
<file path=[Content_Types].xml><?xml version="1.0" encoding="utf-8"?>
<Types xmlns="http://schemas.openxmlformats.org/package/2006/content-types">
  <Override PartName="/ppt/tags/tag8.xml" ContentType="application/vnd.openxmlformats-officedocument.presentationml.tags+xml"/>
  <Override PartName="/ppt/tags/tag140.xml" ContentType="application/vnd.openxmlformats-officedocument.presentationml.tags+xml"/>
  <Override PartName="/ppt/tags/tag238.xml" ContentType="application/vnd.openxmlformats-officedocument.presentationml.tags+xml"/>
  <Override PartName="/ppt/tags/tag285.xml" ContentType="application/vnd.openxmlformats-officedocument.presentationml.tags+xml"/>
  <Override PartName="/ppt/tags/tag424.xml" ContentType="application/vnd.openxmlformats-officedocument.presentationml.tags+xml"/>
  <Override PartName="/ppt/tags/tag471.xml" ContentType="application/vnd.openxmlformats-officedocument.presentationml.tags+xml"/>
  <Override PartName="/ppt/slides/slide25.xml" ContentType="application/vnd.openxmlformats-officedocument.presentationml.slide+xml"/>
  <Override PartName="/ppt/slideLayouts/slideLayout2.xml" ContentType="application/vnd.openxmlformats-officedocument.presentationml.slideLayout+xml"/>
  <Override PartName="/ppt/tags/tag216.xml" ContentType="application/vnd.openxmlformats-officedocument.presentationml.tags+xml"/>
  <Override PartName="/ppt/tags/tag263.xml" ContentType="application/vnd.openxmlformats-officedocument.presentationml.tags+xml"/>
  <Override PartName="/ppt/tags/tag402.xml" ContentType="application/vnd.openxmlformats-officedocument.presentationml.tags+xml"/>
  <Default Extension="xml" ContentType="application/xml"/>
  <Override PartName="/ppt/tags/tag38.xml" ContentType="application/vnd.openxmlformats-officedocument.presentationml.tags+xml"/>
  <Override PartName="/ppt/tags/tag85.xml" ContentType="application/vnd.openxmlformats-officedocument.presentationml.tags+xml"/>
  <Override PartName="/ppt/tags/tag241.xml" ContentType="application/vnd.openxmlformats-officedocument.presentationml.tags+xml"/>
  <Override PartName="/ppt/tags/tag339.xml" ContentType="application/vnd.openxmlformats-officedocument.presentationml.tags+xml"/>
  <Override PartName="/ppt/tags/tag386.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tags/tag63.xml" ContentType="application/vnd.openxmlformats-officedocument.presentationml.tags+xml"/>
  <Override PartName="/ppt/tags/tag178.xml" ContentType="application/vnd.openxmlformats-officedocument.presentationml.tags+xml"/>
  <Override PartName="/ppt/tags/tag317.xml" ContentType="application/vnd.openxmlformats-officedocument.presentationml.tags+xml"/>
  <Override PartName="/ppt/tags/tag364.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tags/tag279.xml" ContentType="application/vnd.openxmlformats-officedocument.presentationml.tags+xml"/>
  <Override PartName="/ppt/tags/tag342.xml" ContentType="application/vnd.openxmlformats-officedocument.presentationml.tags+xml"/>
  <Override PartName="/ppt/diagrams/data2.xml" ContentType="application/vnd.openxmlformats-officedocument.drawingml.diagramData+xml"/>
  <Override PartName="/ppt/tags/tag134.xml" ContentType="application/vnd.openxmlformats-officedocument.presentationml.tags+xml"/>
  <Override PartName="/ppt/tags/tag181.xml" ContentType="application/vnd.openxmlformats-officedocument.presentationml.tags+xml"/>
  <Override PartName="/ppt/tags/tag320.xml" ContentType="application/vnd.openxmlformats-officedocument.presentationml.tags+xml"/>
  <Override PartName="/ppt/tags/tag418.xml" ContentType="application/vnd.openxmlformats-officedocument.presentationml.tags+xml"/>
  <Override PartName="/ppt/tags/tag465.xml" ContentType="application/vnd.openxmlformats-officedocument.presentationml.tags+xml"/>
  <Override PartName="/ppt/slides/slide19.xml" ContentType="application/vnd.openxmlformats-officedocument.presentationml.slide+xml"/>
  <Default Extension="png" ContentType="image/png"/>
  <Override PartName="/ppt/tags/tag112.xml" ContentType="application/vnd.openxmlformats-officedocument.presentationml.tags+xml"/>
  <Override PartName="/ppt/tags/tag257.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tags/tag443.xml" ContentType="application/vnd.openxmlformats-officedocument.presentationml.tags+xml"/>
  <Override PartName="/ppt/tags/tag235.xml" ContentType="application/vnd.openxmlformats-officedocument.presentationml.tags+xml"/>
  <Override PartName="/ppt/tags/tag282.xml" ContentType="application/vnd.openxmlformats-officedocument.presentationml.tags+xml"/>
  <Override PartName="/ppt/tags/tag421.xml" ContentType="application/vnd.openxmlformats-officedocument.presentationml.tags+xml"/>
  <Override PartName="/ppt/slides/slide22.xml" ContentType="application/vnd.openxmlformats-officedocument.presentationml.slide+xml"/>
  <Override PartName="/ppt/tags/tag57.xml" ContentType="application/vnd.openxmlformats-officedocument.presentationml.tags+xml"/>
  <Override PartName="/ppt/tags/tag213.xml" ContentType="application/vnd.openxmlformats-officedocument.presentationml.tags+xml"/>
  <Override PartName="/ppt/tags/tag260.xml" ContentType="application/vnd.openxmlformats-officedocument.presentationml.tags+xml"/>
  <Override PartName="/ppt/tags/tag358.xml" ContentType="application/vnd.openxmlformats-officedocument.presentationml.tags+xml"/>
  <Override PartName="/ppt/notesSlides/notesSlide13.xml" ContentType="application/vnd.openxmlformats-officedocument.presentationml.notesSlide+xml"/>
  <Override PartName="/ppt/tags/tag35.xml" ContentType="application/vnd.openxmlformats-officedocument.presentationml.tags+xml"/>
  <Override PartName="/ppt/tags/tag82.xml" ContentType="application/vnd.openxmlformats-officedocument.presentationml.tags+xml"/>
  <Override PartName="/ppt/tags/tag197.xml" ContentType="application/vnd.openxmlformats-officedocument.presentationml.tags+xml"/>
  <Override PartName="/ppt/tags/tag336.xml" ContentType="application/vnd.openxmlformats-officedocument.presentationml.tags+xml"/>
  <Override PartName="/ppt/tags/tag383.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tags/tag459.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tags/tag298.xml" ContentType="application/vnd.openxmlformats-officedocument.presentationml.tags+xml"/>
  <Override PartName="/ppt/tags/tag314.xml" ContentType="application/vnd.openxmlformats-officedocument.presentationml.tags+xml"/>
  <Override PartName="/ppt/tags/tag361.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ppt/tags/tag153.xml" ContentType="application/vnd.openxmlformats-officedocument.presentationml.tags+xml"/>
  <Override PartName="/ppt/tags/tag437.xml" ContentType="application/vnd.openxmlformats-officedocument.presentationml.tags+xml"/>
  <Override PartName="/ppt/tags/tag131.xml" ContentType="application/vnd.openxmlformats-officedocument.presentationml.tags+xml"/>
  <Override PartName="/ppt/tags/tag229.xml" ContentType="application/vnd.openxmlformats-officedocument.presentationml.tags+xml"/>
  <Override PartName="/ppt/tags/tag276.xml" ContentType="application/vnd.openxmlformats-officedocument.presentationml.tags+xml"/>
  <Override PartName="/ppt/tags/tag415.xml" ContentType="application/vnd.openxmlformats-officedocument.presentationml.tags+xml"/>
  <Override PartName="/ppt/diagrams/colors1.xml" ContentType="application/vnd.openxmlformats-officedocument.drawingml.diagramColors+xml"/>
  <Override PartName="/ppt/tags/tag462.xml" ContentType="application/vnd.openxmlformats-officedocument.presentationml.tags+xml"/>
  <Override PartName="/ppt/tags/tag98.xml" ContentType="application/vnd.openxmlformats-officedocument.presentationml.tags+xml"/>
  <Override PartName="/ppt/tags/tag207.xml" ContentType="application/vnd.openxmlformats-officedocument.presentationml.tags+xml"/>
  <Override PartName="/ppt/tags/tag254.xml" ContentType="application/vnd.openxmlformats-officedocument.presentationml.tags+xml"/>
  <Override PartName="/ppt/tags/tag399.xml" ContentType="application/vnd.openxmlformats-officedocument.presentationml.tags+xml"/>
  <Override PartName="/ppt/notesSlides/notesSlide29.xml" ContentType="application/vnd.openxmlformats-officedocument.presentationml.notesSlide+xml"/>
  <Override PartName="/ppt/slides/slide16.xml" ContentType="application/vnd.openxmlformats-officedocument.presentationml.slide+xml"/>
  <Override PartName="/ppt/tags/tag2.xml" ContentType="application/vnd.openxmlformats-officedocument.presentationml.tags+xml"/>
  <Override PartName="/ppt/tags/tag440.xml" ContentType="application/vnd.openxmlformats-officedocument.presentationml.tags+xml"/>
  <Override PartName="/ppt/tags/tag29.xml" ContentType="application/vnd.openxmlformats-officedocument.presentationml.tags+xml"/>
  <Override PartName="/ppt/tags/tag76.xml" ContentType="application/vnd.openxmlformats-officedocument.presentationml.tags+xml"/>
  <Override PartName="/ppt/tags/tag232.xml" ContentType="application/vnd.openxmlformats-officedocument.presentationml.tags+xml"/>
  <Override PartName="/ppt/tags/tag377.xml" ContentType="application/vnd.openxmlformats-officedocument.presentationml.tags+xml"/>
  <Override PartName="/ppt/tags/tag54.xml" ContentType="application/vnd.openxmlformats-officedocument.presentationml.tags+xml"/>
  <Override PartName="/ppt/tags/tag169.xml" ContentType="application/vnd.openxmlformats-officedocument.presentationml.tags+xml"/>
  <Override PartName="/ppt/tags/tag210.xml" ContentType="application/vnd.openxmlformats-officedocument.presentationml.tags+xml"/>
  <Override PartName="/ppt/tags/tag308.xml" ContentType="application/vnd.openxmlformats-officedocument.presentationml.tags+xml"/>
  <Override PartName="/ppt/tags/tag355.xml" ContentType="application/vnd.openxmlformats-officedocument.presentationml.tags+xml"/>
  <Override PartName="/ppt/tags/tag147.xml" ContentType="application/vnd.openxmlformats-officedocument.presentationml.tags+xml"/>
  <Override PartName="/ppt/tags/tag194.xml" ContentType="application/vnd.openxmlformats-officedocument.presentationml.tags+xml"/>
  <Override PartName="/ppt/tags/tag478.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tags/tag333.xml" ContentType="application/vnd.openxmlformats-officedocument.presentationml.tags+xml"/>
  <Override PartName="/ppt/tags/tag380.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125.xml" ContentType="application/vnd.openxmlformats-officedocument.presentationml.tags+xml"/>
  <Override PartName="/ppt/tags/tag172.xml" ContentType="application/vnd.openxmlformats-officedocument.presentationml.tags+xml"/>
  <Override PartName="/ppt/tags/tag311.xml" ContentType="application/vnd.openxmlformats-officedocument.presentationml.tags+xml"/>
  <Override PartName="/ppt/tags/tag409.xml" ContentType="application/vnd.openxmlformats-officedocument.presentationml.tags+xml"/>
  <Override PartName="/ppt/tags/tag456.xml" ContentType="application/vnd.openxmlformats-officedocument.presentationml.tags+xml"/>
  <Override PartName="/ppt/notesSlides/notesSlide1.xml" ContentType="application/vnd.openxmlformats-officedocument.presentationml.notesSlide+xml"/>
  <Override PartName="/ppt/tags/tag103.xml" ContentType="application/vnd.openxmlformats-officedocument.presentationml.tags+xml"/>
  <Override PartName="/ppt/tags/tag150.xml" ContentType="application/vnd.openxmlformats-officedocument.presentationml.tags+xml"/>
  <Override PartName="/ppt/tags/tag248.xml" ContentType="application/vnd.openxmlformats-officedocument.presentationml.tags+xml"/>
  <Override PartName="/ppt/tags/tag295.xml" ContentType="application/vnd.openxmlformats-officedocument.presentationml.tags+xml"/>
  <Override PartName="/ppt/tags/tag434.xml" ContentType="application/vnd.openxmlformats-officedocument.presentationml.tags+xml"/>
  <Override PartName="/ppt/tags/tag226.xml" ContentType="application/vnd.openxmlformats-officedocument.presentationml.tags+xml"/>
  <Override PartName="/ppt/tags/tag273.xml" ContentType="application/vnd.openxmlformats-officedocument.presentationml.tags+xml"/>
  <Override PartName="/ppt/tags/tag412.xml" ContentType="application/vnd.openxmlformats-officedocument.presentationml.tags+xml"/>
  <Override PartName="/ppt/slides/slide13.xml" ContentType="application/vnd.openxmlformats-officedocument.presentationml.slide+xml"/>
  <Override PartName="/ppt/tags/tag48.xml" ContentType="application/vnd.openxmlformats-officedocument.presentationml.tags+xml"/>
  <Override PartName="/ppt/tags/tag95.xml" ContentType="application/vnd.openxmlformats-officedocument.presentationml.tags+xml"/>
  <Override PartName="/ppt/tags/tag188.xml" ContentType="application/vnd.openxmlformats-officedocument.presentationml.tags+xml"/>
  <Override PartName="/ppt/tags/tag204.xml" ContentType="application/vnd.openxmlformats-officedocument.presentationml.tags+xml"/>
  <Override PartName="/ppt/tags/tag251.xml" ContentType="application/vnd.openxmlformats-officedocument.presentationml.tags+xml"/>
  <Override PartName="/ppt/tags/tag349.xml" ContentType="application/vnd.openxmlformats-officedocument.presentationml.tags+xml"/>
  <Override PartName="/ppt/tags/tag396.xml" ContentType="application/vnd.openxmlformats-officedocument.presentationml.tags+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tags/tag26.xml" ContentType="application/vnd.openxmlformats-officedocument.presentationml.tags+xml"/>
  <Override PartName="/ppt/tags/tag73.xml" ContentType="application/vnd.openxmlformats-officedocument.presentationml.tags+xml"/>
  <Override PartName="/ppt/tags/tag327.xml" ContentType="application/vnd.openxmlformats-officedocument.presentationml.tags+xml"/>
  <Override PartName="/ppt/tags/tag374.xml" ContentType="application/vnd.openxmlformats-officedocument.presentationml.tags+xml"/>
  <Override PartName="/ppt/tags/tag119.xml" ContentType="application/vnd.openxmlformats-officedocument.presentationml.tags+xml"/>
  <Override PartName="/ppt/tags/tag166.xml" ContentType="application/vnd.openxmlformats-officedocument.presentationml.tags+xml"/>
  <Override PartName="/ppt/tags/tag51.xml" ContentType="application/vnd.openxmlformats-officedocument.presentationml.tags+xml"/>
  <Override PartName="/ppt/tags/tag289.xml" ContentType="application/vnd.openxmlformats-officedocument.presentationml.tags+xml"/>
  <Override PartName="/ppt/tags/tag305.xml" ContentType="application/vnd.openxmlformats-officedocument.presentationml.tags+xml"/>
  <Override PartName="/ppt/tags/tag352.xml" ContentType="application/vnd.openxmlformats-officedocument.presentationml.tags+xml"/>
  <Override PartName="/ppt/tags/tag144.xml" ContentType="application/vnd.openxmlformats-officedocument.presentationml.tags+xml"/>
  <Override PartName="/ppt/tags/tag191.xml" ContentType="application/vnd.openxmlformats-officedocument.presentationml.tags+xml"/>
  <Override PartName="/ppt/tags/tag330.xml" ContentType="application/vnd.openxmlformats-officedocument.presentationml.tags+xml"/>
  <Override PartName="/ppt/tags/tag428.xml" ContentType="application/vnd.openxmlformats-officedocument.presentationml.tags+xml"/>
  <Override PartName="/ppt/tags/tag475.xml" ContentType="application/vnd.openxmlformats-officedocument.presentationml.tags+xml"/>
  <Override PartName="/ppt/slides/slide29.xml" ContentType="application/vnd.openxmlformats-officedocument.presentationml.slide+xml"/>
  <Override PartName="/ppt/tags/tag122.xml" ContentType="application/vnd.openxmlformats-officedocument.presentationml.tags+xml"/>
  <Override PartName="/ppt/tags/tag267.xml" ContentType="application/vnd.openxmlformats-officedocument.presentationml.tags+xml"/>
  <Override PartName="/ppt/tags/tag406.xml" ContentType="application/vnd.openxmlformats-officedocument.presentationml.tags+xml"/>
  <Override PartName="/ppt/tags/tag453.xml" ContentType="application/vnd.openxmlformats-officedocument.presentationml.tags+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tags/tag245.xml" ContentType="application/vnd.openxmlformats-officedocument.presentationml.tags+xml"/>
  <Override PartName="/ppt/tags/tag292.xml" ContentType="application/vnd.openxmlformats-officedocument.presentationml.tags+xml"/>
  <Override PartName="/ppt/tags/tag442.xml" ContentType="application/vnd.openxmlformats-officedocument.presentationml.tags+xml"/>
  <Override PartName="/ppt/diagrams/quickStyle2.xml" ContentType="application/vnd.openxmlformats-officedocument.drawingml.diagramStyle+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tags/tag234.xml" ContentType="application/vnd.openxmlformats-officedocument.presentationml.tags+xml"/>
  <Override PartName="/ppt/tags/tag281.xml" ContentType="application/vnd.openxmlformats-officedocument.presentationml.tags+xml"/>
  <Override PartName="/ppt/tags/tag368.xml" ContentType="application/vnd.openxmlformats-officedocument.presentationml.tags+xml"/>
  <Override PartName="/ppt/tags/tag379.xml" ContentType="application/vnd.openxmlformats-officedocument.presentationml.tags+xml"/>
  <Override PartName="/ppt/tags/tag431.xml" ContentType="application/vnd.openxmlformats-officedocument.presentationml.tags+xml"/>
  <Override PartName="/ppt/tags/tag56.xml" ContentType="application/vnd.openxmlformats-officedocument.presentationml.tags+xml"/>
  <Override PartName="/ppt/tags/tag67.xml" ContentType="application/vnd.openxmlformats-officedocument.presentationml.tags+xml"/>
  <Override PartName="/ppt/tags/tag223.xml" ContentType="application/vnd.openxmlformats-officedocument.presentationml.tags+xml"/>
  <Override PartName="/ppt/tags/tag270.xml" ContentType="application/vnd.openxmlformats-officedocument.presentationml.tags+xml"/>
  <Override PartName="/ppt/tags/tag357.xml" ContentType="application/vnd.openxmlformats-officedocument.presentationml.tags+xml"/>
  <Override PartName="/ppt/tags/tag420.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ppt/tags/tag149.xml" ContentType="application/vnd.openxmlformats-officedocument.presentationml.tags+xml"/>
  <Override PartName="/ppt/tags/tag196.xml" ContentType="application/vnd.openxmlformats-officedocument.presentationml.tags+xml"/>
  <Override PartName="/ppt/tags/tag201.xml" ContentType="application/vnd.openxmlformats-officedocument.presentationml.tags+xml"/>
  <Override PartName="/ppt/tags/tag212.xml" ContentType="application/vnd.openxmlformats-officedocument.presentationml.tags+xml"/>
  <Override PartName="/ppt/tags/tag346.xml" ContentType="application/vnd.openxmlformats-officedocument.presentationml.tags+xml"/>
  <Override PartName="/ppt/tags/tag393.xml" ContentType="application/vnd.openxmlformats-officedocument.presentationml.tag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tags/tag34.xml" ContentType="application/vnd.openxmlformats-officedocument.presentationml.tags+xml"/>
  <Override PartName="/ppt/tags/tag81.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tags/tag324.xml" ContentType="application/vnd.openxmlformats-officedocument.presentationml.tags+xml"/>
  <Override PartName="/ppt/tags/tag335.xml" ContentType="application/vnd.openxmlformats-officedocument.presentationml.tags+xml"/>
  <Override PartName="/ppt/tags/tag371.xml" ContentType="application/vnd.openxmlformats-officedocument.presentationml.tags+xml"/>
  <Override PartName="/ppt/tags/tag382.xml" ContentType="application/vnd.openxmlformats-officedocument.presentationml.tags+xml"/>
  <Override PartName="/ppt/tags/tag469.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tags/tag163.xml" ContentType="application/vnd.openxmlformats-officedocument.presentationml.tags+xml"/>
  <Override PartName="/ppt/tags/tag174.xml" ContentType="application/vnd.openxmlformats-officedocument.presentationml.tags+xml"/>
  <Override PartName="/ppt/tags/tag313.xml" ContentType="application/vnd.openxmlformats-officedocument.presentationml.tags+xml"/>
  <Override PartName="/ppt/tags/tag360.xml" ContentType="application/vnd.openxmlformats-officedocument.presentationml.tags+xml"/>
  <Override PartName="/ppt/tags/tag458.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tags/tag152.xml" ContentType="application/vnd.openxmlformats-officedocument.presentationml.tags+xml"/>
  <Override PartName="/ppt/tags/tag297.xml" ContentType="application/vnd.openxmlformats-officedocument.presentationml.tags+xml"/>
  <Override PartName="/ppt/tags/tag302.xml" ContentType="application/vnd.openxmlformats-officedocument.presentationml.tags+xml"/>
  <Override PartName="/ppt/tags/tag436.xml" ContentType="application/vnd.openxmlformats-officedocument.presentationml.tags+xml"/>
  <Override PartName="/ppt/tags/tag447.xml" ContentType="application/vnd.openxmlformats-officedocument.presentationml.tags+xml"/>
  <Override PartName="/ppt/notesSlides/notesSlide3.xml" ContentType="application/vnd.openxmlformats-officedocument.presentationml.notesSlide+xml"/>
  <Override PartName="/ppt/tags/tag141.xml" ContentType="application/vnd.openxmlformats-officedocument.presentationml.tags+xml"/>
  <Override PartName="/ppt/tags/tag228.xml" ContentType="application/vnd.openxmlformats-officedocument.presentationml.tags+xml"/>
  <Override PartName="/ppt/tags/tag239.xml" ContentType="application/vnd.openxmlformats-officedocument.presentationml.tags+xml"/>
  <Override PartName="/ppt/tags/tag275.xml" ContentType="application/vnd.openxmlformats-officedocument.presentationml.tags+xml"/>
  <Override PartName="/ppt/tags/tag286.xml" ContentType="application/vnd.openxmlformats-officedocument.presentationml.tags+xml"/>
  <Override PartName="/ppt/tags/tag425.xml" ContentType="application/vnd.openxmlformats-officedocument.presentationml.tags+xml"/>
  <Override PartName="/ppt/tags/tag472.xml" ContentType="application/vnd.openxmlformats-officedocument.presentationml.tags+xml"/>
  <Override PartName="/ppt/slides/slide26.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tags/tag217.xml" ContentType="application/vnd.openxmlformats-officedocument.presentationml.tags+xml"/>
  <Override PartName="/ppt/tags/tag264.xml" ContentType="application/vnd.openxmlformats-officedocument.presentationml.tags+xml"/>
  <Override PartName="/ppt/tags/tag414.xml" ContentType="application/vnd.openxmlformats-officedocument.presentationml.tags+xml"/>
  <Override PartName="/ppt/tags/tag461.xml" ContentType="application/vnd.openxmlformats-officedocument.presentationml.tags+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tags/tag206.xml" ContentType="application/vnd.openxmlformats-officedocument.presentationml.tags+xml"/>
  <Override PartName="/ppt/tags/tag253.xml" ContentType="application/vnd.openxmlformats-officedocument.presentationml.tags+xml"/>
  <Override PartName="/ppt/tags/tag387.xml" ContentType="application/vnd.openxmlformats-officedocument.presentationml.tags+xml"/>
  <Override PartName="/ppt/tags/tag398.xml" ContentType="application/vnd.openxmlformats-officedocument.presentationml.tags+xml"/>
  <Override PartName="/ppt/tags/tag403.xml" ContentType="application/vnd.openxmlformats-officedocument.presentationml.tags+xml"/>
  <Override PartName="/ppt/tags/tag450.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tags/tag75.xml" ContentType="application/vnd.openxmlformats-officedocument.presentationml.tags+xml"/>
  <Override PartName="/ppt/tags/tag179.xml" ContentType="application/vnd.openxmlformats-officedocument.presentationml.tags+xml"/>
  <Override PartName="/ppt/tags/tag231.xml" ContentType="application/vnd.openxmlformats-officedocument.presentationml.tags+xml"/>
  <Override PartName="/ppt/tags/tag242.xml" ContentType="application/vnd.openxmlformats-officedocument.presentationml.tags+xml"/>
  <Override PartName="/ppt/tags/tag329.xml" ContentType="application/vnd.openxmlformats-officedocument.presentationml.tags+xml"/>
  <Override PartName="/ppt/tags/tag376.xml" ContentType="application/vnd.openxmlformats-officedocument.presentationml.tags+xml"/>
  <Override PartName="/ppt/tags/tag17.xml" ContentType="application/vnd.openxmlformats-officedocument.presentationml.tags+xml"/>
  <Override PartName="/ppt/tags/tag64.xml" ContentType="application/vnd.openxmlformats-officedocument.presentationml.tags+xml"/>
  <Override PartName="/ppt/tags/tag168.xml" ContentType="application/vnd.openxmlformats-officedocument.presentationml.tags+xml"/>
  <Override PartName="/ppt/tags/tag220.xml" ContentType="application/vnd.openxmlformats-officedocument.presentationml.tags+xml"/>
  <Override PartName="/ppt/tags/tag318.xml" ContentType="application/vnd.openxmlformats-officedocument.presentationml.tags+xml"/>
  <Override PartName="/ppt/tags/tag365.xml" ContentType="application/vnd.openxmlformats-officedocument.presentationml.tags+xml"/>
  <Override PartName="/ppt/notesSlides/notesSlide8.xml" ContentType="application/vnd.openxmlformats-officedocument.presentationml.notesSlide+xml"/>
  <Override PartName="/ppt/tags/tag53.xml" ContentType="application/vnd.openxmlformats-officedocument.presentationml.tags+xml"/>
  <Override PartName="/ppt/tags/tag157.xml" ContentType="application/vnd.openxmlformats-officedocument.presentationml.tags+xml"/>
  <Override PartName="/ppt/tags/tag307.xml" ContentType="application/vnd.openxmlformats-officedocument.presentationml.tags+xml"/>
  <Override PartName="/ppt/tags/tag343.xml" ContentType="application/vnd.openxmlformats-officedocument.presentationml.tags+xml"/>
  <Override PartName="/ppt/tags/tag354.xml" ContentType="application/vnd.openxmlformats-officedocument.presentationml.tags+xml"/>
  <Override PartName="/ppt/tags/tag390.xml" ContentType="application/vnd.openxmlformats-officedocument.presentationml.tags+xml"/>
  <Override PartName="/ppt/notesSlides/notesSlide20.xml" ContentType="application/vnd.openxmlformats-officedocument.presentationml.notesSlide+xml"/>
  <Override PartName="/ppt/diagrams/layout2.xml" ContentType="application/vnd.openxmlformats-officedocument.drawingml.diagramLayout+xml"/>
  <Override PartName="/ppt/tags/tag31.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tags/tag146.xml" ContentType="application/vnd.openxmlformats-officedocument.presentationml.tags+xml"/>
  <Override PartName="/ppt/tags/tag182.xml" ContentType="application/vnd.openxmlformats-officedocument.presentationml.tags+xml"/>
  <Override PartName="/ppt/tags/tag193.xml" ContentType="application/vnd.openxmlformats-officedocument.presentationml.tags+xml"/>
  <Override PartName="/ppt/tags/tag332.xml" ContentType="application/vnd.openxmlformats-officedocument.presentationml.tags+xml"/>
  <Override PartName="/ppt/tags/tag477.xml" ContentType="application/vnd.openxmlformats-officedocument.presentationml.tags+xml"/>
  <Override PartName="/ppt/tags/tag20.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ppt/tags/tag269.xml" ContentType="application/vnd.openxmlformats-officedocument.presentationml.tags+xml"/>
  <Override PartName="/ppt/tags/tag321.xml" ContentType="application/vnd.openxmlformats-officedocument.presentationml.tags+xml"/>
  <Override PartName="/ppt/tags/tag408.xml" ContentType="application/vnd.openxmlformats-officedocument.presentationml.tags+xml"/>
  <Override PartName="/ppt/tags/tag419.xml" ContentType="application/vnd.openxmlformats-officedocument.presentationml.tags+xml"/>
  <Override PartName="/ppt/tags/tag455.xml" ContentType="application/vnd.openxmlformats-officedocument.presentationml.tags+xml"/>
  <Override PartName="/ppt/tags/tag466.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tags/tag160.xml" ContentType="application/vnd.openxmlformats-officedocument.presentationml.tags+xml"/>
  <Override PartName="/ppt/tags/tag247.xml" ContentType="application/vnd.openxmlformats-officedocument.presentationml.tags+xml"/>
  <Override PartName="/ppt/tags/tag258.xml" ContentType="application/vnd.openxmlformats-officedocument.presentationml.tags+xml"/>
  <Override PartName="/ppt/tags/tag294.xml" ContentType="application/vnd.openxmlformats-officedocument.presentationml.tags+xml"/>
  <Override PartName="/ppt/tags/tag310.xml" ContentType="application/vnd.openxmlformats-officedocument.presentationml.tags+xml"/>
  <Override PartName="/ppt/tags/tag444.xml" ContentType="application/vnd.openxmlformats-officedocument.presentationml.tags+xml"/>
  <Override PartName="/ppt/slideMasters/slideMaster1.xml" ContentType="application/vnd.openxmlformats-officedocument.presentationml.slideMaster+xml"/>
  <Override PartName="/ppt/tags/tag102.xml" ContentType="application/vnd.openxmlformats-officedocument.presentationml.tags+xml"/>
  <Override PartName="/ppt/tags/tag236.xml" ContentType="application/vnd.openxmlformats-officedocument.presentationml.tags+xml"/>
  <Override PartName="/ppt/tags/tag283.xml" ContentType="application/vnd.openxmlformats-officedocument.presentationml.tags+xml"/>
  <Override PartName="/ppt/tags/tag433.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ppt/tags/tag225.xml" ContentType="application/vnd.openxmlformats-officedocument.presentationml.tags+xml"/>
  <Override PartName="/ppt/tags/tag272.xml" ContentType="application/vnd.openxmlformats-officedocument.presentationml.tags+xml"/>
  <Override PartName="/ppt/tags/tag359.xml" ContentType="application/vnd.openxmlformats-officedocument.presentationml.tags+xml"/>
  <Override PartName="/ppt/tags/tag411.xml" ContentType="application/vnd.openxmlformats-officedocument.presentationml.tags+xml"/>
  <Override PartName="/ppt/tags/tag42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tags/tag47.xml" ContentType="application/vnd.openxmlformats-officedocument.presentationml.tags+xml"/>
  <Override PartName="/ppt/tags/tag94.xml" ContentType="application/vnd.openxmlformats-officedocument.presentationml.tags+xml"/>
  <Override PartName="/ppt/tags/tag198.xml" ContentType="application/vnd.openxmlformats-officedocument.presentationml.tags+xml"/>
  <Override PartName="/ppt/tags/tag203.xml" ContentType="application/vnd.openxmlformats-officedocument.presentationml.tags+xml"/>
  <Override PartName="/ppt/tags/tag214.xml" ContentType="application/vnd.openxmlformats-officedocument.presentationml.tags+xml"/>
  <Override PartName="/ppt/tags/tag250.xml" ContentType="application/vnd.openxmlformats-officedocument.presentationml.tags+xml"/>
  <Override PartName="/ppt/tags/tag261.xml" ContentType="application/vnd.openxmlformats-officedocument.presentationml.tags+xml"/>
  <Override PartName="/ppt/tags/tag348.xml" ContentType="application/vnd.openxmlformats-officedocument.presentationml.tags+xml"/>
  <Override PartName="/ppt/tags/tag395.xml" ContentType="application/vnd.openxmlformats-officedocument.presentationml.tags+xml"/>
  <Override PartName="/ppt/tags/tag400.xml" ContentType="application/vnd.openxmlformats-officedocument.presentationml.tags+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tags/tag83.xml" ContentType="application/vnd.openxmlformats-officedocument.presentationml.tags+xml"/>
  <Override PartName="/ppt/tags/tag187.xml" ContentType="application/vnd.openxmlformats-officedocument.presentationml.tags+xml"/>
  <Override PartName="/ppt/tags/tag337.xml" ContentType="application/vnd.openxmlformats-officedocument.presentationml.tags+xml"/>
  <Override PartName="/ppt/tags/tag384.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Override PartName="/ppt/tags/tag315.xml" ContentType="application/vnd.openxmlformats-officedocument.presentationml.tags+xml"/>
  <Override PartName="/ppt/tags/tag326.xml" ContentType="application/vnd.openxmlformats-officedocument.presentationml.tags+xml"/>
  <Override PartName="/ppt/tags/tag362.xml" ContentType="application/vnd.openxmlformats-officedocument.presentationml.tags+xml"/>
  <Override PartName="/ppt/tags/tag373.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tags/tag154.xml" ContentType="application/vnd.openxmlformats-officedocument.presentationml.tags+xml"/>
  <Override PartName="/ppt/tags/tag299.xml" ContentType="application/vnd.openxmlformats-officedocument.presentationml.tags+xml"/>
  <Override PartName="/ppt/tags/tag304.xml" ContentType="application/vnd.openxmlformats-officedocument.presentationml.tags+xml"/>
  <Override PartName="/ppt/tags/tag351.xml" ContentType="application/vnd.openxmlformats-officedocument.presentationml.tags+xml"/>
  <Override PartName="/ppt/tags/tag438.xml" ContentType="application/vnd.openxmlformats-officedocument.presentationml.tags+xml"/>
  <Override PartName="/ppt/tags/tag449.xml" ContentType="application/vnd.openxmlformats-officedocument.presentationml.tags+xml"/>
  <Override PartName="/ppt/notesSlides/notesSlide5.xml" ContentType="application/vnd.openxmlformats-officedocument.presentationml.notesSlide+xml"/>
  <Override PartName="/ppt/tags/tag143.xml" ContentType="application/vnd.openxmlformats-officedocument.presentationml.tags+xml"/>
  <Override PartName="/ppt/tags/tag190.xml" ContentType="application/vnd.openxmlformats-officedocument.presentationml.tags+xml"/>
  <Override PartName="/ppt/tags/tag277.xml" ContentType="application/vnd.openxmlformats-officedocument.presentationml.tags+xml"/>
  <Override PartName="/ppt/tags/tag288.xml" ContentType="application/vnd.openxmlformats-officedocument.presentationml.tags+xml"/>
  <Override PartName="/ppt/tags/tag340.xml" ContentType="application/vnd.openxmlformats-officedocument.presentationml.tags+xml"/>
  <Override PartName="/ppt/tags/tag427.xml" ContentType="application/vnd.openxmlformats-officedocument.presentationml.tags+xml"/>
  <Override PartName="/ppt/tags/tag474.xml" ContentType="application/vnd.openxmlformats-officedocument.presentationml.tags+xml"/>
  <Override PartName="/ppt/slides/slide28.xml" ContentType="application/vnd.openxmlformats-officedocument.presentationml.slide+xml"/>
  <Override PartName="/ppt/tags/tag132.xml" ContentType="application/vnd.openxmlformats-officedocument.presentationml.tags+xml"/>
  <Override PartName="/ppt/tags/tag219.xml" ContentType="application/vnd.openxmlformats-officedocument.presentationml.tags+xml"/>
  <Override PartName="/ppt/tags/tag266.xml" ContentType="application/vnd.openxmlformats-officedocument.presentationml.tags+xml"/>
  <Override PartName="/ppt/tags/tag416.xml" ContentType="application/vnd.openxmlformats-officedocument.presentationml.tags+xml"/>
  <Override PartName="/ppt/tags/tag463.xml" ContentType="application/vnd.openxmlformats-officedocument.presentationml.tags+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tags/tag208.xml" ContentType="application/vnd.openxmlformats-officedocument.presentationml.tags+xml"/>
  <Override PartName="/ppt/tags/tag255.xml" ContentType="application/vnd.openxmlformats-officedocument.presentationml.tags+xml"/>
  <Override PartName="/ppt/tags/tag389.xml" ContentType="application/vnd.openxmlformats-officedocument.presentationml.tags+xml"/>
  <Override PartName="/ppt/tags/tag405.xml" ContentType="application/vnd.openxmlformats-officedocument.presentationml.tags+xml"/>
  <Override PartName="/ppt/diagrams/drawing1.xml" ContentType="application/vnd.ms-office.drawingml.diagramDrawing+xml"/>
  <Override PartName="/ppt/tags/tag452.xml" ContentType="application/vnd.openxmlformats-officedocument.presentationml.tags+xml"/>
  <Override PartName="/ppt/notesSlides/notesSlide19.xml" ContentType="application/vnd.openxmlformats-officedocument.presentationml.notesSlide+xml"/>
  <Override PartName="/ppt/tags/tag3.xml" ContentType="application/vnd.openxmlformats-officedocument.presentationml.tags+xml"/>
  <Default Extension="jpeg" ContentType="image/jpeg"/>
  <Override PartName="/ppt/tags/tag77.xml" ContentType="application/vnd.openxmlformats-officedocument.presentationml.tags+xml"/>
  <Override PartName="/ppt/tags/tag88.xml" ContentType="application/vnd.openxmlformats-officedocument.presentationml.tags+xml"/>
  <Override PartName="/ppt/tags/tag233.xml" ContentType="application/vnd.openxmlformats-officedocument.presentationml.tags+xml"/>
  <Override PartName="/ppt/tags/tag244.xml" ContentType="application/vnd.openxmlformats-officedocument.presentationml.tags+xml"/>
  <Override PartName="/ppt/tags/tag280.xml" ContentType="application/vnd.openxmlformats-officedocument.presentationml.tags+xml"/>
  <Override PartName="/ppt/tags/tag291.xml" ContentType="application/vnd.openxmlformats-officedocument.presentationml.tags+xml"/>
  <Override PartName="/ppt/tags/tag378.xml" ContentType="application/vnd.openxmlformats-officedocument.presentationml.tags+xml"/>
  <Override PartName="/ppt/tags/tag430.xml" ContentType="application/vnd.openxmlformats-officedocument.presentationml.tags+xml"/>
  <Override PartName="/ppt/diagrams/quickStyle1.xml" ContentType="application/vnd.openxmlformats-officedocument.drawingml.diagramStyle+xml"/>
  <Override PartName="/ppt/tags/tag441.xml" ContentType="application/vnd.openxmlformats-officedocument.presentationml.tags+xml"/>
  <Override PartName="/ppt/tags/tag19.xml" ContentType="application/vnd.openxmlformats-officedocument.presentationml.tags+xml"/>
  <Override PartName="/ppt/tags/tag66.xml" ContentType="application/vnd.openxmlformats-officedocument.presentationml.tags+xml"/>
  <Override PartName="/ppt/tags/tag222.xml" ContentType="application/vnd.openxmlformats-officedocument.presentationml.tags+xml"/>
  <Override PartName="/ppt/tags/tag367.xml" ContentType="application/vnd.openxmlformats-officedocument.presentationml.tags+xml"/>
  <Override PartName="/ppt/slides/slide20.xml" ContentType="application/vnd.openxmlformats-officedocument.presentationml.slide+xml"/>
  <Override PartName="/ppt/tags/tag55.xml" ContentType="application/vnd.openxmlformats-officedocument.presentationml.tags+xml"/>
  <Override PartName="/ppt/tags/tag159.xml" ContentType="application/vnd.openxmlformats-officedocument.presentationml.tags+xml"/>
  <Override PartName="/ppt/tags/tag211.xml" ContentType="application/vnd.openxmlformats-officedocument.presentationml.tags+xml"/>
  <Override PartName="/ppt/tags/tag309.xml" ContentType="application/vnd.openxmlformats-officedocument.presentationml.tags+xml"/>
  <Override PartName="/ppt/tags/tag345.xml" ContentType="application/vnd.openxmlformats-officedocument.presentationml.tags+xml"/>
  <Override PartName="/ppt/tags/tag356.xml" ContentType="application/vnd.openxmlformats-officedocument.presentationml.tags+xml"/>
  <Override PartName="/ppt/tags/tag392.xml" ContentType="application/vnd.openxmlformats-officedocument.presentationml.tags+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00.xml" ContentType="application/vnd.openxmlformats-officedocument.presentationml.tags+xml"/>
  <Override PartName="/ppt/tags/tag334.xml" ContentType="application/vnd.openxmlformats-officedocument.presentationml.tags+xml"/>
  <Override PartName="/ppt/tags/tag381.xml" ContentType="application/vnd.openxmlformats-officedocument.presentationml.tags+xml"/>
  <Override PartName="/ppt/tags/tag479.xml" ContentType="application/vnd.openxmlformats-officedocument.presentationml.tags+xml"/>
  <Override PartName="/ppt/tags/tag22.xml" ContentType="application/vnd.openxmlformats-officedocument.presentationml.tags+xml"/>
  <Override PartName="/ppt/tags/tag126.xml" ContentType="application/vnd.openxmlformats-officedocument.presentationml.tags+xml"/>
  <Override PartName="/ppt/tags/tag173.xml" ContentType="application/vnd.openxmlformats-officedocument.presentationml.tags+xml"/>
  <Override PartName="/ppt/tags/tag323.xml" ContentType="application/vnd.openxmlformats-officedocument.presentationml.tags+xml"/>
  <Override PartName="/ppt/tags/tag370.xml" ContentType="application/vnd.openxmlformats-officedocument.presentationml.tags+xml"/>
  <Override PartName="/ppt/tags/tag457.xml" ContentType="application/vnd.openxmlformats-officedocument.presentationml.tags+xml"/>
  <Override PartName="/ppt/tags/tag468.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62.xml" ContentType="application/vnd.openxmlformats-officedocument.presentationml.tags+xml"/>
  <Override PartName="/ppt/tags/tag249.xml" ContentType="application/vnd.openxmlformats-officedocument.presentationml.tags+xml"/>
  <Override PartName="/ppt/tags/tag296.xml" ContentType="application/vnd.openxmlformats-officedocument.presentationml.tags+xml"/>
  <Override PartName="/ppt/tags/tag301.xml" ContentType="application/vnd.openxmlformats-officedocument.presentationml.tags+xml"/>
  <Override PartName="/ppt/tags/tag312.xml" ContentType="application/vnd.openxmlformats-officedocument.presentationml.tags+xml"/>
  <Override PartName="/ppt/tags/tag446.xml" ContentType="application/vnd.openxmlformats-officedocument.presentationml.tags+xml"/>
  <Override PartName="/ppt/notesSlides/notesSlide2.xml" ContentType="application/vnd.openxmlformats-officedocument.presentationml.notesSlide+xml"/>
  <Override PartName="/ppt/tags/tag104.xml" ContentType="application/vnd.openxmlformats-officedocument.presentationml.tags+xml"/>
  <Override PartName="/ppt/tags/tag151.xml" ContentType="application/vnd.openxmlformats-officedocument.presentationml.tags+xml"/>
  <Override PartName="/ppt/tags/tag435.xml" ContentType="application/vnd.openxmlformats-officedocument.presentationml.tags+xml"/>
  <Override PartName="/ppt/tags/tag227.xml" ContentType="application/vnd.openxmlformats-officedocument.presentationml.tags+xml"/>
  <Override PartName="/ppt/tags/tag274.xml" ContentType="application/vnd.openxmlformats-officedocument.presentationml.tags+xml"/>
  <Override PartName="/ppt/tags/tag413.xml" ContentType="application/vnd.openxmlformats-officedocument.presentationml.tags+xml"/>
  <Override PartName="/ppt/tags/tag460.xml" ContentType="application/vnd.openxmlformats-officedocument.presentationml.tags+xml"/>
  <Override PartName="/ppt/tags/tag49.xml" ContentType="application/vnd.openxmlformats-officedocument.presentationml.tags+xml"/>
  <Override PartName="/ppt/tags/tag96.xml" ContentType="application/vnd.openxmlformats-officedocument.presentationml.tags+xml"/>
  <Override PartName="/ppt/tags/tag205.xml" ContentType="application/vnd.openxmlformats-officedocument.presentationml.tags+xml"/>
  <Override PartName="/ppt/tags/tag252.xml" ContentType="application/vnd.openxmlformats-officedocument.presentationml.tags+xml"/>
  <Override PartName="/ppt/tags/tag397.xml" ContentType="application/vnd.openxmlformats-officedocument.presentationml.tags+xml"/>
  <Override PartName="/ppt/notesSlides/notesSlide27.xml" ContentType="application/vnd.openxmlformats-officedocument.presentationml.notes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189.xml" ContentType="application/vnd.openxmlformats-officedocument.presentationml.tags+xml"/>
  <Override PartName="/ppt/tableStyles.xml" ContentType="application/vnd.openxmlformats-officedocument.presentationml.tableStyles+xml"/>
  <Override PartName="/ppt/tags/tag27.xml" ContentType="application/vnd.openxmlformats-officedocument.presentationml.tags+xml"/>
  <Override PartName="/ppt/tags/tag74.xml" ContentType="application/vnd.openxmlformats-officedocument.presentationml.tags+xml"/>
  <Override PartName="/ppt/tags/tag230.xml" ContentType="application/vnd.openxmlformats-officedocument.presentationml.tags+xml"/>
  <Override PartName="/ppt/tags/tag328.xml" ContentType="application/vnd.openxmlformats-officedocument.presentationml.tags+xml"/>
  <Override PartName="/ppt/tags/tag375.xml" ContentType="application/vnd.openxmlformats-officedocument.presentationml.tags+xml"/>
  <Override PartName="/ppt/tags/tag52.xml" ContentType="application/vnd.openxmlformats-officedocument.presentationml.tags+xml"/>
  <Override PartName="/ppt/tags/tag167.xml" ContentType="application/vnd.openxmlformats-officedocument.presentationml.tags+xml"/>
  <Override PartName="/ppt/tags/tag306.xml" ContentType="application/vnd.openxmlformats-officedocument.presentationml.tags+xml"/>
  <Override PartName="/ppt/tags/tag353.xml" ContentType="application/vnd.openxmlformats-officedocument.presentationml.tags+xml"/>
  <Override PartName="/ppt/notesSlides/notesSlide30.xml" ContentType="application/vnd.openxmlformats-officedocument.presentationml.notesSlide+xml"/>
  <Override PartName="/ppt/tags/tag145.xml" ContentType="application/vnd.openxmlformats-officedocument.presentationml.tags+xml"/>
  <Override PartName="/ppt/tags/tag192.xml" ContentType="application/vnd.openxmlformats-officedocument.presentationml.tags+xml"/>
  <Override PartName="/ppt/tags/tag429.xml" ContentType="application/vnd.openxmlformats-officedocument.presentationml.tags+xml"/>
  <Override PartName="/ppt/diagrams/layout1.xml" ContentType="application/vnd.openxmlformats-officedocument.drawingml.diagramLayout+xml"/>
  <Override PartName="/ppt/tags/tag476.xml" ContentType="application/vnd.openxmlformats-officedocument.presentationml.tags+xml"/>
  <Override PartName="/ppt/tags/tag30.xml" ContentType="application/vnd.openxmlformats-officedocument.presentationml.tags+xml"/>
  <Override PartName="/ppt/tags/tag268.xml" ContentType="application/vnd.openxmlformats-officedocument.presentationml.tags+xml"/>
  <Override PartName="/ppt/tags/tag331.xml" ContentType="application/vnd.openxmlformats-officedocument.presentationml.tags+xml"/>
  <Override PartName="/ppt/slides/slide5.xml" ContentType="application/vnd.openxmlformats-officedocument.presentationml.slide+xml"/>
  <Override PartName="/ppt/slideLayouts/slideLayout7.xml" ContentType="application/vnd.openxmlformats-officedocument.presentationml.slideLayout+xml"/>
  <Override PartName="/ppt/tags/tag123.xml" ContentType="application/vnd.openxmlformats-officedocument.presentationml.tags+xml"/>
  <Override PartName="/ppt/tags/tag170.xml" ContentType="application/vnd.openxmlformats-officedocument.presentationml.tags+xml"/>
  <Override PartName="/ppt/tags/tag407.xml" ContentType="application/vnd.openxmlformats-officedocument.presentationml.tags+xml"/>
  <Override PartName="/ppt/tags/tag454.xml" ContentType="application/vnd.openxmlformats-officedocument.presentationml.tags+xml"/>
  <Override PartName="/ppt/tags/tag101.xml" ContentType="application/vnd.openxmlformats-officedocument.presentationml.tags+xml"/>
  <Override PartName="/ppt/tags/tag246.xml" ContentType="application/vnd.openxmlformats-officedocument.presentationml.tags+xml"/>
  <Override PartName="/ppt/tags/tag293.xml" ContentType="application/vnd.openxmlformats-officedocument.presentationml.tags+xml"/>
  <Override PartName="/ppt/tags/tag432.xml" ContentType="application/vnd.openxmlformats-officedocument.presentationml.tags+xml"/>
  <Override PartName="/ppt/tags/tag68.xml" ContentType="application/vnd.openxmlformats-officedocument.presentationml.tags+xml"/>
  <Override PartName="/ppt/tags/tag224.xml" ContentType="application/vnd.openxmlformats-officedocument.presentationml.tags+xml"/>
  <Override PartName="/ppt/tags/tag271.xml" ContentType="application/vnd.openxmlformats-officedocument.presentationml.tags+xml"/>
  <Override PartName="/ppt/tags/tag369.xml" ContentType="application/vnd.openxmlformats-officedocument.presentationml.tags+xml"/>
  <Override PartName="/ppt/presentation.xml" ContentType="application/vnd.openxmlformats-officedocument.presentationml.presentation.main+xml"/>
  <Override PartName="/ppt/tags/tag347.xml" ContentType="application/vnd.openxmlformats-officedocument.presentationml.tags+xml"/>
  <Override PartName="/ppt/tags/tag394.xml" ContentType="application/vnd.openxmlformats-officedocument.presentationml.tags+xml"/>
  <Override PartName="/ppt/tags/tag410.xml" ContentType="application/vnd.openxmlformats-officedocument.presentationml.tags+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tags/tag46.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202.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325.xml" ContentType="application/vnd.openxmlformats-officedocument.presentationml.tags+xml"/>
  <Override PartName="/ppt/tags/tag372.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tags/tag448.xml" ContentType="application/vnd.openxmlformats-officedocument.presentationml.tags+xml"/>
  <Override PartName="/ppt/tags/tag142.xml" ContentType="application/vnd.openxmlformats-officedocument.presentationml.tags+xml"/>
  <Override PartName="/ppt/tags/tag287.xml" ContentType="application/vnd.openxmlformats-officedocument.presentationml.tags+xml"/>
  <Override PartName="/ppt/tags/tag303.xml" ContentType="application/vnd.openxmlformats-officedocument.presentationml.tags+xml"/>
  <Override PartName="/ppt/tags/tag350.xml" ContentType="application/vnd.openxmlformats-officedocument.presentationml.tags+xml"/>
  <Override PartName="/ppt/tags/tag426.xml" ContentType="application/vnd.openxmlformats-officedocument.presentationml.tags+xml"/>
  <Override PartName="/ppt/tags/tag473.xml" ContentType="application/vnd.openxmlformats-officedocument.presentationml.tags+xml"/>
  <Override PartName="/ppt/slides/slide27.xml" ContentType="application/vnd.openxmlformats-officedocument.presentationml.slide+xml"/>
  <Override PartName="/ppt/slideLayouts/slideLayout4.xml" ContentType="application/vnd.openxmlformats-officedocument.presentationml.slideLayout+xml"/>
  <Override PartName="/ppt/tags/tag120.xml" ContentType="application/vnd.openxmlformats-officedocument.presentationml.tags+xml"/>
  <Override PartName="/ppt/tags/tag218.xml" ContentType="application/vnd.openxmlformats-officedocument.presentationml.tags+xml"/>
  <Override PartName="/ppt/tags/tag265.xml" ContentType="application/vnd.openxmlformats-officedocument.presentationml.tags+xml"/>
  <Override PartName="/ppt/tags/tag404.xml" ContentType="application/vnd.openxmlformats-officedocument.presentationml.tags+xml"/>
  <Override PartName="/ppt/tags/tag451.xml" ContentType="application/vnd.openxmlformats-officedocument.presentationml.tags+xml"/>
  <Override PartName="/ppt/slides/slide2.xml" ContentType="application/vnd.openxmlformats-officedocument.presentationml.slide+xml"/>
  <Override PartName="/ppt/tags/tag87.xml" ContentType="application/vnd.openxmlformats-officedocument.presentationml.tags+xml"/>
  <Override PartName="/ppt/tags/tag243.xml" ContentType="application/vnd.openxmlformats-officedocument.presentationml.tags+xml"/>
  <Override PartName="/ppt/tags/tag290.xml" ContentType="application/vnd.openxmlformats-officedocument.presentationml.tags+xml"/>
  <Override PartName="/ppt/tags/tag388.xml" ContentType="application/vnd.openxmlformats-officedocument.presentationml.tags+xml"/>
  <Override PartName="/ppt/notesSlides/notesSlide18.xml" ContentType="application/vnd.openxmlformats-officedocument.presentationml.notesSlide+xml"/>
  <Override PartName="/ppt/tags/tag319.xml" ContentType="application/vnd.openxmlformats-officedocument.presentationml.tags+xml"/>
  <Override PartName="/ppt/tags/tag366.xml" ContentType="application/vnd.openxmlformats-officedocument.presentationml.tags+xml"/>
  <Override PartName="/ppt/slides/slide30.xml" ContentType="application/vnd.openxmlformats-officedocument.presentationml.slide+xml"/>
  <Override PartName="/ppt/tags/tag18.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221.xml" ContentType="application/vnd.openxmlformats-officedocument.presentationml.tags+xml"/>
  <Override PartName="/ppt/notesSlides/notesSlide9.xml" ContentType="application/vnd.openxmlformats-officedocument.presentationml.notesSlide+xml"/>
  <Override PartName="/ppt/tags/tag43.xml" ContentType="application/vnd.openxmlformats-officedocument.presentationml.tags+xml"/>
  <Override PartName="/ppt/tags/tag90.xml" ContentType="application/vnd.openxmlformats-officedocument.presentationml.tags+xml"/>
  <Override PartName="/ppt/tags/tag344.xml" ContentType="application/vnd.openxmlformats-officedocument.presentationml.tags+xml"/>
  <Override PartName="/ppt/tags/tag391.xml" ContentType="application/vnd.openxmlformats-officedocument.presentationml.tags+xml"/>
  <Override PartName="/ppt/notesSlides/notesSlide21.xml" ContentType="application/vnd.openxmlformats-officedocument.presentationml.notesSlide+xml"/>
  <Override PartName="/ppt/tags/tag136.xml" ContentType="application/vnd.openxmlformats-officedocument.presentationml.tags+xml"/>
  <Override PartName="/ppt/tags/tag183.xml" ContentType="application/vnd.openxmlformats-officedocument.presentationml.tags+xml"/>
  <Override PartName="/ppt/tags/tag322.xml" ContentType="application/vnd.openxmlformats-officedocument.presentationml.tags+xml"/>
  <Override PartName="/ppt/tags/tag467.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Override PartName="/ppt/tags/tag161.xml" ContentType="application/vnd.openxmlformats-officedocument.presentationml.tags+xml"/>
  <Override PartName="/ppt/tags/tag259.xml" ContentType="application/vnd.openxmlformats-officedocument.presentationml.tags+xml"/>
  <Override PartName="/ppt/tags/tag7.xml" ContentType="application/vnd.openxmlformats-officedocument.presentationml.tags+xml"/>
  <Override PartName="/ppt/tags/tag300.xml" ContentType="application/vnd.openxmlformats-officedocument.presentationml.tags+xml"/>
  <Override PartName="/ppt/tags/tag445.xml" ContentType="application/vnd.openxmlformats-officedocument.presentationml.tags+xml"/>
  <Override PartName="/ppt/tags/tag237.xml" ContentType="application/vnd.openxmlformats-officedocument.presentationml.tags+xml"/>
  <Override PartName="/ppt/tags/tag284.xml" ContentType="application/vnd.openxmlformats-officedocument.presentationml.tags+xml"/>
  <Override PartName="/ppt/tags/tag423.xml" ContentType="application/vnd.openxmlformats-officedocument.presentationml.tags+xml"/>
  <Override PartName="/ppt/tags/tag470.xml" ContentType="application/vnd.openxmlformats-officedocument.presentationml.tags+xml"/>
  <Override PartName="/ppt/slides/slide24.xml" ContentType="application/vnd.openxmlformats-officedocument.presentationml.slide+xml"/>
  <Override PartName="/ppt/tags/tag59.xml" ContentType="application/vnd.openxmlformats-officedocument.presentationml.tags+xml"/>
  <Override PartName="/ppt/tags/tag215.xml" ContentType="application/vnd.openxmlformats-officedocument.presentationml.tags+xml"/>
  <Override PartName="/ppt/tags/tag262.xml" ContentType="application/vnd.openxmlformats-officedocument.presentationml.tags+xml"/>
  <Override PartName="/ppt/slideLayouts/slideLayout1.xml" ContentType="application/vnd.openxmlformats-officedocument.presentationml.slideLayout+xml"/>
  <Default Extension="wav" ContentType="audio/wav"/>
  <Override PartName="/ppt/tags/tag37.xml" ContentType="application/vnd.openxmlformats-officedocument.presentationml.tags+xml"/>
  <Override PartName="/ppt/tags/tag84.xml" ContentType="application/vnd.openxmlformats-officedocument.presentationml.tags+xml"/>
  <Override PartName="/ppt/tags/tag199.xml" ContentType="application/vnd.openxmlformats-officedocument.presentationml.tags+xml"/>
  <Override PartName="/ppt/tags/tag338.xml" ContentType="application/vnd.openxmlformats-officedocument.presentationml.tags+xml"/>
  <Override PartName="/ppt/tags/tag385.xml" ContentType="application/vnd.openxmlformats-officedocument.presentationml.tags+xml"/>
  <Override PartName="/ppt/tags/tag401.xml" ContentType="application/vnd.openxmlformats-officedocument.presentationml.tags+xml"/>
  <Override PartName="/ppt/notesSlides/notesSlide15.xml" ContentType="application/vnd.openxmlformats-officedocument.presentationml.notesSlide+xml"/>
  <Override PartName="/ppt/tags/tag177.xml" ContentType="application/vnd.openxmlformats-officedocument.presentationml.tags+xml"/>
  <Override PartName="/ppt/tags/tag240.xml" ContentType="application/vnd.openxmlformats-officedocument.presentationml.tags+xml"/>
  <Override PartName="/ppt/tags/tag15.xml" ContentType="application/vnd.openxmlformats-officedocument.presentationml.tags+xml"/>
  <Override PartName="/ppt/tags/tag62.xml" ContentType="application/vnd.openxmlformats-officedocument.presentationml.tags+xml"/>
  <Override PartName="/ppt/tags/tag316.xml" ContentType="application/vnd.openxmlformats-officedocument.presentationml.tags+xml"/>
  <Override PartName="/ppt/tags/tag363.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108.xml" ContentType="application/vnd.openxmlformats-officedocument.presentationml.tags+xml"/>
  <Override PartName="/ppt/tags/tag155.xml" ContentType="application/vnd.openxmlformats-officedocument.presentationml.tags+xml"/>
  <Override PartName="/ppt/tags/tag341.xml" ContentType="application/vnd.openxmlformats-officedocument.presentationml.tags+xml"/>
  <Override PartName="/ppt/tags/tag439.xml" ContentType="application/vnd.openxmlformats-officedocument.presentationml.tags+xml"/>
  <Override PartName="/ppt/tags/tag133.xml" ContentType="application/vnd.openxmlformats-officedocument.presentationml.tags+xml"/>
  <Override PartName="/ppt/tags/tag180.xml" ContentType="application/vnd.openxmlformats-officedocument.presentationml.tags+xml"/>
  <Override PartName="/ppt/tags/tag278.xml" ContentType="application/vnd.openxmlformats-officedocument.presentationml.tags+xml"/>
  <Override PartName="/ppt/tags/tag417.xml" ContentType="application/vnd.openxmlformats-officedocument.presentationml.tags+xml"/>
  <Override PartName="/ppt/diagrams/data1.xml" ContentType="application/vnd.openxmlformats-officedocument.drawingml.diagramData+xml"/>
  <Override PartName="/ppt/tags/tag209.xml" ContentType="application/vnd.openxmlformats-officedocument.presentationml.tags+xml"/>
  <Override PartName="/ppt/tags/tag256.xml" ContentType="application/vnd.openxmlformats-officedocument.presentationml.tags+xml"/>
  <Override PartName="/ppt/tags/tag464.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00" r:id="rId1"/>
  </p:sldMasterIdLst>
  <p:notesMasterIdLst>
    <p:notesMasterId r:id="rId32"/>
  </p:notesMasterIdLst>
  <p:sldIdLst>
    <p:sldId id="541" r:id="rId2"/>
    <p:sldId id="534" r:id="rId3"/>
    <p:sldId id="533" r:id="rId4"/>
    <p:sldId id="547" r:id="rId5"/>
    <p:sldId id="554" r:id="rId6"/>
    <p:sldId id="549" r:id="rId7"/>
    <p:sldId id="543" r:id="rId8"/>
    <p:sldId id="593" r:id="rId9"/>
    <p:sldId id="572" r:id="rId10"/>
    <p:sldId id="595" r:id="rId11"/>
    <p:sldId id="550" r:id="rId12"/>
    <p:sldId id="544" r:id="rId13"/>
    <p:sldId id="571" r:id="rId14"/>
    <p:sldId id="553" r:id="rId15"/>
    <p:sldId id="594" r:id="rId16"/>
    <p:sldId id="582" r:id="rId17"/>
    <p:sldId id="600" r:id="rId18"/>
    <p:sldId id="601" r:id="rId19"/>
    <p:sldId id="574" r:id="rId20"/>
    <p:sldId id="573" r:id="rId21"/>
    <p:sldId id="587" r:id="rId22"/>
    <p:sldId id="557" r:id="rId23"/>
    <p:sldId id="598" r:id="rId24"/>
    <p:sldId id="555" r:id="rId25"/>
    <p:sldId id="545" r:id="rId26"/>
    <p:sldId id="558" r:id="rId27"/>
    <p:sldId id="589" r:id="rId28"/>
    <p:sldId id="599" r:id="rId29"/>
    <p:sldId id="564" r:id="rId30"/>
    <p:sldId id="405" r:id="rId31"/>
  </p:sldIdLst>
  <p:sldSz cx="9145588" cy="5145088"/>
  <p:notesSz cx="6858000" cy="9144000"/>
  <p:custDataLst>
    <p:tags r:id="rId33"/>
  </p:custDataLst>
  <p:defaultTextStyle>
    <a:defPPr>
      <a:defRPr lang="zh-CN"/>
    </a:defPPr>
    <a:lvl1pPr marL="0" algn="l" defTabSz="685840" rtl="0" eaLnBrk="1" latinLnBrk="0" hangingPunct="1">
      <a:defRPr sz="1400" kern="1200">
        <a:solidFill>
          <a:schemeClr val="tx1"/>
        </a:solidFill>
        <a:latin typeface="+mn-lt"/>
        <a:ea typeface="+mn-ea"/>
        <a:cs typeface="+mn-cs"/>
      </a:defRPr>
    </a:lvl1pPr>
    <a:lvl2pPr marL="342921" algn="l" defTabSz="685840" rtl="0" eaLnBrk="1" latinLnBrk="0" hangingPunct="1">
      <a:defRPr sz="1400" kern="1200">
        <a:solidFill>
          <a:schemeClr val="tx1"/>
        </a:solidFill>
        <a:latin typeface="+mn-lt"/>
        <a:ea typeface="+mn-ea"/>
        <a:cs typeface="+mn-cs"/>
      </a:defRPr>
    </a:lvl2pPr>
    <a:lvl3pPr marL="685840" algn="l" defTabSz="685840" rtl="0" eaLnBrk="1" latinLnBrk="0" hangingPunct="1">
      <a:defRPr sz="1400" kern="1200">
        <a:solidFill>
          <a:schemeClr val="tx1"/>
        </a:solidFill>
        <a:latin typeface="+mn-lt"/>
        <a:ea typeface="+mn-ea"/>
        <a:cs typeface="+mn-cs"/>
      </a:defRPr>
    </a:lvl3pPr>
    <a:lvl4pPr marL="1028761" algn="l" defTabSz="685840" rtl="0" eaLnBrk="1" latinLnBrk="0" hangingPunct="1">
      <a:defRPr sz="1400" kern="1200">
        <a:solidFill>
          <a:schemeClr val="tx1"/>
        </a:solidFill>
        <a:latin typeface="+mn-lt"/>
        <a:ea typeface="+mn-ea"/>
        <a:cs typeface="+mn-cs"/>
      </a:defRPr>
    </a:lvl4pPr>
    <a:lvl5pPr marL="1371681" algn="l" defTabSz="685840" rtl="0" eaLnBrk="1" latinLnBrk="0" hangingPunct="1">
      <a:defRPr sz="1400" kern="1200">
        <a:solidFill>
          <a:schemeClr val="tx1"/>
        </a:solidFill>
        <a:latin typeface="+mn-lt"/>
        <a:ea typeface="+mn-ea"/>
        <a:cs typeface="+mn-cs"/>
      </a:defRPr>
    </a:lvl5pPr>
    <a:lvl6pPr marL="1714601" algn="l" defTabSz="685840" rtl="0" eaLnBrk="1" latinLnBrk="0" hangingPunct="1">
      <a:defRPr sz="1400" kern="1200">
        <a:solidFill>
          <a:schemeClr val="tx1"/>
        </a:solidFill>
        <a:latin typeface="+mn-lt"/>
        <a:ea typeface="+mn-ea"/>
        <a:cs typeface="+mn-cs"/>
      </a:defRPr>
    </a:lvl6pPr>
    <a:lvl7pPr marL="2057520" algn="l" defTabSz="685840" rtl="0" eaLnBrk="1" latinLnBrk="0" hangingPunct="1">
      <a:defRPr sz="1400" kern="1200">
        <a:solidFill>
          <a:schemeClr val="tx1"/>
        </a:solidFill>
        <a:latin typeface="+mn-lt"/>
        <a:ea typeface="+mn-ea"/>
        <a:cs typeface="+mn-cs"/>
      </a:defRPr>
    </a:lvl7pPr>
    <a:lvl8pPr marL="2400440" algn="l" defTabSz="685840" rtl="0" eaLnBrk="1" latinLnBrk="0" hangingPunct="1">
      <a:defRPr sz="1400" kern="1200">
        <a:solidFill>
          <a:schemeClr val="tx1"/>
        </a:solidFill>
        <a:latin typeface="+mn-lt"/>
        <a:ea typeface="+mn-ea"/>
        <a:cs typeface="+mn-cs"/>
      </a:defRPr>
    </a:lvl8pPr>
    <a:lvl9pPr marL="2743361" algn="l" defTabSz="685840"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787" userDrawn="1">
          <p15:clr>
            <a:srgbClr val="A4A3A4"/>
          </p15:clr>
        </p15:guide>
        <p15:guide id="2" pos="644" userDrawn="1">
          <p15:clr>
            <a:srgbClr val="A4A3A4"/>
          </p15:clr>
        </p15:guide>
        <p15:guide id="3" pos="9596" userDrawn="1">
          <p15:clr>
            <a:srgbClr val="A4A3A4"/>
          </p15:clr>
        </p15:guide>
        <p15:guide id="4" orient="horz" pos="4876" userDrawn="1">
          <p15:clr>
            <a:srgbClr val="A4A3A4"/>
          </p15:clr>
        </p15:guide>
        <p15:guide id="5" orient="horz" pos="1368" userDrawn="1">
          <p15:clr>
            <a:srgbClr val="A4A3A4"/>
          </p15:clr>
        </p15:guide>
        <p15:guide id="6" orient="horz" pos="280" userDrawn="1">
          <p15:clr>
            <a:srgbClr val="A4A3A4"/>
          </p15:clr>
        </p15:guide>
        <p15:guide id="7" orient="horz" pos="5480" userDrawn="1">
          <p15:clr>
            <a:srgbClr val="A4A3A4"/>
          </p15:clr>
        </p15:guide>
        <p15:guide id="8" pos="5120" userDrawn="1">
          <p15:clr>
            <a:srgbClr val="A4A3A4"/>
          </p15:clr>
        </p15:guide>
        <p15:guide id="9" orient="horz" pos="2668" userDrawn="1">
          <p15:clr>
            <a:srgbClr val="A4A3A4"/>
          </p15:clr>
        </p15:guide>
        <p15:guide id="11" orient="horz" pos="3908" userDrawn="1">
          <p15:clr>
            <a:srgbClr val="A4A3A4"/>
          </p15:clr>
        </p15:guide>
        <p15:guide id="12" orient="horz" pos="2840" userDrawn="1">
          <p15:clr>
            <a:srgbClr val="A4A3A4"/>
          </p15:clr>
        </p15:guide>
        <p15:guide id="13" orient="horz" pos="3657" userDrawn="1">
          <p15:clr>
            <a:srgbClr val="A4A3A4"/>
          </p15:clr>
        </p15:guide>
        <p15:guide id="14" orient="horz" pos="1027" userDrawn="1">
          <p15:clr>
            <a:srgbClr val="A4A3A4"/>
          </p15:clr>
        </p15:guide>
        <p15:guide id="15" orient="horz" pos="4111" userDrawn="1">
          <p15:clr>
            <a:srgbClr val="A4A3A4"/>
          </p15:clr>
        </p15:guide>
        <p15:guide id="16" orient="horz" userDrawn="1">
          <p15:clr>
            <a:srgbClr val="A4A3A4"/>
          </p15:clr>
        </p15:guide>
        <p15:guide id="17" orient="horz" pos="2931" userDrawn="1">
          <p15:clr>
            <a:srgbClr val="A4A3A4"/>
          </p15:clr>
        </p15:guide>
        <p15:guide id="18" pos="483" userDrawn="1">
          <p15:clr>
            <a:srgbClr val="A4A3A4"/>
          </p15:clr>
        </p15:guide>
        <p15:guide id="19" pos="7197" userDrawn="1">
          <p15:clr>
            <a:srgbClr val="A4A3A4"/>
          </p15:clr>
        </p15:guide>
        <p15:guide id="20" pos="2933" userDrawn="1">
          <p15:clr>
            <a:srgbClr val="A4A3A4"/>
          </p15:clr>
        </p15:guide>
        <p15:guide id="21" orient="horz" pos="2841">
          <p15:clr>
            <a:srgbClr val="A4A3A4"/>
          </p15:clr>
        </p15:guide>
        <p15:guide id="22" orient="horz" pos="3658">
          <p15:clr>
            <a:srgbClr val="A4A3A4"/>
          </p15:clr>
        </p15:guide>
        <p15:guide id="23" orient="horz" pos="1026">
          <p15:clr>
            <a:srgbClr val="A4A3A4"/>
          </p15:clr>
        </p15:guide>
        <p15:guide id="24" orient="horz" pos="210">
          <p15:clr>
            <a:srgbClr val="A4A3A4"/>
          </p15:clr>
        </p15:guide>
        <p15:guide id="25" orient="horz" pos="2002">
          <p15:clr>
            <a:srgbClr val="A4A3A4"/>
          </p15:clr>
        </p15:guide>
        <p15:guide id="26" orient="horz" pos="2932">
          <p15:clr>
            <a:srgbClr val="A4A3A4"/>
          </p15:clr>
        </p15:guide>
        <p15:guide id="27" orient="horz" pos="2131">
          <p15:clr>
            <a:srgbClr val="A4A3A4"/>
          </p15:clr>
        </p15:guide>
        <p15:guide id="28" orient="horz" pos="2744">
          <p15:clr>
            <a:srgbClr val="A4A3A4"/>
          </p15:clr>
        </p15:guide>
        <p15:guide id="29" orient="horz" pos="770">
          <p15:clr>
            <a:srgbClr val="A4A3A4"/>
          </p15:clr>
        </p15:guide>
        <p15:guide id="30" orient="horz" pos="3084">
          <p15:clr>
            <a:srgbClr val="A4A3A4"/>
          </p15:clr>
        </p15:guide>
        <p15:guide id="31" orient="horz" pos="2199">
          <p15:clr>
            <a:srgbClr val="A4A3A4"/>
          </p15:clr>
        </p15:guide>
        <p15:guide id="32" pos="7198">
          <p15:clr>
            <a:srgbClr val="A4A3A4"/>
          </p15:clr>
        </p15:guide>
        <p15:guide id="33" pos="3841">
          <p15:clr>
            <a:srgbClr val="A4A3A4"/>
          </p15:clr>
        </p15:guide>
        <p15:guide id="34" pos="362">
          <p15:clr>
            <a:srgbClr val="A4A3A4"/>
          </p15:clr>
        </p15:guide>
        <p15:guide id="35" pos="5399">
          <p15:clr>
            <a:srgbClr val="A4A3A4"/>
          </p15:clr>
        </p15:guide>
        <p15:guide id="36" pos="22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6C37"/>
    <a:srgbClr val="03887C"/>
    <a:srgbClr val="E4544C"/>
    <a:srgbClr val="D74EE2"/>
    <a:srgbClr val="679A45"/>
    <a:srgbClr val="414455"/>
    <a:srgbClr val="FEB10F"/>
    <a:srgbClr val="202A36"/>
    <a:srgbClr val="E6B332"/>
    <a:srgbClr val="0059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AF606853-7671-496A-8E4F-DF71F8EC918B}" styleName="深色样式 1 - 强调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深色样式 2 - 强调 5/强调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9708" autoAdjust="0"/>
    <p:restoredTop sz="94386" autoAdjust="0"/>
  </p:normalViewPr>
  <p:slideViewPr>
    <p:cSldViewPr snapToGrid="0" showGuides="1">
      <p:cViewPr varScale="1">
        <p:scale>
          <a:sx n="112" d="100"/>
          <a:sy n="112" d="100"/>
        </p:scale>
        <p:origin x="-624" y="-72"/>
      </p:cViewPr>
      <p:guideLst>
        <p:guide orient="horz" pos="3787"/>
        <p:guide orient="horz" pos="4876"/>
        <p:guide orient="horz" pos="1368"/>
        <p:guide orient="horz" pos="280"/>
        <p:guide orient="horz" pos="5480"/>
        <p:guide orient="horz" pos="2668"/>
        <p:guide orient="horz" pos="3908"/>
        <p:guide orient="horz" pos="2840"/>
        <p:guide pos="644"/>
        <p:guide pos="9596"/>
        <p:guide pos="5120"/>
        <p:guide pos="483"/>
        <p:guide pos="7197"/>
        <p:guide pos="2933"/>
        <p:guide pos="7198"/>
        <p:guide pos="3841"/>
      </p:guideLst>
    </p:cSldViewPr>
  </p:slideViewPr>
  <p:notesTextViewPr>
    <p:cViewPr>
      <p:scale>
        <a:sx n="1" d="1"/>
        <a:sy n="1" d="1"/>
      </p:scale>
      <p:origin x="0" y="0"/>
    </p:cViewPr>
  </p:notesTextViewPr>
  <p:sorterViewPr>
    <p:cViewPr>
      <p:scale>
        <a:sx n="125" d="100"/>
        <a:sy n="125"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63CF3F-B86B-4D39-A754-3DE872CCFBB7}" type="doc">
      <dgm:prSet loTypeId="urn:microsoft.com/office/officeart/2005/8/layout/process2" loCatId="process" qsTypeId="urn:microsoft.com/office/officeart/2005/8/quickstyle/simple1" qsCatId="simple" csTypeId="urn:microsoft.com/office/officeart/2005/8/colors/accent1_2" csCatId="accent1" phldr="1"/>
      <dgm:spPr/>
    </dgm:pt>
    <dgm:pt modelId="{9B76A81E-CE5C-4CD4-818E-EB75027B061C}">
      <dgm:prSet phldrT="[文本]"/>
      <dgm:spPr>
        <a:solidFill>
          <a:srgbClr val="E4544C"/>
        </a:solidFill>
      </dgm:spPr>
      <dgm:t>
        <a:bodyPr/>
        <a:lstStyle/>
        <a:p>
          <a:r>
            <a:rPr lang="zh-CN" altLang="en-US" dirty="0" smtClean="0"/>
            <a:t>课堂教学实例</a:t>
          </a:r>
          <a:endParaRPr lang="zh-CN" altLang="en-US" dirty="0"/>
        </a:p>
      </dgm:t>
    </dgm:pt>
    <dgm:pt modelId="{AA8C354E-3C1F-459A-A0BB-6B7D3098C441}" type="parTrans" cxnId="{3314666B-6676-4D29-94DD-8A40D149D91B}">
      <dgm:prSet/>
      <dgm:spPr/>
      <dgm:t>
        <a:bodyPr/>
        <a:lstStyle/>
        <a:p>
          <a:endParaRPr lang="zh-CN" altLang="en-US"/>
        </a:p>
      </dgm:t>
    </dgm:pt>
    <dgm:pt modelId="{BC2EC6BA-83A3-4FD0-9A6D-EE1AC1705571}" type="sibTrans" cxnId="{3314666B-6676-4D29-94DD-8A40D149D91B}">
      <dgm:prSet/>
      <dgm:spPr/>
      <dgm:t>
        <a:bodyPr/>
        <a:lstStyle/>
        <a:p>
          <a:endParaRPr lang="zh-CN" altLang="en-US"/>
        </a:p>
      </dgm:t>
    </dgm:pt>
    <dgm:pt modelId="{45F8CEEB-0BDA-486A-B576-D98F1D9A7808}">
      <dgm:prSet phldrT="[文本]"/>
      <dgm:spPr>
        <a:solidFill>
          <a:srgbClr val="E56C37"/>
        </a:solidFill>
      </dgm:spPr>
      <dgm:t>
        <a:bodyPr/>
        <a:lstStyle/>
        <a:p>
          <a:r>
            <a:rPr lang="zh-CN" altLang="en-US" dirty="0" smtClean="0"/>
            <a:t>第三章 弘扬中国精神</a:t>
          </a:r>
          <a:endParaRPr lang="zh-CN" altLang="en-US" dirty="0"/>
        </a:p>
      </dgm:t>
    </dgm:pt>
    <dgm:pt modelId="{6BFBDC1D-E13D-42C5-A7E8-A10BC1641310}" type="parTrans" cxnId="{EDCE2953-DA6B-404F-9202-AFF502213217}">
      <dgm:prSet/>
      <dgm:spPr/>
      <dgm:t>
        <a:bodyPr/>
        <a:lstStyle/>
        <a:p>
          <a:endParaRPr lang="zh-CN" altLang="en-US"/>
        </a:p>
      </dgm:t>
    </dgm:pt>
    <dgm:pt modelId="{F9EDC9CC-CA2F-4110-B9AF-514F87794D46}" type="sibTrans" cxnId="{EDCE2953-DA6B-404F-9202-AFF502213217}">
      <dgm:prSet/>
      <dgm:spPr/>
      <dgm:t>
        <a:bodyPr/>
        <a:lstStyle/>
        <a:p>
          <a:endParaRPr lang="zh-CN" altLang="en-US"/>
        </a:p>
      </dgm:t>
    </dgm:pt>
    <dgm:pt modelId="{854592AF-046E-40BF-8FE2-B02DC7416483}">
      <dgm:prSet phldrT="[文本]"/>
      <dgm:spPr>
        <a:solidFill>
          <a:srgbClr val="03887C"/>
        </a:solidFill>
        <a:ln>
          <a:solidFill>
            <a:srgbClr val="03887C"/>
          </a:solidFill>
        </a:ln>
      </dgm:spPr>
      <dgm:t>
        <a:bodyPr/>
        <a:lstStyle/>
        <a:p>
          <a:r>
            <a:rPr lang="zh-CN" altLang="en-US" dirty="0" smtClean="0"/>
            <a:t>第二节 爱国主义及其时代要求</a:t>
          </a:r>
          <a:endParaRPr lang="zh-CN" altLang="en-US" dirty="0"/>
        </a:p>
      </dgm:t>
    </dgm:pt>
    <dgm:pt modelId="{49948ADD-0395-4BC2-9EDB-88E1B61E0A22}" type="parTrans" cxnId="{7A83DDC7-6D02-4B3D-96B2-3AD9CE4D6269}">
      <dgm:prSet/>
      <dgm:spPr/>
      <dgm:t>
        <a:bodyPr/>
        <a:lstStyle/>
        <a:p>
          <a:endParaRPr lang="zh-CN" altLang="en-US"/>
        </a:p>
      </dgm:t>
    </dgm:pt>
    <dgm:pt modelId="{2AB66CA2-DC61-4118-B6E4-8A1CED0D2B7A}" type="sibTrans" cxnId="{7A83DDC7-6D02-4B3D-96B2-3AD9CE4D6269}">
      <dgm:prSet/>
      <dgm:spPr/>
      <dgm:t>
        <a:bodyPr/>
        <a:lstStyle/>
        <a:p>
          <a:endParaRPr lang="zh-CN" altLang="en-US"/>
        </a:p>
      </dgm:t>
    </dgm:pt>
    <dgm:pt modelId="{15262C04-F34D-4083-8E0E-DFAC97332218}" type="pres">
      <dgm:prSet presAssocID="{6563CF3F-B86B-4D39-A754-3DE872CCFBB7}" presName="linearFlow" presStyleCnt="0">
        <dgm:presLayoutVars>
          <dgm:resizeHandles val="exact"/>
        </dgm:presLayoutVars>
      </dgm:prSet>
      <dgm:spPr/>
    </dgm:pt>
    <dgm:pt modelId="{296B66D6-774D-4AB6-BB61-9F5234418FB9}" type="pres">
      <dgm:prSet presAssocID="{9B76A81E-CE5C-4CD4-818E-EB75027B061C}" presName="node" presStyleLbl="node1" presStyleIdx="0" presStyleCnt="3" custScaleX="153322" custScaleY="33371" custLinFactNeighborY="23659">
        <dgm:presLayoutVars>
          <dgm:bulletEnabled val="1"/>
        </dgm:presLayoutVars>
      </dgm:prSet>
      <dgm:spPr/>
      <dgm:t>
        <a:bodyPr/>
        <a:lstStyle/>
        <a:p>
          <a:endParaRPr lang="zh-CN" altLang="en-US"/>
        </a:p>
      </dgm:t>
    </dgm:pt>
    <dgm:pt modelId="{FF41AF58-4176-4EC0-901C-08C20AFD401A}" type="pres">
      <dgm:prSet presAssocID="{BC2EC6BA-83A3-4FD0-9A6D-EE1AC1705571}" presName="sibTrans" presStyleLbl="sibTrans2D1" presStyleIdx="0" presStyleCnt="2" custAng="141448" custScaleX="119178" custLinFactNeighborX="-2265" custLinFactNeighborY="6198"/>
      <dgm:spPr/>
      <dgm:t>
        <a:bodyPr/>
        <a:lstStyle/>
        <a:p>
          <a:endParaRPr lang="zh-CN" altLang="en-US"/>
        </a:p>
      </dgm:t>
    </dgm:pt>
    <dgm:pt modelId="{E6189E3F-D7B6-4386-A950-59D2AFED512C}" type="pres">
      <dgm:prSet presAssocID="{BC2EC6BA-83A3-4FD0-9A6D-EE1AC1705571}" presName="connectorText" presStyleLbl="sibTrans2D1" presStyleIdx="0" presStyleCnt="2"/>
      <dgm:spPr/>
      <dgm:t>
        <a:bodyPr/>
        <a:lstStyle/>
        <a:p>
          <a:endParaRPr lang="zh-CN" altLang="en-US"/>
        </a:p>
      </dgm:t>
    </dgm:pt>
    <dgm:pt modelId="{E544BFCE-F82A-40C8-BE92-43E2378240B3}" type="pres">
      <dgm:prSet presAssocID="{45F8CEEB-0BDA-486A-B576-D98F1D9A7808}" presName="node" presStyleLbl="node1" presStyleIdx="1" presStyleCnt="3" custScaleX="151220" custScaleY="36542" custLinFactNeighborX="1436" custLinFactNeighborY="-20683">
        <dgm:presLayoutVars>
          <dgm:bulletEnabled val="1"/>
        </dgm:presLayoutVars>
      </dgm:prSet>
      <dgm:spPr/>
      <dgm:t>
        <a:bodyPr/>
        <a:lstStyle/>
        <a:p>
          <a:endParaRPr lang="zh-CN" altLang="en-US"/>
        </a:p>
      </dgm:t>
    </dgm:pt>
    <dgm:pt modelId="{EF39FC2F-9FFA-4FD9-B61A-ED8D73654DCB}" type="pres">
      <dgm:prSet presAssocID="{F9EDC9CC-CA2F-4110-B9AF-514F87794D46}" presName="sibTrans" presStyleLbl="sibTrans2D1" presStyleIdx="1" presStyleCnt="2" custAng="110774" custScaleX="99538" custLinFactNeighborX="-372" custLinFactNeighborY="-149"/>
      <dgm:spPr/>
      <dgm:t>
        <a:bodyPr/>
        <a:lstStyle/>
        <a:p>
          <a:endParaRPr lang="zh-CN" altLang="en-US"/>
        </a:p>
      </dgm:t>
    </dgm:pt>
    <dgm:pt modelId="{70D31771-A9B6-4A67-84C2-D8D9B8994796}" type="pres">
      <dgm:prSet presAssocID="{F9EDC9CC-CA2F-4110-B9AF-514F87794D46}" presName="connectorText" presStyleLbl="sibTrans2D1" presStyleIdx="1" presStyleCnt="2"/>
      <dgm:spPr/>
      <dgm:t>
        <a:bodyPr/>
        <a:lstStyle/>
        <a:p>
          <a:endParaRPr lang="zh-CN" altLang="en-US"/>
        </a:p>
      </dgm:t>
    </dgm:pt>
    <dgm:pt modelId="{13B8363B-7ECE-4DDB-BF54-4E3432D051EB}" type="pres">
      <dgm:prSet presAssocID="{854592AF-046E-40BF-8FE2-B02DC7416483}" presName="node" presStyleLbl="node1" presStyleIdx="2" presStyleCnt="3" custScaleX="151564" custScaleY="36897" custLinFactNeighborX="2634" custLinFactNeighborY="-60326">
        <dgm:presLayoutVars>
          <dgm:bulletEnabled val="1"/>
        </dgm:presLayoutVars>
      </dgm:prSet>
      <dgm:spPr/>
      <dgm:t>
        <a:bodyPr/>
        <a:lstStyle/>
        <a:p>
          <a:endParaRPr lang="zh-CN" altLang="en-US"/>
        </a:p>
      </dgm:t>
    </dgm:pt>
  </dgm:ptLst>
  <dgm:cxnLst>
    <dgm:cxn modelId="{8BE4B0A0-710A-44DD-884E-94582A003FE1}" type="presOf" srcId="{BC2EC6BA-83A3-4FD0-9A6D-EE1AC1705571}" destId="{FF41AF58-4176-4EC0-901C-08C20AFD401A}" srcOrd="0" destOrd="0" presId="urn:microsoft.com/office/officeart/2005/8/layout/process2"/>
    <dgm:cxn modelId="{181A24EE-0012-4753-B8DA-A6B89FC94799}" type="presOf" srcId="{6563CF3F-B86B-4D39-A754-3DE872CCFBB7}" destId="{15262C04-F34D-4083-8E0E-DFAC97332218}" srcOrd="0" destOrd="0" presId="urn:microsoft.com/office/officeart/2005/8/layout/process2"/>
    <dgm:cxn modelId="{DD93BD2A-DDAE-4090-95C5-EE012A8E6EF3}" type="presOf" srcId="{BC2EC6BA-83A3-4FD0-9A6D-EE1AC1705571}" destId="{E6189E3F-D7B6-4386-A950-59D2AFED512C}" srcOrd="1" destOrd="0" presId="urn:microsoft.com/office/officeart/2005/8/layout/process2"/>
    <dgm:cxn modelId="{68BEDC4F-021C-495A-8ED7-6C56FD1AFEA2}" type="presOf" srcId="{9B76A81E-CE5C-4CD4-818E-EB75027B061C}" destId="{296B66D6-774D-4AB6-BB61-9F5234418FB9}" srcOrd="0" destOrd="0" presId="urn:microsoft.com/office/officeart/2005/8/layout/process2"/>
    <dgm:cxn modelId="{98203C2A-8843-4353-A893-1B0EDF00EE23}" type="presOf" srcId="{854592AF-046E-40BF-8FE2-B02DC7416483}" destId="{13B8363B-7ECE-4DDB-BF54-4E3432D051EB}" srcOrd="0" destOrd="0" presId="urn:microsoft.com/office/officeart/2005/8/layout/process2"/>
    <dgm:cxn modelId="{3314666B-6676-4D29-94DD-8A40D149D91B}" srcId="{6563CF3F-B86B-4D39-A754-3DE872CCFBB7}" destId="{9B76A81E-CE5C-4CD4-818E-EB75027B061C}" srcOrd="0" destOrd="0" parTransId="{AA8C354E-3C1F-459A-A0BB-6B7D3098C441}" sibTransId="{BC2EC6BA-83A3-4FD0-9A6D-EE1AC1705571}"/>
    <dgm:cxn modelId="{A259B854-A399-4CB8-90B8-1283E9F37F9D}" type="presOf" srcId="{45F8CEEB-0BDA-486A-B576-D98F1D9A7808}" destId="{E544BFCE-F82A-40C8-BE92-43E2378240B3}" srcOrd="0" destOrd="0" presId="urn:microsoft.com/office/officeart/2005/8/layout/process2"/>
    <dgm:cxn modelId="{EDCE2953-DA6B-404F-9202-AFF502213217}" srcId="{6563CF3F-B86B-4D39-A754-3DE872CCFBB7}" destId="{45F8CEEB-0BDA-486A-B576-D98F1D9A7808}" srcOrd="1" destOrd="0" parTransId="{6BFBDC1D-E13D-42C5-A7E8-A10BC1641310}" sibTransId="{F9EDC9CC-CA2F-4110-B9AF-514F87794D46}"/>
    <dgm:cxn modelId="{8D672BA9-4BB2-4BF5-BE9B-69E66D180454}" type="presOf" srcId="{F9EDC9CC-CA2F-4110-B9AF-514F87794D46}" destId="{70D31771-A9B6-4A67-84C2-D8D9B8994796}" srcOrd="1" destOrd="0" presId="urn:microsoft.com/office/officeart/2005/8/layout/process2"/>
    <dgm:cxn modelId="{57F72700-53A1-45EB-9C44-41F7839C2F7A}" type="presOf" srcId="{F9EDC9CC-CA2F-4110-B9AF-514F87794D46}" destId="{EF39FC2F-9FFA-4FD9-B61A-ED8D73654DCB}" srcOrd="0" destOrd="0" presId="urn:microsoft.com/office/officeart/2005/8/layout/process2"/>
    <dgm:cxn modelId="{7A83DDC7-6D02-4B3D-96B2-3AD9CE4D6269}" srcId="{6563CF3F-B86B-4D39-A754-3DE872CCFBB7}" destId="{854592AF-046E-40BF-8FE2-B02DC7416483}" srcOrd="2" destOrd="0" parTransId="{49948ADD-0395-4BC2-9EDB-88E1B61E0A22}" sibTransId="{2AB66CA2-DC61-4118-B6E4-8A1CED0D2B7A}"/>
    <dgm:cxn modelId="{750FD392-E5AD-41EA-9694-200D8D47B408}" type="presParOf" srcId="{15262C04-F34D-4083-8E0E-DFAC97332218}" destId="{296B66D6-774D-4AB6-BB61-9F5234418FB9}" srcOrd="0" destOrd="0" presId="urn:microsoft.com/office/officeart/2005/8/layout/process2"/>
    <dgm:cxn modelId="{88E25CC4-FA1B-49CF-AA00-2B104576C526}" type="presParOf" srcId="{15262C04-F34D-4083-8E0E-DFAC97332218}" destId="{FF41AF58-4176-4EC0-901C-08C20AFD401A}" srcOrd="1" destOrd="0" presId="urn:microsoft.com/office/officeart/2005/8/layout/process2"/>
    <dgm:cxn modelId="{5B32266A-1340-4921-9F2E-49B66E0C28EB}" type="presParOf" srcId="{FF41AF58-4176-4EC0-901C-08C20AFD401A}" destId="{E6189E3F-D7B6-4386-A950-59D2AFED512C}" srcOrd="0" destOrd="0" presId="urn:microsoft.com/office/officeart/2005/8/layout/process2"/>
    <dgm:cxn modelId="{672A02CF-BC11-48A6-9EC5-9613D117E23A}" type="presParOf" srcId="{15262C04-F34D-4083-8E0E-DFAC97332218}" destId="{E544BFCE-F82A-40C8-BE92-43E2378240B3}" srcOrd="2" destOrd="0" presId="urn:microsoft.com/office/officeart/2005/8/layout/process2"/>
    <dgm:cxn modelId="{93A1D6DB-867C-4FDF-AFA6-44E9B5B06128}" type="presParOf" srcId="{15262C04-F34D-4083-8E0E-DFAC97332218}" destId="{EF39FC2F-9FFA-4FD9-B61A-ED8D73654DCB}" srcOrd="3" destOrd="0" presId="urn:microsoft.com/office/officeart/2005/8/layout/process2"/>
    <dgm:cxn modelId="{C69F8991-DADB-49A7-977A-850F9405D494}" type="presParOf" srcId="{EF39FC2F-9FFA-4FD9-B61A-ED8D73654DCB}" destId="{70D31771-A9B6-4A67-84C2-D8D9B8994796}" srcOrd="0" destOrd="0" presId="urn:microsoft.com/office/officeart/2005/8/layout/process2"/>
    <dgm:cxn modelId="{5396032E-225B-496B-8864-01197FF1FB1A}" type="presParOf" srcId="{15262C04-F34D-4083-8E0E-DFAC97332218}" destId="{13B8363B-7ECE-4DDB-BF54-4E3432D051EB}" srcOrd="4" destOrd="0" presId="urn:microsoft.com/office/officeart/2005/8/layout/process2"/>
  </dgm:cxnLst>
  <dgm:bg>
    <a:noFill/>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CBE29C-9512-4574-AC81-138100A3E5D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zh-CN" altLang="en-US"/>
        </a:p>
      </dgm:t>
    </dgm:pt>
    <dgm:pt modelId="{3D9DEFBA-69E3-4C2E-81EF-BEB4AC3B4500}">
      <dgm:prSet phldrT="[文本]"/>
      <dgm:spPr/>
      <dgm:t>
        <a:bodyPr/>
        <a:lstStyle/>
        <a:p>
          <a:r>
            <a:rPr lang="zh-CN" altLang="en-US" dirty="0" smtClean="0">
              <a:latin typeface="楷体" pitchFamily="49" charset="-122"/>
              <a:ea typeface="楷体" pitchFamily="49" charset="-122"/>
            </a:rPr>
            <a:t>课程考核</a:t>
          </a:r>
          <a:endParaRPr lang="zh-CN" altLang="en-US" dirty="0">
            <a:latin typeface="楷体" pitchFamily="49" charset="-122"/>
            <a:ea typeface="楷体" pitchFamily="49" charset="-122"/>
          </a:endParaRPr>
        </a:p>
      </dgm:t>
    </dgm:pt>
    <dgm:pt modelId="{464CE314-7E12-4464-A68B-62BDED221C78}" type="parTrans" cxnId="{09130E8C-3D95-43C2-B7E3-5A25D6BC2F99}">
      <dgm:prSet/>
      <dgm:spPr/>
      <dgm:t>
        <a:bodyPr/>
        <a:lstStyle/>
        <a:p>
          <a:endParaRPr lang="zh-CN" altLang="en-US"/>
        </a:p>
      </dgm:t>
    </dgm:pt>
    <dgm:pt modelId="{B3A3EF1E-5064-4753-8C23-A439797405EF}" type="sibTrans" cxnId="{09130E8C-3D95-43C2-B7E3-5A25D6BC2F99}">
      <dgm:prSet/>
      <dgm:spPr/>
      <dgm:t>
        <a:bodyPr/>
        <a:lstStyle/>
        <a:p>
          <a:endParaRPr lang="zh-CN" altLang="en-US"/>
        </a:p>
      </dgm:t>
    </dgm:pt>
    <dgm:pt modelId="{05F3CDC2-2746-4385-B896-C36DBF255BFE}">
      <dgm:prSet phldrT="[文本]"/>
      <dgm:spPr/>
      <dgm:t>
        <a:bodyPr/>
        <a:lstStyle/>
        <a:p>
          <a:r>
            <a:rPr lang="zh-CN" altLang="en-US" dirty="0" smtClean="0">
              <a:latin typeface="楷体" pitchFamily="49" charset="-122"/>
              <a:ea typeface="楷体" pitchFamily="49" charset="-122"/>
            </a:rPr>
            <a:t>过程</a:t>
          </a:r>
          <a:r>
            <a:rPr lang="zh-CN" altLang="en-US" dirty="0" smtClean="0">
              <a:latin typeface="楷体" pitchFamily="49" charset="-122"/>
              <a:ea typeface="楷体" pitchFamily="49" charset="-122"/>
            </a:rPr>
            <a:t>考核</a:t>
          </a:r>
          <a:endParaRPr lang="en-US" altLang="zh-CN" dirty="0" smtClean="0">
            <a:latin typeface="楷体" pitchFamily="49" charset="-122"/>
            <a:ea typeface="楷体" pitchFamily="49" charset="-122"/>
          </a:endParaRPr>
        </a:p>
        <a:p>
          <a:r>
            <a:rPr lang="zh-CN" altLang="en-US" dirty="0" smtClean="0">
              <a:latin typeface="楷体" pitchFamily="49" charset="-122"/>
              <a:ea typeface="楷体" pitchFamily="49" charset="-122"/>
            </a:rPr>
            <a:t>（占比</a:t>
          </a:r>
          <a:r>
            <a:rPr lang="en-US" altLang="zh-CN" dirty="0" smtClean="0">
              <a:latin typeface="楷体" pitchFamily="49" charset="-122"/>
              <a:ea typeface="楷体" pitchFamily="49" charset="-122"/>
            </a:rPr>
            <a:t>40%</a:t>
          </a:r>
          <a:r>
            <a:rPr lang="zh-CN" altLang="en-US" dirty="0" smtClean="0">
              <a:latin typeface="楷体" pitchFamily="49" charset="-122"/>
              <a:ea typeface="楷体" pitchFamily="49" charset="-122"/>
            </a:rPr>
            <a:t>）</a:t>
          </a:r>
          <a:endParaRPr lang="zh-CN" altLang="en-US" dirty="0">
            <a:latin typeface="楷体" pitchFamily="49" charset="-122"/>
            <a:ea typeface="楷体" pitchFamily="49" charset="-122"/>
          </a:endParaRPr>
        </a:p>
      </dgm:t>
    </dgm:pt>
    <dgm:pt modelId="{E1DDEB0D-2FC9-4EE6-814A-5E7B073C06BE}" type="parTrans" cxnId="{F390F3F9-9FD5-483C-B6D2-FFC6F2628647}">
      <dgm:prSet/>
      <dgm:spPr/>
      <dgm:t>
        <a:bodyPr/>
        <a:lstStyle/>
        <a:p>
          <a:endParaRPr lang="zh-CN" altLang="en-US"/>
        </a:p>
      </dgm:t>
    </dgm:pt>
    <dgm:pt modelId="{8F9C2EF0-2355-4FDF-853B-8DEDD431E7D8}" type="sibTrans" cxnId="{F390F3F9-9FD5-483C-B6D2-FFC6F2628647}">
      <dgm:prSet/>
      <dgm:spPr/>
      <dgm:t>
        <a:bodyPr/>
        <a:lstStyle/>
        <a:p>
          <a:endParaRPr lang="zh-CN" altLang="en-US"/>
        </a:p>
      </dgm:t>
    </dgm:pt>
    <dgm:pt modelId="{E594EE70-6557-4D37-9B29-77F32A99C354}">
      <dgm:prSet phldrT="[文本]"/>
      <dgm:spPr/>
      <dgm:t>
        <a:bodyPr/>
        <a:lstStyle/>
        <a:p>
          <a:r>
            <a:rPr lang="zh-CN" altLang="en-US" dirty="0" smtClean="0">
              <a:latin typeface="楷体" pitchFamily="49" charset="-122"/>
              <a:ea typeface="楷体" pitchFamily="49" charset="-122"/>
            </a:rPr>
            <a:t>出勤</a:t>
          </a:r>
          <a:endParaRPr lang="zh-CN" altLang="en-US" dirty="0">
            <a:latin typeface="楷体" pitchFamily="49" charset="-122"/>
            <a:ea typeface="楷体" pitchFamily="49" charset="-122"/>
          </a:endParaRPr>
        </a:p>
      </dgm:t>
    </dgm:pt>
    <dgm:pt modelId="{9AACD98B-DE4E-4FBA-B076-0368CFCD6AB9}" type="parTrans" cxnId="{9C61453D-0295-4693-9E68-6A7BCB77A5E6}">
      <dgm:prSet/>
      <dgm:spPr/>
      <dgm:t>
        <a:bodyPr/>
        <a:lstStyle/>
        <a:p>
          <a:endParaRPr lang="zh-CN" altLang="en-US"/>
        </a:p>
      </dgm:t>
    </dgm:pt>
    <dgm:pt modelId="{C49E3888-35D3-4037-929E-6678F6C390C4}" type="sibTrans" cxnId="{9C61453D-0295-4693-9E68-6A7BCB77A5E6}">
      <dgm:prSet/>
      <dgm:spPr/>
      <dgm:t>
        <a:bodyPr/>
        <a:lstStyle/>
        <a:p>
          <a:endParaRPr lang="zh-CN" altLang="en-US"/>
        </a:p>
      </dgm:t>
    </dgm:pt>
    <dgm:pt modelId="{7437FD07-2262-46D2-A497-4AE16F1F89AC}">
      <dgm:prSet phldrT="[文本]"/>
      <dgm:spPr/>
      <dgm:t>
        <a:bodyPr/>
        <a:lstStyle/>
        <a:p>
          <a:r>
            <a:rPr lang="zh-CN" altLang="en-US" dirty="0" smtClean="0">
              <a:latin typeface="楷体" pitchFamily="49" charset="-122"/>
              <a:ea typeface="楷体" pitchFamily="49" charset="-122"/>
            </a:rPr>
            <a:t>上课</a:t>
          </a:r>
          <a:endParaRPr lang="zh-CN" altLang="en-US" dirty="0">
            <a:latin typeface="楷体" pitchFamily="49" charset="-122"/>
            <a:ea typeface="楷体" pitchFamily="49" charset="-122"/>
          </a:endParaRPr>
        </a:p>
      </dgm:t>
    </dgm:pt>
    <dgm:pt modelId="{5F93159F-2AD8-46B5-9F75-DB696B42E053}" type="parTrans" cxnId="{9338F831-D04D-4FC4-89E9-0134C05B2387}">
      <dgm:prSet/>
      <dgm:spPr/>
      <dgm:t>
        <a:bodyPr/>
        <a:lstStyle/>
        <a:p>
          <a:endParaRPr lang="zh-CN" altLang="en-US"/>
        </a:p>
      </dgm:t>
    </dgm:pt>
    <dgm:pt modelId="{AAED539F-BBF6-417B-948E-B55B4C249E68}" type="sibTrans" cxnId="{9338F831-D04D-4FC4-89E9-0134C05B2387}">
      <dgm:prSet/>
      <dgm:spPr/>
      <dgm:t>
        <a:bodyPr/>
        <a:lstStyle/>
        <a:p>
          <a:endParaRPr lang="zh-CN" altLang="en-US"/>
        </a:p>
      </dgm:t>
    </dgm:pt>
    <dgm:pt modelId="{86ECD006-5516-42BF-BC0E-D0D0FE33EB3E}">
      <dgm:prSet phldrT="[文本]"/>
      <dgm:spPr/>
      <dgm:t>
        <a:bodyPr/>
        <a:lstStyle/>
        <a:p>
          <a:r>
            <a:rPr lang="zh-CN" altLang="en-US" dirty="0" smtClean="0">
              <a:latin typeface="楷体" pitchFamily="49" charset="-122"/>
              <a:ea typeface="楷体" pitchFamily="49" charset="-122"/>
            </a:rPr>
            <a:t>结果</a:t>
          </a:r>
          <a:r>
            <a:rPr lang="zh-CN" altLang="en-US" dirty="0" smtClean="0">
              <a:latin typeface="楷体" pitchFamily="49" charset="-122"/>
              <a:ea typeface="楷体" pitchFamily="49" charset="-122"/>
            </a:rPr>
            <a:t>考核</a:t>
          </a:r>
          <a:endParaRPr lang="en-US" altLang="zh-CN" dirty="0" smtClean="0">
            <a:latin typeface="楷体" pitchFamily="49" charset="-122"/>
            <a:ea typeface="楷体" pitchFamily="49" charset="-122"/>
          </a:endParaRPr>
        </a:p>
        <a:p>
          <a:r>
            <a:rPr lang="zh-CN" altLang="en-US" dirty="0" smtClean="0">
              <a:latin typeface="楷体" pitchFamily="49" charset="-122"/>
              <a:ea typeface="楷体" pitchFamily="49" charset="-122"/>
            </a:rPr>
            <a:t>（占比</a:t>
          </a:r>
          <a:r>
            <a:rPr lang="en-US" altLang="zh-CN" dirty="0" smtClean="0">
              <a:latin typeface="楷体" pitchFamily="49" charset="-122"/>
              <a:ea typeface="楷体" pitchFamily="49" charset="-122"/>
            </a:rPr>
            <a:t>60%</a:t>
          </a:r>
          <a:r>
            <a:rPr lang="zh-CN" altLang="en-US" dirty="0" smtClean="0">
              <a:latin typeface="楷体" pitchFamily="49" charset="-122"/>
              <a:ea typeface="楷体" pitchFamily="49" charset="-122"/>
            </a:rPr>
            <a:t>）</a:t>
          </a:r>
          <a:endParaRPr lang="zh-CN" altLang="en-US" dirty="0">
            <a:latin typeface="楷体" pitchFamily="49" charset="-122"/>
            <a:ea typeface="楷体" pitchFamily="49" charset="-122"/>
          </a:endParaRPr>
        </a:p>
      </dgm:t>
    </dgm:pt>
    <dgm:pt modelId="{A92EEB01-9356-4AF0-85BD-4A1824837052}" type="parTrans" cxnId="{DC0EE1ED-6973-4D05-BE8E-45E3F1DE4B1C}">
      <dgm:prSet/>
      <dgm:spPr/>
      <dgm:t>
        <a:bodyPr/>
        <a:lstStyle/>
        <a:p>
          <a:endParaRPr lang="zh-CN" altLang="en-US"/>
        </a:p>
      </dgm:t>
    </dgm:pt>
    <dgm:pt modelId="{67A73091-8F08-4113-ACDB-35576949F0E5}" type="sibTrans" cxnId="{DC0EE1ED-6973-4D05-BE8E-45E3F1DE4B1C}">
      <dgm:prSet/>
      <dgm:spPr/>
      <dgm:t>
        <a:bodyPr/>
        <a:lstStyle/>
        <a:p>
          <a:endParaRPr lang="zh-CN" altLang="en-US"/>
        </a:p>
      </dgm:t>
    </dgm:pt>
    <dgm:pt modelId="{4436E067-05DE-4E7E-B883-4202B693EB5A}">
      <dgm:prSet phldrT="[文本]"/>
      <dgm:spPr/>
      <dgm:t>
        <a:bodyPr/>
        <a:lstStyle/>
        <a:p>
          <a:r>
            <a:rPr lang="zh-CN" altLang="en-US" dirty="0" smtClean="0">
              <a:latin typeface="楷体" pitchFamily="49" charset="-122"/>
              <a:ea typeface="楷体" pitchFamily="49" charset="-122"/>
            </a:rPr>
            <a:t>期末闭卷考试</a:t>
          </a:r>
          <a:endParaRPr lang="zh-CN" altLang="en-US" dirty="0">
            <a:latin typeface="楷体" pitchFamily="49" charset="-122"/>
            <a:ea typeface="楷体" pitchFamily="49" charset="-122"/>
          </a:endParaRPr>
        </a:p>
      </dgm:t>
    </dgm:pt>
    <dgm:pt modelId="{8073C830-7847-4A65-A445-FB93012EC137}" type="parTrans" cxnId="{7EBEAB54-7F32-47C0-AEBB-A4C137E858FF}">
      <dgm:prSet/>
      <dgm:spPr/>
      <dgm:t>
        <a:bodyPr/>
        <a:lstStyle/>
        <a:p>
          <a:endParaRPr lang="zh-CN" altLang="en-US"/>
        </a:p>
      </dgm:t>
    </dgm:pt>
    <dgm:pt modelId="{7F6BF1F9-BE55-4FE5-A768-895478B0E833}" type="sibTrans" cxnId="{7EBEAB54-7F32-47C0-AEBB-A4C137E858FF}">
      <dgm:prSet/>
      <dgm:spPr/>
      <dgm:t>
        <a:bodyPr/>
        <a:lstStyle/>
        <a:p>
          <a:endParaRPr lang="zh-CN" altLang="en-US"/>
        </a:p>
      </dgm:t>
    </dgm:pt>
    <dgm:pt modelId="{00014C62-4C5B-4CE1-8C9A-4BA6C4C60C51}">
      <dgm:prSet phldrT="[文本]"/>
      <dgm:spPr/>
      <dgm:t>
        <a:bodyPr/>
        <a:lstStyle/>
        <a:p>
          <a:r>
            <a:rPr lang="zh-CN" altLang="en-US" dirty="0" smtClean="0">
              <a:latin typeface="楷体" pitchFamily="49" charset="-122"/>
              <a:ea typeface="楷体" pitchFamily="49" charset="-122"/>
            </a:rPr>
            <a:t>作业</a:t>
          </a:r>
          <a:endParaRPr lang="zh-CN" altLang="en-US" dirty="0">
            <a:latin typeface="楷体" pitchFamily="49" charset="-122"/>
            <a:ea typeface="楷体" pitchFamily="49" charset="-122"/>
          </a:endParaRPr>
        </a:p>
      </dgm:t>
    </dgm:pt>
    <dgm:pt modelId="{ED395F70-E2A9-4E7F-9DDC-8D2A4AE294EE}" type="parTrans" cxnId="{47FA8750-9419-4357-9CD2-4570036816EB}">
      <dgm:prSet/>
      <dgm:spPr/>
      <dgm:t>
        <a:bodyPr/>
        <a:lstStyle/>
        <a:p>
          <a:endParaRPr lang="zh-CN" altLang="en-US"/>
        </a:p>
      </dgm:t>
    </dgm:pt>
    <dgm:pt modelId="{1257FD07-8751-41E1-A51A-BE84BC72DD19}" type="sibTrans" cxnId="{47FA8750-9419-4357-9CD2-4570036816EB}">
      <dgm:prSet/>
      <dgm:spPr/>
      <dgm:t>
        <a:bodyPr/>
        <a:lstStyle/>
        <a:p>
          <a:endParaRPr lang="zh-CN" altLang="en-US"/>
        </a:p>
      </dgm:t>
    </dgm:pt>
    <dgm:pt modelId="{225229F9-4744-423C-BE37-C0F979DD1FE7}" type="pres">
      <dgm:prSet presAssocID="{45CBE29C-9512-4574-AC81-138100A3E5D6}" presName="hierChild1" presStyleCnt="0">
        <dgm:presLayoutVars>
          <dgm:chPref val="1"/>
          <dgm:dir/>
          <dgm:animOne val="branch"/>
          <dgm:animLvl val="lvl"/>
          <dgm:resizeHandles/>
        </dgm:presLayoutVars>
      </dgm:prSet>
      <dgm:spPr/>
      <dgm:t>
        <a:bodyPr/>
        <a:lstStyle/>
        <a:p>
          <a:endParaRPr lang="zh-CN" altLang="en-US"/>
        </a:p>
      </dgm:t>
    </dgm:pt>
    <dgm:pt modelId="{61A25A77-18C7-4F88-90E7-2CC015741C40}" type="pres">
      <dgm:prSet presAssocID="{3D9DEFBA-69E3-4C2E-81EF-BEB4AC3B4500}" presName="hierRoot1" presStyleCnt="0"/>
      <dgm:spPr/>
    </dgm:pt>
    <dgm:pt modelId="{FE89B571-9E86-4FCD-9E20-266ABABE9B60}" type="pres">
      <dgm:prSet presAssocID="{3D9DEFBA-69E3-4C2E-81EF-BEB4AC3B4500}" presName="composite" presStyleCnt="0"/>
      <dgm:spPr/>
    </dgm:pt>
    <dgm:pt modelId="{FFC380F5-5EAF-4B10-A11B-D551587176B6}" type="pres">
      <dgm:prSet presAssocID="{3D9DEFBA-69E3-4C2E-81EF-BEB4AC3B4500}" presName="background" presStyleLbl="node0" presStyleIdx="0" presStyleCnt="1"/>
      <dgm:spPr>
        <a:solidFill>
          <a:srgbClr val="E4544C"/>
        </a:solidFill>
      </dgm:spPr>
    </dgm:pt>
    <dgm:pt modelId="{145C23D8-DA0C-49CF-B11E-F2D797AF6465}" type="pres">
      <dgm:prSet presAssocID="{3D9DEFBA-69E3-4C2E-81EF-BEB4AC3B4500}" presName="text" presStyleLbl="fgAcc0" presStyleIdx="0" presStyleCnt="1">
        <dgm:presLayoutVars>
          <dgm:chPref val="3"/>
        </dgm:presLayoutVars>
      </dgm:prSet>
      <dgm:spPr/>
      <dgm:t>
        <a:bodyPr/>
        <a:lstStyle/>
        <a:p>
          <a:endParaRPr lang="zh-CN" altLang="en-US"/>
        </a:p>
      </dgm:t>
    </dgm:pt>
    <dgm:pt modelId="{4BCF8FF7-8787-4FC2-84A3-C04EFD8936A8}" type="pres">
      <dgm:prSet presAssocID="{3D9DEFBA-69E3-4C2E-81EF-BEB4AC3B4500}" presName="hierChild2" presStyleCnt="0"/>
      <dgm:spPr/>
    </dgm:pt>
    <dgm:pt modelId="{19F3BE99-8D22-47E4-92FA-6EBDC35CE28F}" type="pres">
      <dgm:prSet presAssocID="{E1DDEB0D-2FC9-4EE6-814A-5E7B073C06BE}" presName="Name10" presStyleLbl="parChTrans1D2" presStyleIdx="0" presStyleCnt="2"/>
      <dgm:spPr/>
      <dgm:t>
        <a:bodyPr/>
        <a:lstStyle/>
        <a:p>
          <a:endParaRPr lang="zh-CN" altLang="en-US"/>
        </a:p>
      </dgm:t>
    </dgm:pt>
    <dgm:pt modelId="{9E9F32F6-39D1-4206-9B9D-233BB8A5E4A0}" type="pres">
      <dgm:prSet presAssocID="{05F3CDC2-2746-4385-B896-C36DBF255BFE}" presName="hierRoot2" presStyleCnt="0"/>
      <dgm:spPr/>
    </dgm:pt>
    <dgm:pt modelId="{6C11B20E-3820-466C-A8FB-BE746CAFE6B2}" type="pres">
      <dgm:prSet presAssocID="{05F3CDC2-2746-4385-B896-C36DBF255BFE}" presName="composite2" presStyleCnt="0"/>
      <dgm:spPr/>
    </dgm:pt>
    <dgm:pt modelId="{81AE396D-F515-4588-8057-A5324D4FBF4E}" type="pres">
      <dgm:prSet presAssocID="{05F3CDC2-2746-4385-B896-C36DBF255BFE}" presName="background2" presStyleLbl="node2" presStyleIdx="0" presStyleCnt="2"/>
      <dgm:spPr>
        <a:solidFill>
          <a:srgbClr val="92D050"/>
        </a:solidFill>
      </dgm:spPr>
    </dgm:pt>
    <dgm:pt modelId="{F77D803D-87EE-4441-9355-578F7F4BA6E0}" type="pres">
      <dgm:prSet presAssocID="{05F3CDC2-2746-4385-B896-C36DBF255BFE}" presName="text2" presStyleLbl="fgAcc2" presStyleIdx="0" presStyleCnt="2">
        <dgm:presLayoutVars>
          <dgm:chPref val="3"/>
        </dgm:presLayoutVars>
      </dgm:prSet>
      <dgm:spPr/>
      <dgm:t>
        <a:bodyPr/>
        <a:lstStyle/>
        <a:p>
          <a:endParaRPr lang="zh-CN" altLang="en-US"/>
        </a:p>
      </dgm:t>
    </dgm:pt>
    <dgm:pt modelId="{6B281FFB-4675-41DB-A780-DB0E0F975430}" type="pres">
      <dgm:prSet presAssocID="{05F3CDC2-2746-4385-B896-C36DBF255BFE}" presName="hierChild3" presStyleCnt="0"/>
      <dgm:spPr/>
    </dgm:pt>
    <dgm:pt modelId="{73BF75A0-344E-4D5A-8446-3F9DFC984CFD}" type="pres">
      <dgm:prSet presAssocID="{9AACD98B-DE4E-4FBA-B076-0368CFCD6AB9}" presName="Name17" presStyleLbl="parChTrans1D3" presStyleIdx="0" presStyleCnt="4"/>
      <dgm:spPr/>
      <dgm:t>
        <a:bodyPr/>
        <a:lstStyle/>
        <a:p>
          <a:endParaRPr lang="zh-CN" altLang="en-US"/>
        </a:p>
      </dgm:t>
    </dgm:pt>
    <dgm:pt modelId="{F939ADCB-8200-41CE-A71A-F002B6F21802}" type="pres">
      <dgm:prSet presAssocID="{E594EE70-6557-4D37-9B29-77F32A99C354}" presName="hierRoot3" presStyleCnt="0"/>
      <dgm:spPr/>
    </dgm:pt>
    <dgm:pt modelId="{2B0CCDB1-2653-493B-89F3-AB0908421D65}" type="pres">
      <dgm:prSet presAssocID="{E594EE70-6557-4D37-9B29-77F32A99C354}" presName="composite3" presStyleCnt="0"/>
      <dgm:spPr/>
    </dgm:pt>
    <dgm:pt modelId="{51B04159-9ADD-4238-B721-7EF4040282EA}" type="pres">
      <dgm:prSet presAssocID="{E594EE70-6557-4D37-9B29-77F32A99C354}" presName="background3" presStyleLbl="node3" presStyleIdx="0" presStyleCnt="4"/>
      <dgm:spPr>
        <a:solidFill>
          <a:srgbClr val="FFFF00"/>
        </a:solidFill>
      </dgm:spPr>
    </dgm:pt>
    <dgm:pt modelId="{9E5CDB90-394A-4331-8730-16C2685238A4}" type="pres">
      <dgm:prSet presAssocID="{E594EE70-6557-4D37-9B29-77F32A99C354}" presName="text3" presStyleLbl="fgAcc3" presStyleIdx="0" presStyleCnt="4">
        <dgm:presLayoutVars>
          <dgm:chPref val="3"/>
        </dgm:presLayoutVars>
      </dgm:prSet>
      <dgm:spPr/>
      <dgm:t>
        <a:bodyPr/>
        <a:lstStyle/>
        <a:p>
          <a:endParaRPr lang="zh-CN" altLang="en-US"/>
        </a:p>
      </dgm:t>
    </dgm:pt>
    <dgm:pt modelId="{D713C2C2-0612-4FCF-BDB4-D51330F2EF33}" type="pres">
      <dgm:prSet presAssocID="{E594EE70-6557-4D37-9B29-77F32A99C354}" presName="hierChild4" presStyleCnt="0"/>
      <dgm:spPr/>
    </dgm:pt>
    <dgm:pt modelId="{584F6F88-77ED-48FD-9128-19156B6BF240}" type="pres">
      <dgm:prSet presAssocID="{5F93159F-2AD8-46B5-9F75-DB696B42E053}" presName="Name17" presStyleLbl="parChTrans1D3" presStyleIdx="1" presStyleCnt="4"/>
      <dgm:spPr/>
      <dgm:t>
        <a:bodyPr/>
        <a:lstStyle/>
        <a:p>
          <a:endParaRPr lang="zh-CN" altLang="en-US"/>
        </a:p>
      </dgm:t>
    </dgm:pt>
    <dgm:pt modelId="{EE96ABA3-A100-47B2-8EAE-E55AF140A6CB}" type="pres">
      <dgm:prSet presAssocID="{7437FD07-2262-46D2-A497-4AE16F1F89AC}" presName="hierRoot3" presStyleCnt="0"/>
      <dgm:spPr/>
    </dgm:pt>
    <dgm:pt modelId="{76CCBC59-42C3-4270-802E-A6BEC51045A0}" type="pres">
      <dgm:prSet presAssocID="{7437FD07-2262-46D2-A497-4AE16F1F89AC}" presName="composite3" presStyleCnt="0"/>
      <dgm:spPr/>
    </dgm:pt>
    <dgm:pt modelId="{B85538BC-1003-4776-B730-BEDA93929124}" type="pres">
      <dgm:prSet presAssocID="{7437FD07-2262-46D2-A497-4AE16F1F89AC}" presName="background3" presStyleLbl="node3" presStyleIdx="1" presStyleCnt="4"/>
      <dgm:spPr>
        <a:solidFill>
          <a:srgbClr val="FFFF00"/>
        </a:solidFill>
      </dgm:spPr>
    </dgm:pt>
    <dgm:pt modelId="{48E1F74C-C002-4DEE-A2A2-3A677E187E0D}" type="pres">
      <dgm:prSet presAssocID="{7437FD07-2262-46D2-A497-4AE16F1F89AC}" presName="text3" presStyleLbl="fgAcc3" presStyleIdx="1" presStyleCnt="4">
        <dgm:presLayoutVars>
          <dgm:chPref val="3"/>
        </dgm:presLayoutVars>
      </dgm:prSet>
      <dgm:spPr/>
      <dgm:t>
        <a:bodyPr/>
        <a:lstStyle/>
        <a:p>
          <a:endParaRPr lang="zh-CN" altLang="en-US"/>
        </a:p>
      </dgm:t>
    </dgm:pt>
    <dgm:pt modelId="{5E8133EA-E5CE-4556-A0D9-67824F8ED974}" type="pres">
      <dgm:prSet presAssocID="{7437FD07-2262-46D2-A497-4AE16F1F89AC}" presName="hierChild4" presStyleCnt="0"/>
      <dgm:spPr/>
    </dgm:pt>
    <dgm:pt modelId="{BC2A252F-541F-4BCD-A7FC-D445BF65BF45}" type="pres">
      <dgm:prSet presAssocID="{ED395F70-E2A9-4E7F-9DDC-8D2A4AE294EE}" presName="Name17" presStyleLbl="parChTrans1D3" presStyleIdx="2" presStyleCnt="4"/>
      <dgm:spPr/>
      <dgm:t>
        <a:bodyPr/>
        <a:lstStyle/>
        <a:p>
          <a:endParaRPr lang="zh-CN" altLang="en-US"/>
        </a:p>
      </dgm:t>
    </dgm:pt>
    <dgm:pt modelId="{DF878A96-A687-4905-B34B-66F542A645BB}" type="pres">
      <dgm:prSet presAssocID="{00014C62-4C5B-4CE1-8C9A-4BA6C4C60C51}" presName="hierRoot3" presStyleCnt="0"/>
      <dgm:spPr/>
    </dgm:pt>
    <dgm:pt modelId="{6CE0C3DD-9E83-4A09-B6C6-A5837C4FE7F7}" type="pres">
      <dgm:prSet presAssocID="{00014C62-4C5B-4CE1-8C9A-4BA6C4C60C51}" presName="composite3" presStyleCnt="0"/>
      <dgm:spPr/>
    </dgm:pt>
    <dgm:pt modelId="{30D92195-1C0D-40E3-9E72-8FE0BB8E8465}" type="pres">
      <dgm:prSet presAssocID="{00014C62-4C5B-4CE1-8C9A-4BA6C4C60C51}" presName="background3" presStyleLbl="node3" presStyleIdx="2" presStyleCnt="4"/>
      <dgm:spPr>
        <a:solidFill>
          <a:srgbClr val="FFFF00"/>
        </a:solidFill>
      </dgm:spPr>
    </dgm:pt>
    <dgm:pt modelId="{6455B5E9-60E1-4C34-96BB-1BE7B12D6435}" type="pres">
      <dgm:prSet presAssocID="{00014C62-4C5B-4CE1-8C9A-4BA6C4C60C51}" presName="text3" presStyleLbl="fgAcc3" presStyleIdx="2" presStyleCnt="4">
        <dgm:presLayoutVars>
          <dgm:chPref val="3"/>
        </dgm:presLayoutVars>
      </dgm:prSet>
      <dgm:spPr/>
      <dgm:t>
        <a:bodyPr/>
        <a:lstStyle/>
        <a:p>
          <a:endParaRPr lang="zh-CN" altLang="en-US"/>
        </a:p>
      </dgm:t>
    </dgm:pt>
    <dgm:pt modelId="{2301E71F-3F17-480E-A4FC-6C60BB60BCD2}" type="pres">
      <dgm:prSet presAssocID="{00014C62-4C5B-4CE1-8C9A-4BA6C4C60C51}" presName="hierChild4" presStyleCnt="0"/>
      <dgm:spPr/>
    </dgm:pt>
    <dgm:pt modelId="{418AC002-7E66-4A3E-8DEA-56250CAEAE5F}" type="pres">
      <dgm:prSet presAssocID="{A92EEB01-9356-4AF0-85BD-4A1824837052}" presName="Name10" presStyleLbl="parChTrans1D2" presStyleIdx="1" presStyleCnt="2"/>
      <dgm:spPr/>
      <dgm:t>
        <a:bodyPr/>
        <a:lstStyle/>
        <a:p>
          <a:endParaRPr lang="zh-CN" altLang="en-US"/>
        </a:p>
      </dgm:t>
    </dgm:pt>
    <dgm:pt modelId="{DECEBE1E-DB94-492B-BAF7-E92192821F2E}" type="pres">
      <dgm:prSet presAssocID="{86ECD006-5516-42BF-BC0E-D0D0FE33EB3E}" presName="hierRoot2" presStyleCnt="0"/>
      <dgm:spPr/>
    </dgm:pt>
    <dgm:pt modelId="{48651575-FCCE-4783-A81E-77038BA28FC1}" type="pres">
      <dgm:prSet presAssocID="{86ECD006-5516-42BF-BC0E-D0D0FE33EB3E}" presName="composite2" presStyleCnt="0"/>
      <dgm:spPr/>
    </dgm:pt>
    <dgm:pt modelId="{AA557947-B791-4CC8-959C-AA42D2E6DFBC}" type="pres">
      <dgm:prSet presAssocID="{86ECD006-5516-42BF-BC0E-D0D0FE33EB3E}" presName="background2" presStyleLbl="node2" presStyleIdx="1" presStyleCnt="2"/>
      <dgm:spPr>
        <a:solidFill>
          <a:srgbClr val="92D050"/>
        </a:solidFill>
      </dgm:spPr>
    </dgm:pt>
    <dgm:pt modelId="{09A149D2-D490-4543-9904-19677D80DBEA}" type="pres">
      <dgm:prSet presAssocID="{86ECD006-5516-42BF-BC0E-D0D0FE33EB3E}" presName="text2" presStyleLbl="fgAcc2" presStyleIdx="1" presStyleCnt="2">
        <dgm:presLayoutVars>
          <dgm:chPref val="3"/>
        </dgm:presLayoutVars>
      </dgm:prSet>
      <dgm:spPr/>
      <dgm:t>
        <a:bodyPr/>
        <a:lstStyle/>
        <a:p>
          <a:endParaRPr lang="zh-CN" altLang="en-US"/>
        </a:p>
      </dgm:t>
    </dgm:pt>
    <dgm:pt modelId="{E3E540B3-B6FC-4FF9-B45A-AE14C8E59751}" type="pres">
      <dgm:prSet presAssocID="{86ECD006-5516-42BF-BC0E-D0D0FE33EB3E}" presName="hierChild3" presStyleCnt="0"/>
      <dgm:spPr/>
    </dgm:pt>
    <dgm:pt modelId="{A153D010-BFC7-46A0-A8D2-85A5B2B6714D}" type="pres">
      <dgm:prSet presAssocID="{8073C830-7847-4A65-A445-FB93012EC137}" presName="Name17" presStyleLbl="parChTrans1D3" presStyleIdx="3" presStyleCnt="4"/>
      <dgm:spPr/>
      <dgm:t>
        <a:bodyPr/>
        <a:lstStyle/>
        <a:p>
          <a:endParaRPr lang="zh-CN" altLang="en-US"/>
        </a:p>
      </dgm:t>
    </dgm:pt>
    <dgm:pt modelId="{AFB701AC-FCE6-457F-9A80-2ED7ED443451}" type="pres">
      <dgm:prSet presAssocID="{4436E067-05DE-4E7E-B883-4202B693EB5A}" presName="hierRoot3" presStyleCnt="0"/>
      <dgm:spPr/>
    </dgm:pt>
    <dgm:pt modelId="{69C2F01E-9557-4163-9CB9-4B5A8671533B}" type="pres">
      <dgm:prSet presAssocID="{4436E067-05DE-4E7E-B883-4202B693EB5A}" presName="composite3" presStyleCnt="0"/>
      <dgm:spPr/>
    </dgm:pt>
    <dgm:pt modelId="{DBE8B571-30A3-4BDD-8F10-B16587C9D4A3}" type="pres">
      <dgm:prSet presAssocID="{4436E067-05DE-4E7E-B883-4202B693EB5A}" presName="background3" presStyleLbl="node3" presStyleIdx="3" presStyleCnt="4"/>
      <dgm:spPr>
        <a:solidFill>
          <a:srgbClr val="FFFF00"/>
        </a:solidFill>
      </dgm:spPr>
    </dgm:pt>
    <dgm:pt modelId="{1565336A-4221-4256-919E-71C4188628E3}" type="pres">
      <dgm:prSet presAssocID="{4436E067-05DE-4E7E-B883-4202B693EB5A}" presName="text3" presStyleLbl="fgAcc3" presStyleIdx="3" presStyleCnt="4">
        <dgm:presLayoutVars>
          <dgm:chPref val="3"/>
        </dgm:presLayoutVars>
      </dgm:prSet>
      <dgm:spPr/>
      <dgm:t>
        <a:bodyPr/>
        <a:lstStyle/>
        <a:p>
          <a:endParaRPr lang="zh-CN" altLang="en-US"/>
        </a:p>
      </dgm:t>
    </dgm:pt>
    <dgm:pt modelId="{9710E7B6-CDF5-4B7D-AA2F-E600357E79F9}" type="pres">
      <dgm:prSet presAssocID="{4436E067-05DE-4E7E-B883-4202B693EB5A}" presName="hierChild4" presStyleCnt="0"/>
      <dgm:spPr/>
    </dgm:pt>
  </dgm:ptLst>
  <dgm:cxnLst>
    <dgm:cxn modelId="{D2D55C3C-7C38-43CB-9BF8-793E5D07DDBE}" type="presOf" srcId="{5F93159F-2AD8-46B5-9F75-DB696B42E053}" destId="{584F6F88-77ED-48FD-9128-19156B6BF240}" srcOrd="0" destOrd="0" presId="urn:microsoft.com/office/officeart/2005/8/layout/hierarchy1"/>
    <dgm:cxn modelId="{5CB6E52E-C8D5-4C77-9F70-1369112CBFA8}" type="presOf" srcId="{3D9DEFBA-69E3-4C2E-81EF-BEB4AC3B4500}" destId="{145C23D8-DA0C-49CF-B11E-F2D797AF6465}" srcOrd="0" destOrd="0" presId="urn:microsoft.com/office/officeart/2005/8/layout/hierarchy1"/>
    <dgm:cxn modelId="{7EBEAB54-7F32-47C0-AEBB-A4C137E858FF}" srcId="{86ECD006-5516-42BF-BC0E-D0D0FE33EB3E}" destId="{4436E067-05DE-4E7E-B883-4202B693EB5A}" srcOrd="0" destOrd="0" parTransId="{8073C830-7847-4A65-A445-FB93012EC137}" sibTransId="{7F6BF1F9-BE55-4FE5-A768-895478B0E833}"/>
    <dgm:cxn modelId="{9996D666-CC59-4D12-BE8D-6D9708FA9409}" type="presOf" srcId="{E594EE70-6557-4D37-9B29-77F32A99C354}" destId="{9E5CDB90-394A-4331-8730-16C2685238A4}" srcOrd="0" destOrd="0" presId="urn:microsoft.com/office/officeart/2005/8/layout/hierarchy1"/>
    <dgm:cxn modelId="{DC0EE1ED-6973-4D05-BE8E-45E3F1DE4B1C}" srcId="{3D9DEFBA-69E3-4C2E-81EF-BEB4AC3B4500}" destId="{86ECD006-5516-42BF-BC0E-D0D0FE33EB3E}" srcOrd="1" destOrd="0" parTransId="{A92EEB01-9356-4AF0-85BD-4A1824837052}" sibTransId="{67A73091-8F08-4113-ACDB-35576949F0E5}"/>
    <dgm:cxn modelId="{9338F831-D04D-4FC4-89E9-0134C05B2387}" srcId="{05F3CDC2-2746-4385-B896-C36DBF255BFE}" destId="{7437FD07-2262-46D2-A497-4AE16F1F89AC}" srcOrd="1" destOrd="0" parTransId="{5F93159F-2AD8-46B5-9F75-DB696B42E053}" sibTransId="{AAED539F-BBF6-417B-948E-B55B4C249E68}"/>
    <dgm:cxn modelId="{812D0EF4-4066-4DAF-B24F-15DC5709D679}" type="presOf" srcId="{00014C62-4C5B-4CE1-8C9A-4BA6C4C60C51}" destId="{6455B5E9-60E1-4C34-96BB-1BE7B12D6435}" srcOrd="0" destOrd="0" presId="urn:microsoft.com/office/officeart/2005/8/layout/hierarchy1"/>
    <dgm:cxn modelId="{6965DD0C-08FD-4443-96DC-C871CCD266E9}" type="presOf" srcId="{4436E067-05DE-4E7E-B883-4202B693EB5A}" destId="{1565336A-4221-4256-919E-71C4188628E3}" srcOrd="0" destOrd="0" presId="urn:microsoft.com/office/officeart/2005/8/layout/hierarchy1"/>
    <dgm:cxn modelId="{47FA8750-9419-4357-9CD2-4570036816EB}" srcId="{05F3CDC2-2746-4385-B896-C36DBF255BFE}" destId="{00014C62-4C5B-4CE1-8C9A-4BA6C4C60C51}" srcOrd="2" destOrd="0" parTransId="{ED395F70-E2A9-4E7F-9DDC-8D2A4AE294EE}" sibTransId="{1257FD07-8751-41E1-A51A-BE84BC72DD19}"/>
    <dgm:cxn modelId="{60D82A62-F1CE-40F3-A307-F04B6BE405D7}" type="presOf" srcId="{ED395F70-E2A9-4E7F-9DDC-8D2A4AE294EE}" destId="{BC2A252F-541F-4BCD-A7FC-D445BF65BF45}" srcOrd="0" destOrd="0" presId="urn:microsoft.com/office/officeart/2005/8/layout/hierarchy1"/>
    <dgm:cxn modelId="{09130E8C-3D95-43C2-B7E3-5A25D6BC2F99}" srcId="{45CBE29C-9512-4574-AC81-138100A3E5D6}" destId="{3D9DEFBA-69E3-4C2E-81EF-BEB4AC3B4500}" srcOrd="0" destOrd="0" parTransId="{464CE314-7E12-4464-A68B-62BDED221C78}" sibTransId="{B3A3EF1E-5064-4753-8C23-A439797405EF}"/>
    <dgm:cxn modelId="{65963D0D-55E4-4A55-B711-61100256530C}" type="presOf" srcId="{05F3CDC2-2746-4385-B896-C36DBF255BFE}" destId="{F77D803D-87EE-4441-9355-578F7F4BA6E0}" srcOrd="0" destOrd="0" presId="urn:microsoft.com/office/officeart/2005/8/layout/hierarchy1"/>
    <dgm:cxn modelId="{F79E9EFF-D70B-4C21-9D21-CFD14A3563C8}" type="presOf" srcId="{A92EEB01-9356-4AF0-85BD-4A1824837052}" destId="{418AC002-7E66-4A3E-8DEA-56250CAEAE5F}" srcOrd="0" destOrd="0" presId="urn:microsoft.com/office/officeart/2005/8/layout/hierarchy1"/>
    <dgm:cxn modelId="{09986426-5E34-4032-AB16-349573101D62}" type="presOf" srcId="{9AACD98B-DE4E-4FBA-B076-0368CFCD6AB9}" destId="{73BF75A0-344E-4D5A-8446-3F9DFC984CFD}" srcOrd="0" destOrd="0" presId="urn:microsoft.com/office/officeart/2005/8/layout/hierarchy1"/>
    <dgm:cxn modelId="{F390F3F9-9FD5-483C-B6D2-FFC6F2628647}" srcId="{3D9DEFBA-69E3-4C2E-81EF-BEB4AC3B4500}" destId="{05F3CDC2-2746-4385-B896-C36DBF255BFE}" srcOrd="0" destOrd="0" parTransId="{E1DDEB0D-2FC9-4EE6-814A-5E7B073C06BE}" sibTransId="{8F9C2EF0-2355-4FDF-853B-8DEDD431E7D8}"/>
    <dgm:cxn modelId="{F1B5EE4C-4515-4664-9670-39886ADAE593}" type="presOf" srcId="{E1DDEB0D-2FC9-4EE6-814A-5E7B073C06BE}" destId="{19F3BE99-8D22-47E4-92FA-6EBDC35CE28F}" srcOrd="0" destOrd="0" presId="urn:microsoft.com/office/officeart/2005/8/layout/hierarchy1"/>
    <dgm:cxn modelId="{6AECF8C5-9676-4DA2-8A89-DACEA2B60F22}" type="presOf" srcId="{7437FD07-2262-46D2-A497-4AE16F1F89AC}" destId="{48E1F74C-C002-4DEE-A2A2-3A677E187E0D}" srcOrd="0" destOrd="0" presId="urn:microsoft.com/office/officeart/2005/8/layout/hierarchy1"/>
    <dgm:cxn modelId="{0C0801FB-742F-4E0F-873D-BF7958993693}" type="presOf" srcId="{86ECD006-5516-42BF-BC0E-D0D0FE33EB3E}" destId="{09A149D2-D490-4543-9904-19677D80DBEA}" srcOrd="0" destOrd="0" presId="urn:microsoft.com/office/officeart/2005/8/layout/hierarchy1"/>
    <dgm:cxn modelId="{8130A04D-C71D-4FCA-96BA-294C6A53DA32}" type="presOf" srcId="{8073C830-7847-4A65-A445-FB93012EC137}" destId="{A153D010-BFC7-46A0-A8D2-85A5B2B6714D}" srcOrd="0" destOrd="0" presId="urn:microsoft.com/office/officeart/2005/8/layout/hierarchy1"/>
    <dgm:cxn modelId="{9C61453D-0295-4693-9E68-6A7BCB77A5E6}" srcId="{05F3CDC2-2746-4385-B896-C36DBF255BFE}" destId="{E594EE70-6557-4D37-9B29-77F32A99C354}" srcOrd="0" destOrd="0" parTransId="{9AACD98B-DE4E-4FBA-B076-0368CFCD6AB9}" sibTransId="{C49E3888-35D3-4037-929E-6678F6C390C4}"/>
    <dgm:cxn modelId="{EF35850D-FAED-432D-AFB9-8D188EDABF0C}" type="presOf" srcId="{45CBE29C-9512-4574-AC81-138100A3E5D6}" destId="{225229F9-4744-423C-BE37-C0F979DD1FE7}" srcOrd="0" destOrd="0" presId="urn:microsoft.com/office/officeart/2005/8/layout/hierarchy1"/>
    <dgm:cxn modelId="{A6C90705-506E-4F45-BF94-60D6150E7833}" type="presParOf" srcId="{225229F9-4744-423C-BE37-C0F979DD1FE7}" destId="{61A25A77-18C7-4F88-90E7-2CC015741C40}" srcOrd="0" destOrd="0" presId="urn:microsoft.com/office/officeart/2005/8/layout/hierarchy1"/>
    <dgm:cxn modelId="{17D2EAB7-4944-4AB8-A4A0-EA993637988F}" type="presParOf" srcId="{61A25A77-18C7-4F88-90E7-2CC015741C40}" destId="{FE89B571-9E86-4FCD-9E20-266ABABE9B60}" srcOrd="0" destOrd="0" presId="urn:microsoft.com/office/officeart/2005/8/layout/hierarchy1"/>
    <dgm:cxn modelId="{BB447979-D906-4C42-8372-C9E7EE9C55A3}" type="presParOf" srcId="{FE89B571-9E86-4FCD-9E20-266ABABE9B60}" destId="{FFC380F5-5EAF-4B10-A11B-D551587176B6}" srcOrd="0" destOrd="0" presId="urn:microsoft.com/office/officeart/2005/8/layout/hierarchy1"/>
    <dgm:cxn modelId="{24E8EB23-7EE3-425F-9DCC-925ABFA2E3A2}" type="presParOf" srcId="{FE89B571-9E86-4FCD-9E20-266ABABE9B60}" destId="{145C23D8-DA0C-49CF-B11E-F2D797AF6465}" srcOrd="1" destOrd="0" presId="urn:microsoft.com/office/officeart/2005/8/layout/hierarchy1"/>
    <dgm:cxn modelId="{DE01B6C3-732F-4F41-95B8-367512AB99D5}" type="presParOf" srcId="{61A25A77-18C7-4F88-90E7-2CC015741C40}" destId="{4BCF8FF7-8787-4FC2-84A3-C04EFD8936A8}" srcOrd="1" destOrd="0" presId="urn:microsoft.com/office/officeart/2005/8/layout/hierarchy1"/>
    <dgm:cxn modelId="{440EC158-6A71-46D0-A8E6-4269AA9856EF}" type="presParOf" srcId="{4BCF8FF7-8787-4FC2-84A3-C04EFD8936A8}" destId="{19F3BE99-8D22-47E4-92FA-6EBDC35CE28F}" srcOrd="0" destOrd="0" presId="urn:microsoft.com/office/officeart/2005/8/layout/hierarchy1"/>
    <dgm:cxn modelId="{45D24DE2-6E10-4DDE-B714-4C5808AC0F79}" type="presParOf" srcId="{4BCF8FF7-8787-4FC2-84A3-C04EFD8936A8}" destId="{9E9F32F6-39D1-4206-9B9D-233BB8A5E4A0}" srcOrd="1" destOrd="0" presId="urn:microsoft.com/office/officeart/2005/8/layout/hierarchy1"/>
    <dgm:cxn modelId="{EBABEF16-C6FE-4B23-BEDA-32A2D1760876}" type="presParOf" srcId="{9E9F32F6-39D1-4206-9B9D-233BB8A5E4A0}" destId="{6C11B20E-3820-466C-A8FB-BE746CAFE6B2}" srcOrd="0" destOrd="0" presId="urn:microsoft.com/office/officeart/2005/8/layout/hierarchy1"/>
    <dgm:cxn modelId="{A1AEFD40-ACD7-4A82-A740-AF76C2D3B095}" type="presParOf" srcId="{6C11B20E-3820-466C-A8FB-BE746CAFE6B2}" destId="{81AE396D-F515-4588-8057-A5324D4FBF4E}" srcOrd="0" destOrd="0" presId="urn:microsoft.com/office/officeart/2005/8/layout/hierarchy1"/>
    <dgm:cxn modelId="{00FE53F3-FB16-45B9-AEC5-E930C822044A}" type="presParOf" srcId="{6C11B20E-3820-466C-A8FB-BE746CAFE6B2}" destId="{F77D803D-87EE-4441-9355-578F7F4BA6E0}" srcOrd="1" destOrd="0" presId="urn:microsoft.com/office/officeart/2005/8/layout/hierarchy1"/>
    <dgm:cxn modelId="{A1868C1C-8D8E-4566-A88F-FC414063D11F}" type="presParOf" srcId="{9E9F32F6-39D1-4206-9B9D-233BB8A5E4A0}" destId="{6B281FFB-4675-41DB-A780-DB0E0F975430}" srcOrd="1" destOrd="0" presId="urn:microsoft.com/office/officeart/2005/8/layout/hierarchy1"/>
    <dgm:cxn modelId="{3FF19068-1431-405B-A145-4C34E0041AAF}" type="presParOf" srcId="{6B281FFB-4675-41DB-A780-DB0E0F975430}" destId="{73BF75A0-344E-4D5A-8446-3F9DFC984CFD}" srcOrd="0" destOrd="0" presId="urn:microsoft.com/office/officeart/2005/8/layout/hierarchy1"/>
    <dgm:cxn modelId="{FEE88151-B9F0-41DD-B89F-3820FDB424CB}" type="presParOf" srcId="{6B281FFB-4675-41DB-A780-DB0E0F975430}" destId="{F939ADCB-8200-41CE-A71A-F002B6F21802}" srcOrd="1" destOrd="0" presId="urn:microsoft.com/office/officeart/2005/8/layout/hierarchy1"/>
    <dgm:cxn modelId="{1E1ACC74-F496-455B-826F-A996CDAC563F}" type="presParOf" srcId="{F939ADCB-8200-41CE-A71A-F002B6F21802}" destId="{2B0CCDB1-2653-493B-89F3-AB0908421D65}" srcOrd="0" destOrd="0" presId="urn:microsoft.com/office/officeart/2005/8/layout/hierarchy1"/>
    <dgm:cxn modelId="{48BEEC72-FE45-496A-8104-E82B34C1F7D6}" type="presParOf" srcId="{2B0CCDB1-2653-493B-89F3-AB0908421D65}" destId="{51B04159-9ADD-4238-B721-7EF4040282EA}" srcOrd="0" destOrd="0" presId="urn:microsoft.com/office/officeart/2005/8/layout/hierarchy1"/>
    <dgm:cxn modelId="{371713C8-A33A-4311-A458-B997A61F6FB7}" type="presParOf" srcId="{2B0CCDB1-2653-493B-89F3-AB0908421D65}" destId="{9E5CDB90-394A-4331-8730-16C2685238A4}" srcOrd="1" destOrd="0" presId="urn:microsoft.com/office/officeart/2005/8/layout/hierarchy1"/>
    <dgm:cxn modelId="{37EAF275-1C44-44CC-832E-D7B23EE2415E}" type="presParOf" srcId="{F939ADCB-8200-41CE-A71A-F002B6F21802}" destId="{D713C2C2-0612-4FCF-BDB4-D51330F2EF33}" srcOrd="1" destOrd="0" presId="urn:microsoft.com/office/officeart/2005/8/layout/hierarchy1"/>
    <dgm:cxn modelId="{81B43571-1664-47F0-90E6-728C5D71FC8A}" type="presParOf" srcId="{6B281FFB-4675-41DB-A780-DB0E0F975430}" destId="{584F6F88-77ED-48FD-9128-19156B6BF240}" srcOrd="2" destOrd="0" presId="urn:microsoft.com/office/officeart/2005/8/layout/hierarchy1"/>
    <dgm:cxn modelId="{0472262B-6DD9-447E-B562-28FFD936B53A}" type="presParOf" srcId="{6B281FFB-4675-41DB-A780-DB0E0F975430}" destId="{EE96ABA3-A100-47B2-8EAE-E55AF140A6CB}" srcOrd="3" destOrd="0" presId="urn:microsoft.com/office/officeart/2005/8/layout/hierarchy1"/>
    <dgm:cxn modelId="{25B2C434-6E81-4524-B6D0-BAAD26F34AD7}" type="presParOf" srcId="{EE96ABA3-A100-47B2-8EAE-E55AF140A6CB}" destId="{76CCBC59-42C3-4270-802E-A6BEC51045A0}" srcOrd="0" destOrd="0" presId="urn:microsoft.com/office/officeart/2005/8/layout/hierarchy1"/>
    <dgm:cxn modelId="{8CEBECDD-D672-4D61-B3C8-4887EF9F7D55}" type="presParOf" srcId="{76CCBC59-42C3-4270-802E-A6BEC51045A0}" destId="{B85538BC-1003-4776-B730-BEDA93929124}" srcOrd="0" destOrd="0" presId="urn:microsoft.com/office/officeart/2005/8/layout/hierarchy1"/>
    <dgm:cxn modelId="{71128590-486A-454B-BF20-B81416529130}" type="presParOf" srcId="{76CCBC59-42C3-4270-802E-A6BEC51045A0}" destId="{48E1F74C-C002-4DEE-A2A2-3A677E187E0D}" srcOrd="1" destOrd="0" presId="urn:microsoft.com/office/officeart/2005/8/layout/hierarchy1"/>
    <dgm:cxn modelId="{D4D77D6B-A163-489F-B5B9-C6C1D397A36D}" type="presParOf" srcId="{EE96ABA3-A100-47B2-8EAE-E55AF140A6CB}" destId="{5E8133EA-E5CE-4556-A0D9-67824F8ED974}" srcOrd="1" destOrd="0" presId="urn:microsoft.com/office/officeart/2005/8/layout/hierarchy1"/>
    <dgm:cxn modelId="{A8BFEEB4-4A29-4F6D-94A0-4F6946A2A452}" type="presParOf" srcId="{6B281FFB-4675-41DB-A780-DB0E0F975430}" destId="{BC2A252F-541F-4BCD-A7FC-D445BF65BF45}" srcOrd="4" destOrd="0" presId="urn:microsoft.com/office/officeart/2005/8/layout/hierarchy1"/>
    <dgm:cxn modelId="{CC660A49-AA36-48CD-9C16-A6200831B856}" type="presParOf" srcId="{6B281FFB-4675-41DB-A780-DB0E0F975430}" destId="{DF878A96-A687-4905-B34B-66F542A645BB}" srcOrd="5" destOrd="0" presId="urn:microsoft.com/office/officeart/2005/8/layout/hierarchy1"/>
    <dgm:cxn modelId="{188BB486-9AAB-4A00-808A-ED164C361764}" type="presParOf" srcId="{DF878A96-A687-4905-B34B-66F542A645BB}" destId="{6CE0C3DD-9E83-4A09-B6C6-A5837C4FE7F7}" srcOrd="0" destOrd="0" presId="urn:microsoft.com/office/officeart/2005/8/layout/hierarchy1"/>
    <dgm:cxn modelId="{589670D3-3095-4B64-A71C-7888AE1EF8D9}" type="presParOf" srcId="{6CE0C3DD-9E83-4A09-B6C6-A5837C4FE7F7}" destId="{30D92195-1C0D-40E3-9E72-8FE0BB8E8465}" srcOrd="0" destOrd="0" presId="urn:microsoft.com/office/officeart/2005/8/layout/hierarchy1"/>
    <dgm:cxn modelId="{619BA049-85C4-48B1-9603-DD172498FCD6}" type="presParOf" srcId="{6CE0C3DD-9E83-4A09-B6C6-A5837C4FE7F7}" destId="{6455B5E9-60E1-4C34-96BB-1BE7B12D6435}" srcOrd="1" destOrd="0" presId="urn:microsoft.com/office/officeart/2005/8/layout/hierarchy1"/>
    <dgm:cxn modelId="{BC9FA4E1-CC86-4992-B9FB-D118C02E068D}" type="presParOf" srcId="{DF878A96-A687-4905-B34B-66F542A645BB}" destId="{2301E71F-3F17-480E-A4FC-6C60BB60BCD2}" srcOrd="1" destOrd="0" presId="urn:microsoft.com/office/officeart/2005/8/layout/hierarchy1"/>
    <dgm:cxn modelId="{D0B50FE6-14C6-4FBD-98D3-BAB42F8F85E4}" type="presParOf" srcId="{4BCF8FF7-8787-4FC2-84A3-C04EFD8936A8}" destId="{418AC002-7E66-4A3E-8DEA-56250CAEAE5F}" srcOrd="2" destOrd="0" presId="urn:microsoft.com/office/officeart/2005/8/layout/hierarchy1"/>
    <dgm:cxn modelId="{9FBB632F-ECA0-43A1-BD2A-7A5AF4825D30}" type="presParOf" srcId="{4BCF8FF7-8787-4FC2-84A3-C04EFD8936A8}" destId="{DECEBE1E-DB94-492B-BAF7-E92192821F2E}" srcOrd="3" destOrd="0" presId="urn:microsoft.com/office/officeart/2005/8/layout/hierarchy1"/>
    <dgm:cxn modelId="{C691E99D-C507-4D64-92D8-C0B4F7819FE3}" type="presParOf" srcId="{DECEBE1E-DB94-492B-BAF7-E92192821F2E}" destId="{48651575-FCCE-4783-A81E-77038BA28FC1}" srcOrd="0" destOrd="0" presId="urn:microsoft.com/office/officeart/2005/8/layout/hierarchy1"/>
    <dgm:cxn modelId="{E23622EB-9370-425B-9B87-FED11EA7E445}" type="presParOf" srcId="{48651575-FCCE-4783-A81E-77038BA28FC1}" destId="{AA557947-B791-4CC8-959C-AA42D2E6DFBC}" srcOrd="0" destOrd="0" presId="urn:microsoft.com/office/officeart/2005/8/layout/hierarchy1"/>
    <dgm:cxn modelId="{3C7B6694-CFFC-4ED4-91C8-793ACDDF33F5}" type="presParOf" srcId="{48651575-FCCE-4783-A81E-77038BA28FC1}" destId="{09A149D2-D490-4543-9904-19677D80DBEA}" srcOrd="1" destOrd="0" presId="urn:microsoft.com/office/officeart/2005/8/layout/hierarchy1"/>
    <dgm:cxn modelId="{1B66EB05-4489-43B5-8B81-990421E6F718}" type="presParOf" srcId="{DECEBE1E-DB94-492B-BAF7-E92192821F2E}" destId="{E3E540B3-B6FC-4FF9-B45A-AE14C8E59751}" srcOrd="1" destOrd="0" presId="urn:microsoft.com/office/officeart/2005/8/layout/hierarchy1"/>
    <dgm:cxn modelId="{1C360A53-0C79-4F5D-BE07-347E4E1A563E}" type="presParOf" srcId="{E3E540B3-B6FC-4FF9-B45A-AE14C8E59751}" destId="{A153D010-BFC7-46A0-A8D2-85A5B2B6714D}" srcOrd="0" destOrd="0" presId="urn:microsoft.com/office/officeart/2005/8/layout/hierarchy1"/>
    <dgm:cxn modelId="{DF052446-13C9-4B90-B9E9-99AB31A03B50}" type="presParOf" srcId="{E3E540B3-B6FC-4FF9-B45A-AE14C8E59751}" destId="{AFB701AC-FCE6-457F-9A80-2ED7ED443451}" srcOrd="1" destOrd="0" presId="urn:microsoft.com/office/officeart/2005/8/layout/hierarchy1"/>
    <dgm:cxn modelId="{9088FEC9-79FC-4279-8D80-F41EECC70DD6}" type="presParOf" srcId="{AFB701AC-FCE6-457F-9A80-2ED7ED443451}" destId="{69C2F01E-9557-4163-9CB9-4B5A8671533B}" srcOrd="0" destOrd="0" presId="urn:microsoft.com/office/officeart/2005/8/layout/hierarchy1"/>
    <dgm:cxn modelId="{9CD216BA-145A-464C-898D-46DB88934AD2}" type="presParOf" srcId="{69C2F01E-9557-4163-9CB9-4B5A8671533B}" destId="{DBE8B571-30A3-4BDD-8F10-B16587C9D4A3}" srcOrd="0" destOrd="0" presId="urn:microsoft.com/office/officeart/2005/8/layout/hierarchy1"/>
    <dgm:cxn modelId="{B359E65A-1589-44F2-9401-6A8E89D89A42}" type="presParOf" srcId="{69C2F01E-9557-4163-9CB9-4B5A8671533B}" destId="{1565336A-4221-4256-919E-71C4188628E3}" srcOrd="1" destOrd="0" presId="urn:microsoft.com/office/officeart/2005/8/layout/hierarchy1"/>
    <dgm:cxn modelId="{1F40A4B6-4786-423C-899D-B7DE0FAA8E5F}" type="presParOf" srcId="{AFB701AC-FCE6-457F-9A80-2ED7ED443451}" destId="{9710E7B6-CDF5-4B7D-AA2F-E600357E79F9}" srcOrd="1" destOrd="0" presId="urn:microsoft.com/office/officeart/2005/8/layout/hierarchy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96B66D6-774D-4AB6-BB61-9F5234418FB9}">
      <dsp:nvSpPr>
        <dsp:cNvPr id="0" name=""/>
        <dsp:cNvSpPr/>
      </dsp:nvSpPr>
      <dsp:spPr>
        <a:xfrm>
          <a:off x="579406" y="212196"/>
          <a:ext cx="4938246" cy="597124"/>
        </a:xfrm>
        <a:prstGeom prst="roundRect">
          <a:avLst>
            <a:gd name="adj" fmla="val 10000"/>
          </a:avLst>
        </a:prstGeom>
        <a:solidFill>
          <a:srgbClr val="E454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altLang="en-US" sz="2200" kern="1200" dirty="0" smtClean="0"/>
            <a:t>课堂教学实例</a:t>
          </a:r>
          <a:endParaRPr lang="zh-CN" altLang="en-US" sz="2200" kern="1200" dirty="0"/>
        </a:p>
      </dsp:txBody>
      <dsp:txXfrm>
        <a:off x="579406" y="212196"/>
        <a:ext cx="4938246" cy="597124"/>
      </dsp:txXfrm>
    </dsp:sp>
    <dsp:sp modelId="{FF41AF58-4176-4EC0-901C-08C20AFD401A}">
      <dsp:nvSpPr>
        <dsp:cNvPr id="0" name=""/>
        <dsp:cNvSpPr/>
      </dsp:nvSpPr>
      <dsp:spPr>
        <a:xfrm rot="5400000">
          <a:off x="2839869" y="705603"/>
          <a:ext cx="445470" cy="8052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p>
      </dsp:txBody>
      <dsp:txXfrm rot="5400000">
        <a:off x="2839869" y="705603"/>
        <a:ext cx="445470" cy="805208"/>
      </dsp:txXfrm>
    </dsp:sp>
    <dsp:sp modelId="{E544BFCE-F82A-40C8-BE92-43E2378240B3}">
      <dsp:nvSpPr>
        <dsp:cNvPr id="0" name=""/>
        <dsp:cNvSpPr/>
      </dsp:nvSpPr>
      <dsp:spPr>
        <a:xfrm>
          <a:off x="659508" y="1307279"/>
          <a:ext cx="4870544" cy="653865"/>
        </a:xfrm>
        <a:prstGeom prst="roundRect">
          <a:avLst>
            <a:gd name="adj" fmla="val 10000"/>
          </a:avLst>
        </a:prstGeom>
        <a:solidFill>
          <a:srgbClr val="E56C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altLang="en-US" sz="2200" kern="1200" dirty="0" smtClean="0"/>
            <a:t>第三章 弘扬中国精神</a:t>
          </a:r>
          <a:endParaRPr lang="zh-CN" altLang="en-US" sz="2200" kern="1200" dirty="0"/>
        </a:p>
      </dsp:txBody>
      <dsp:txXfrm>
        <a:off x="659508" y="1307279"/>
        <a:ext cx="4870544" cy="653865"/>
      </dsp:txXfrm>
    </dsp:sp>
    <dsp:sp modelId="{EF39FC2F-9FFA-4FD9-B61A-ED8D73654DCB}">
      <dsp:nvSpPr>
        <dsp:cNvPr id="0" name=""/>
        <dsp:cNvSpPr/>
      </dsp:nvSpPr>
      <dsp:spPr>
        <a:xfrm rot="5400000">
          <a:off x="2910845" y="1827340"/>
          <a:ext cx="403337" cy="8052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p>
      </dsp:txBody>
      <dsp:txXfrm rot="5400000">
        <a:off x="2910845" y="1827340"/>
        <a:ext cx="403337" cy="805208"/>
      </dsp:txXfrm>
    </dsp:sp>
    <dsp:sp modelId="{13B8363B-7ECE-4DDB-BF54-4E3432D051EB}">
      <dsp:nvSpPr>
        <dsp:cNvPr id="0" name=""/>
        <dsp:cNvSpPr/>
      </dsp:nvSpPr>
      <dsp:spPr>
        <a:xfrm>
          <a:off x="692554" y="2501144"/>
          <a:ext cx="4881624" cy="660217"/>
        </a:xfrm>
        <a:prstGeom prst="roundRect">
          <a:avLst>
            <a:gd name="adj" fmla="val 10000"/>
          </a:avLst>
        </a:prstGeom>
        <a:solidFill>
          <a:srgbClr val="03887C"/>
        </a:solidFill>
        <a:ln w="12700" cap="flat" cmpd="sng" algn="ctr">
          <a:solidFill>
            <a:srgbClr val="03887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altLang="en-US" sz="2200" kern="1200" dirty="0" smtClean="0"/>
            <a:t>第二节 爱国主义及其时代要求</a:t>
          </a:r>
          <a:endParaRPr lang="zh-CN" altLang="en-US" sz="2200" kern="1200" dirty="0"/>
        </a:p>
      </dsp:txBody>
      <dsp:txXfrm>
        <a:off x="692554" y="2501144"/>
        <a:ext cx="4881624" cy="66021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153D010-BFC7-46A0-A8D2-85A5B2B6714D}">
      <dsp:nvSpPr>
        <dsp:cNvPr id="0" name=""/>
        <dsp:cNvSpPr/>
      </dsp:nvSpPr>
      <dsp:spPr>
        <a:xfrm>
          <a:off x="5547253" y="2387573"/>
          <a:ext cx="91440" cy="390258"/>
        </a:xfrm>
        <a:custGeom>
          <a:avLst/>
          <a:gdLst/>
          <a:ahLst/>
          <a:cxnLst/>
          <a:rect l="0" t="0" r="0" b="0"/>
          <a:pathLst>
            <a:path>
              <a:moveTo>
                <a:pt x="45720" y="0"/>
              </a:moveTo>
              <a:lnTo>
                <a:pt x="45720" y="39025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8AC002-7E66-4A3E-8DEA-56250CAEAE5F}">
      <dsp:nvSpPr>
        <dsp:cNvPr id="0" name=""/>
        <dsp:cNvSpPr/>
      </dsp:nvSpPr>
      <dsp:spPr>
        <a:xfrm>
          <a:off x="3952919" y="1145232"/>
          <a:ext cx="1640054" cy="390258"/>
        </a:xfrm>
        <a:custGeom>
          <a:avLst/>
          <a:gdLst/>
          <a:ahLst/>
          <a:cxnLst/>
          <a:rect l="0" t="0" r="0" b="0"/>
          <a:pathLst>
            <a:path>
              <a:moveTo>
                <a:pt x="0" y="0"/>
              </a:moveTo>
              <a:lnTo>
                <a:pt x="0" y="265949"/>
              </a:lnTo>
              <a:lnTo>
                <a:pt x="1640054" y="265949"/>
              </a:lnTo>
              <a:lnTo>
                <a:pt x="1640054" y="3902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2A252F-541F-4BCD-A7FC-D445BF65BF45}">
      <dsp:nvSpPr>
        <dsp:cNvPr id="0" name=""/>
        <dsp:cNvSpPr/>
      </dsp:nvSpPr>
      <dsp:spPr>
        <a:xfrm>
          <a:off x="2312864" y="2387573"/>
          <a:ext cx="1640054" cy="390258"/>
        </a:xfrm>
        <a:custGeom>
          <a:avLst/>
          <a:gdLst/>
          <a:ahLst/>
          <a:cxnLst/>
          <a:rect l="0" t="0" r="0" b="0"/>
          <a:pathLst>
            <a:path>
              <a:moveTo>
                <a:pt x="0" y="0"/>
              </a:moveTo>
              <a:lnTo>
                <a:pt x="0" y="265949"/>
              </a:lnTo>
              <a:lnTo>
                <a:pt x="1640054" y="265949"/>
              </a:lnTo>
              <a:lnTo>
                <a:pt x="1640054" y="39025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4F6F88-77ED-48FD-9128-19156B6BF240}">
      <dsp:nvSpPr>
        <dsp:cNvPr id="0" name=""/>
        <dsp:cNvSpPr/>
      </dsp:nvSpPr>
      <dsp:spPr>
        <a:xfrm>
          <a:off x="2267144" y="2387573"/>
          <a:ext cx="91440" cy="390258"/>
        </a:xfrm>
        <a:custGeom>
          <a:avLst/>
          <a:gdLst/>
          <a:ahLst/>
          <a:cxnLst/>
          <a:rect l="0" t="0" r="0" b="0"/>
          <a:pathLst>
            <a:path>
              <a:moveTo>
                <a:pt x="45720" y="0"/>
              </a:moveTo>
              <a:lnTo>
                <a:pt x="45720" y="39025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BF75A0-344E-4D5A-8446-3F9DFC984CFD}">
      <dsp:nvSpPr>
        <dsp:cNvPr id="0" name=""/>
        <dsp:cNvSpPr/>
      </dsp:nvSpPr>
      <dsp:spPr>
        <a:xfrm>
          <a:off x="672810" y="2387573"/>
          <a:ext cx="1640054" cy="390258"/>
        </a:xfrm>
        <a:custGeom>
          <a:avLst/>
          <a:gdLst/>
          <a:ahLst/>
          <a:cxnLst/>
          <a:rect l="0" t="0" r="0" b="0"/>
          <a:pathLst>
            <a:path>
              <a:moveTo>
                <a:pt x="1640054" y="0"/>
              </a:moveTo>
              <a:lnTo>
                <a:pt x="1640054" y="265949"/>
              </a:lnTo>
              <a:lnTo>
                <a:pt x="0" y="265949"/>
              </a:lnTo>
              <a:lnTo>
                <a:pt x="0" y="39025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F3BE99-8D22-47E4-92FA-6EBDC35CE28F}">
      <dsp:nvSpPr>
        <dsp:cNvPr id="0" name=""/>
        <dsp:cNvSpPr/>
      </dsp:nvSpPr>
      <dsp:spPr>
        <a:xfrm>
          <a:off x="2312864" y="1145232"/>
          <a:ext cx="1640054" cy="390258"/>
        </a:xfrm>
        <a:custGeom>
          <a:avLst/>
          <a:gdLst/>
          <a:ahLst/>
          <a:cxnLst/>
          <a:rect l="0" t="0" r="0" b="0"/>
          <a:pathLst>
            <a:path>
              <a:moveTo>
                <a:pt x="1640054" y="0"/>
              </a:moveTo>
              <a:lnTo>
                <a:pt x="1640054" y="265949"/>
              </a:lnTo>
              <a:lnTo>
                <a:pt x="0" y="265949"/>
              </a:lnTo>
              <a:lnTo>
                <a:pt x="0" y="3902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C380F5-5EAF-4B10-A11B-D551587176B6}">
      <dsp:nvSpPr>
        <dsp:cNvPr id="0" name=""/>
        <dsp:cNvSpPr/>
      </dsp:nvSpPr>
      <dsp:spPr>
        <a:xfrm>
          <a:off x="3281987" y="293149"/>
          <a:ext cx="1341862" cy="852082"/>
        </a:xfrm>
        <a:prstGeom prst="roundRect">
          <a:avLst>
            <a:gd name="adj" fmla="val 10000"/>
          </a:avLst>
        </a:prstGeom>
        <a:solidFill>
          <a:srgbClr val="E454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5C23D8-DA0C-49CF-B11E-F2D797AF6465}">
      <dsp:nvSpPr>
        <dsp:cNvPr id="0" name=""/>
        <dsp:cNvSpPr/>
      </dsp:nvSpPr>
      <dsp:spPr>
        <a:xfrm>
          <a:off x="3431083" y="434791"/>
          <a:ext cx="1341862" cy="8520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smtClean="0">
              <a:latin typeface="楷体" pitchFamily="49" charset="-122"/>
              <a:ea typeface="楷体" pitchFamily="49" charset="-122"/>
            </a:rPr>
            <a:t>课程考核</a:t>
          </a:r>
          <a:endParaRPr lang="zh-CN" altLang="en-US" sz="1800" kern="1200" dirty="0">
            <a:latin typeface="楷体" pitchFamily="49" charset="-122"/>
            <a:ea typeface="楷体" pitchFamily="49" charset="-122"/>
          </a:endParaRPr>
        </a:p>
      </dsp:txBody>
      <dsp:txXfrm>
        <a:off x="3431083" y="434791"/>
        <a:ext cx="1341862" cy="852082"/>
      </dsp:txXfrm>
    </dsp:sp>
    <dsp:sp modelId="{81AE396D-F515-4588-8057-A5324D4FBF4E}">
      <dsp:nvSpPr>
        <dsp:cNvPr id="0" name=""/>
        <dsp:cNvSpPr/>
      </dsp:nvSpPr>
      <dsp:spPr>
        <a:xfrm>
          <a:off x="1641933" y="1535491"/>
          <a:ext cx="1341862" cy="852082"/>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7D803D-87EE-4441-9355-578F7F4BA6E0}">
      <dsp:nvSpPr>
        <dsp:cNvPr id="0" name=""/>
        <dsp:cNvSpPr/>
      </dsp:nvSpPr>
      <dsp:spPr>
        <a:xfrm>
          <a:off x="1791029" y="1677132"/>
          <a:ext cx="1341862" cy="8520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smtClean="0">
              <a:latin typeface="楷体" pitchFamily="49" charset="-122"/>
              <a:ea typeface="楷体" pitchFamily="49" charset="-122"/>
            </a:rPr>
            <a:t>过程</a:t>
          </a:r>
          <a:r>
            <a:rPr lang="zh-CN" altLang="en-US" sz="1800" kern="1200" dirty="0" smtClean="0">
              <a:latin typeface="楷体" pitchFamily="49" charset="-122"/>
              <a:ea typeface="楷体" pitchFamily="49" charset="-122"/>
            </a:rPr>
            <a:t>考核</a:t>
          </a:r>
          <a:endParaRPr lang="en-US" altLang="zh-CN" sz="1800" kern="1200" dirty="0" smtClean="0">
            <a:latin typeface="楷体" pitchFamily="49" charset="-122"/>
            <a:ea typeface="楷体" pitchFamily="49" charset="-122"/>
          </a:endParaRPr>
        </a:p>
        <a:p>
          <a:pPr lvl="0" algn="ctr" defTabSz="800100">
            <a:lnSpc>
              <a:spcPct val="90000"/>
            </a:lnSpc>
            <a:spcBef>
              <a:spcPct val="0"/>
            </a:spcBef>
            <a:spcAft>
              <a:spcPct val="35000"/>
            </a:spcAft>
          </a:pPr>
          <a:r>
            <a:rPr lang="zh-CN" altLang="en-US" sz="1800" kern="1200" dirty="0" smtClean="0">
              <a:latin typeface="楷体" pitchFamily="49" charset="-122"/>
              <a:ea typeface="楷体" pitchFamily="49" charset="-122"/>
            </a:rPr>
            <a:t>（占比</a:t>
          </a:r>
          <a:r>
            <a:rPr lang="en-US" altLang="zh-CN" sz="1800" kern="1200" dirty="0" smtClean="0">
              <a:latin typeface="楷体" pitchFamily="49" charset="-122"/>
              <a:ea typeface="楷体" pitchFamily="49" charset="-122"/>
            </a:rPr>
            <a:t>40%</a:t>
          </a:r>
          <a:r>
            <a:rPr lang="zh-CN" altLang="en-US" sz="1800" kern="1200" dirty="0" smtClean="0">
              <a:latin typeface="楷体" pitchFamily="49" charset="-122"/>
              <a:ea typeface="楷体" pitchFamily="49" charset="-122"/>
            </a:rPr>
            <a:t>）</a:t>
          </a:r>
          <a:endParaRPr lang="zh-CN" altLang="en-US" sz="1800" kern="1200" dirty="0">
            <a:latin typeface="楷体" pitchFamily="49" charset="-122"/>
            <a:ea typeface="楷体" pitchFamily="49" charset="-122"/>
          </a:endParaRPr>
        </a:p>
      </dsp:txBody>
      <dsp:txXfrm>
        <a:off x="1791029" y="1677132"/>
        <a:ext cx="1341862" cy="852082"/>
      </dsp:txXfrm>
    </dsp:sp>
    <dsp:sp modelId="{51B04159-9ADD-4238-B721-7EF4040282EA}">
      <dsp:nvSpPr>
        <dsp:cNvPr id="0" name=""/>
        <dsp:cNvSpPr/>
      </dsp:nvSpPr>
      <dsp:spPr>
        <a:xfrm>
          <a:off x="1879" y="2777832"/>
          <a:ext cx="1341862" cy="852082"/>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5CDB90-394A-4331-8730-16C2685238A4}">
      <dsp:nvSpPr>
        <dsp:cNvPr id="0" name=""/>
        <dsp:cNvSpPr/>
      </dsp:nvSpPr>
      <dsp:spPr>
        <a:xfrm>
          <a:off x="150975" y="2919473"/>
          <a:ext cx="1341862" cy="8520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smtClean="0">
              <a:latin typeface="楷体" pitchFamily="49" charset="-122"/>
              <a:ea typeface="楷体" pitchFamily="49" charset="-122"/>
            </a:rPr>
            <a:t>出勤</a:t>
          </a:r>
          <a:endParaRPr lang="zh-CN" altLang="en-US" sz="1800" kern="1200" dirty="0">
            <a:latin typeface="楷体" pitchFamily="49" charset="-122"/>
            <a:ea typeface="楷体" pitchFamily="49" charset="-122"/>
          </a:endParaRPr>
        </a:p>
      </dsp:txBody>
      <dsp:txXfrm>
        <a:off x="150975" y="2919473"/>
        <a:ext cx="1341862" cy="852082"/>
      </dsp:txXfrm>
    </dsp:sp>
    <dsp:sp modelId="{B85538BC-1003-4776-B730-BEDA93929124}">
      <dsp:nvSpPr>
        <dsp:cNvPr id="0" name=""/>
        <dsp:cNvSpPr/>
      </dsp:nvSpPr>
      <dsp:spPr>
        <a:xfrm>
          <a:off x="1641933" y="2777832"/>
          <a:ext cx="1341862" cy="852082"/>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E1F74C-C002-4DEE-A2A2-3A677E187E0D}">
      <dsp:nvSpPr>
        <dsp:cNvPr id="0" name=""/>
        <dsp:cNvSpPr/>
      </dsp:nvSpPr>
      <dsp:spPr>
        <a:xfrm>
          <a:off x="1791029" y="2919473"/>
          <a:ext cx="1341862" cy="8520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smtClean="0">
              <a:latin typeface="楷体" pitchFamily="49" charset="-122"/>
              <a:ea typeface="楷体" pitchFamily="49" charset="-122"/>
            </a:rPr>
            <a:t>上课</a:t>
          </a:r>
          <a:endParaRPr lang="zh-CN" altLang="en-US" sz="1800" kern="1200" dirty="0">
            <a:latin typeface="楷体" pitchFamily="49" charset="-122"/>
            <a:ea typeface="楷体" pitchFamily="49" charset="-122"/>
          </a:endParaRPr>
        </a:p>
      </dsp:txBody>
      <dsp:txXfrm>
        <a:off x="1791029" y="2919473"/>
        <a:ext cx="1341862" cy="852082"/>
      </dsp:txXfrm>
    </dsp:sp>
    <dsp:sp modelId="{30D92195-1C0D-40E3-9E72-8FE0BB8E8465}">
      <dsp:nvSpPr>
        <dsp:cNvPr id="0" name=""/>
        <dsp:cNvSpPr/>
      </dsp:nvSpPr>
      <dsp:spPr>
        <a:xfrm>
          <a:off x="3281987" y="2777832"/>
          <a:ext cx="1341862" cy="852082"/>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55B5E9-60E1-4C34-96BB-1BE7B12D6435}">
      <dsp:nvSpPr>
        <dsp:cNvPr id="0" name=""/>
        <dsp:cNvSpPr/>
      </dsp:nvSpPr>
      <dsp:spPr>
        <a:xfrm>
          <a:off x="3431083" y="2919473"/>
          <a:ext cx="1341862" cy="8520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smtClean="0">
              <a:latin typeface="楷体" pitchFamily="49" charset="-122"/>
              <a:ea typeface="楷体" pitchFamily="49" charset="-122"/>
            </a:rPr>
            <a:t>作业</a:t>
          </a:r>
          <a:endParaRPr lang="zh-CN" altLang="en-US" sz="1800" kern="1200" dirty="0">
            <a:latin typeface="楷体" pitchFamily="49" charset="-122"/>
            <a:ea typeface="楷体" pitchFamily="49" charset="-122"/>
          </a:endParaRPr>
        </a:p>
      </dsp:txBody>
      <dsp:txXfrm>
        <a:off x="3431083" y="2919473"/>
        <a:ext cx="1341862" cy="852082"/>
      </dsp:txXfrm>
    </dsp:sp>
    <dsp:sp modelId="{AA557947-B791-4CC8-959C-AA42D2E6DFBC}">
      <dsp:nvSpPr>
        <dsp:cNvPr id="0" name=""/>
        <dsp:cNvSpPr/>
      </dsp:nvSpPr>
      <dsp:spPr>
        <a:xfrm>
          <a:off x="4922042" y="1535491"/>
          <a:ext cx="1341862" cy="852082"/>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A149D2-D490-4543-9904-19677D80DBEA}">
      <dsp:nvSpPr>
        <dsp:cNvPr id="0" name=""/>
        <dsp:cNvSpPr/>
      </dsp:nvSpPr>
      <dsp:spPr>
        <a:xfrm>
          <a:off x="5071138" y="1677132"/>
          <a:ext cx="1341862" cy="8520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smtClean="0">
              <a:latin typeface="楷体" pitchFamily="49" charset="-122"/>
              <a:ea typeface="楷体" pitchFamily="49" charset="-122"/>
            </a:rPr>
            <a:t>结果</a:t>
          </a:r>
          <a:r>
            <a:rPr lang="zh-CN" altLang="en-US" sz="1800" kern="1200" dirty="0" smtClean="0">
              <a:latin typeface="楷体" pitchFamily="49" charset="-122"/>
              <a:ea typeface="楷体" pitchFamily="49" charset="-122"/>
            </a:rPr>
            <a:t>考核</a:t>
          </a:r>
          <a:endParaRPr lang="en-US" altLang="zh-CN" sz="1800" kern="1200" dirty="0" smtClean="0">
            <a:latin typeface="楷体" pitchFamily="49" charset="-122"/>
            <a:ea typeface="楷体" pitchFamily="49" charset="-122"/>
          </a:endParaRPr>
        </a:p>
        <a:p>
          <a:pPr lvl="0" algn="ctr" defTabSz="800100">
            <a:lnSpc>
              <a:spcPct val="90000"/>
            </a:lnSpc>
            <a:spcBef>
              <a:spcPct val="0"/>
            </a:spcBef>
            <a:spcAft>
              <a:spcPct val="35000"/>
            </a:spcAft>
          </a:pPr>
          <a:r>
            <a:rPr lang="zh-CN" altLang="en-US" sz="1800" kern="1200" dirty="0" smtClean="0">
              <a:latin typeface="楷体" pitchFamily="49" charset="-122"/>
              <a:ea typeface="楷体" pitchFamily="49" charset="-122"/>
            </a:rPr>
            <a:t>（占比</a:t>
          </a:r>
          <a:r>
            <a:rPr lang="en-US" altLang="zh-CN" sz="1800" kern="1200" dirty="0" smtClean="0">
              <a:latin typeface="楷体" pitchFamily="49" charset="-122"/>
              <a:ea typeface="楷体" pitchFamily="49" charset="-122"/>
            </a:rPr>
            <a:t>60%</a:t>
          </a:r>
          <a:r>
            <a:rPr lang="zh-CN" altLang="en-US" sz="1800" kern="1200" dirty="0" smtClean="0">
              <a:latin typeface="楷体" pitchFamily="49" charset="-122"/>
              <a:ea typeface="楷体" pitchFamily="49" charset="-122"/>
            </a:rPr>
            <a:t>）</a:t>
          </a:r>
          <a:endParaRPr lang="zh-CN" altLang="en-US" sz="1800" kern="1200" dirty="0">
            <a:latin typeface="楷体" pitchFamily="49" charset="-122"/>
            <a:ea typeface="楷体" pitchFamily="49" charset="-122"/>
          </a:endParaRPr>
        </a:p>
      </dsp:txBody>
      <dsp:txXfrm>
        <a:off x="5071138" y="1677132"/>
        <a:ext cx="1341862" cy="852082"/>
      </dsp:txXfrm>
    </dsp:sp>
    <dsp:sp modelId="{DBE8B571-30A3-4BDD-8F10-B16587C9D4A3}">
      <dsp:nvSpPr>
        <dsp:cNvPr id="0" name=""/>
        <dsp:cNvSpPr/>
      </dsp:nvSpPr>
      <dsp:spPr>
        <a:xfrm>
          <a:off x="4922042" y="2777832"/>
          <a:ext cx="1341862" cy="852082"/>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65336A-4221-4256-919E-71C4188628E3}">
      <dsp:nvSpPr>
        <dsp:cNvPr id="0" name=""/>
        <dsp:cNvSpPr/>
      </dsp:nvSpPr>
      <dsp:spPr>
        <a:xfrm>
          <a:off x="5071138" y="2919473"/>
          <a:ext cx="1341862" cy="8520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smtClean="0">
              <a:latin typeface="楷体" pitchFamily="49" charset="-122"/>
              <a:ea typeface="楷体" pitchFamily="49" charset="-122"/>
            </a:rPr>
            <a:t>期末闭卷考试</a:t>
          </a:r>
          <a:endParaRPr lang="zh-CN" altLang="en-US" sz="1800" kern="1200" dirty="0">
            <a:latin typeface="楷体" pitchFamily="49" charset="-122"/>
            <a:ea typeface="楷体" pitchFamily="49" charset="-122"/>
          </a:endParaRPr>
        </a:p>
      </dsp:txBody>
      <dsp:txXfrm>
        <a:off x="5071138" y="2919473"/>
        <a:ext cx="1341862" cy="85208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699EB-6B6F-4303-84E5-698CBBF28AE0}" type="datetimeFigureOut">
              <a:rPr lang="zh-CN" altLang="en-US" smtClean="0"/>
              <a:pPr/>
              <a:t>2018/11/27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1D5E53-1996-4A18-8378-BCF5C8046DA1}" type="slidenum">
              <a:rPr lang="zh-CN" altLang="en-US" smtClean="0"/>
              <a:pPr/>
              <a:t>‹#›</a:t>
            </a:fld>
            <a:endParaRPr lang="zh-CN" altLang="en-US"/>
          </a:p>
        </p:txBody>
      </p:sp>
    </p:spTree>
    <p:extLst>
      <p:ext uri="{BB962C8B-B14F-4D97-AF65-F5344CB8AC3E}">
        <p14:creationId xmlns="" xmlns:p14="http://schemas.microsoft.com/office/powerpoint/2010/main" val="3744765781"/>
      </p:ext>
    </p:extLst>
  </p:cSld>
  <p:clrMap bg1="lt1" tx1="dk1" bg2="lt2" tx2="dk2" accent1="accent1" accent2="accent2" accent3="accent3" accent4="accent4" accent5="accent5" accent6="accent6" hlink="hlink" folHlink="folHlink"/>
  <p:notesStyle>
    <a:lvl1pPr marL="0" algn="l" defTabSz="685840" rtl="0" eaLnBrk="1" latinLnBrk="0" hangingPunct="1">
      <a:defRPr sz="900" kern="1200">
        <a:solidFill>
          <a:schemeClr val="tx1"/>
        </a:solidFill>
        <a:latin typeface="+mn-lt"/>
        <a:ea typeface="+mn-ea"/>
        <a:cs typeface="+mn-cs"/>
      </a:defRPr>
    </a:lvl1pPr>
    <a:lvl2pPr marL="342921" algn="l" defTabSz="685840" rtl="0" eaLnBrk="1" latinLnBrk="0" hangingPunct="1">
      <a:defRPr sz="900" kern="1200">
        <a:solidFill>
          <a:schemeClr val="tx1"/>
        </a:solidFill>
        <a:latin typeface="+mn-lt"/>
        <a:ea typeface="+mn-ea"/>
        <a:cs typeface="+mn-cs"/>
      </a:defRPr>
    </a:lvl2pPr>
    <a:lvl3pPr marL="685840" algn="l" defTabSz="685840" rtl="0" eaLnBrk="1" latinLnBrk="0" hangingPunct="1">
      <a:defRPr sz="900" kern="1200">
        <a:solidFill>
          <a:schemeClr val="tx1"/>
        </a:solidFill>
        <a:latin typeface="+mn-lt"/>
        <a:ea typeface="+mn-ea"/>
        <a:cs typeface="+mn-cs"/>
      </a:defRPr>
    </a:lvl3pPr>
    <a:lvl4pPr marL="1028761" algn="l" defTabSz="685840" rtl="0" eaLnBrk="1" latinLnBrk="0" hangingPunct="1">
      <a:defRPr sz="900" kern="1200">
        <a:solidFill>
          <a:schemeClr val="tx1"/>
        </a:solidFill>
        <a:latin typeface="+mn-lt"/>
        <a:ea typeface="+mn-ea"/>
        <a:cs typeface="+mn-cs"/>
      </a:defRPr>
    </a:lvl4pPr>
    <a:lvl5pPr marL="1371681" algn="l" defTabSz="685840" rtl="0" eaLnBrk="1" latinLnBrk="0" hangingPunct="1">
      <a:defRPr sz="900" kern="1200">
        <a:solidFill>
          <a:schemeClr val="tx1"/>
        </a:solidFill>
        <a:latin typeface="+mn-lt"/>
        <a:ea typeface="+mn-ea"/>
        <a:cs typeface="+mn-cs"/>
      </a:defRPr>
    </a:lvl5pPr>
    <a:lvl6pPr marL="1714601" algn="l" defTabSz="685840" rtl="0" eaLnBrk="1" latinLnBrk="0" hangingPunct="1">
      <a:defRPr sz="900" kern="1200">
        <a:solidFill>
          <a:schemeClr val="tx1"/>
        </a:solidFill>
        <a:latin typeface="+mn-lt"/>
        <a:ea typeface="+mn-ea"/>
        <a:cs typeface="+mn-cs"/>
      </a:defRPr>
    </a:lvl6pPr>
    <a:lvl7pPr marL="2057520" algn="l" defTabSz="685840" rtl="0" eaLnBrk="1" latinLnBrk="0" hangingPunct="1">
      <a:defRPr sz="900" kern="1200">
        <a:solidFill>
          <a:schemeClr val="tx1"/>
        </a:solidFill>
        <a:latin typeface="+mn-lt"/>
        <a:ea typeface="+mn-ea"/>
        <a:cs typeface="+mn-cs"/>
      </a:defRPr>
    </a:lvl7pPr>
    <a:lvl8pPr marL="2400440" algn="l" defTabSz="685840" rtl="0" eaLnBrk="1" latinLnBrk="0" hangingPunct="1">
      <a:defRPr sz="900" kern="1200">
        <a:solidFill>
          <a:schemeClr val="tx1"/>
        </a:solidFill>
        <a:latin typeface="+mn-lt"/>
        <a:ea typeface="+mn-ea"/>
        <a:cs typeface="+mn-cs"/>
      </a:defRPr>
    </a:lvl8pPr>
    <a:lvl9pPr marL="2743361" algn="l" defTabSz="68584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a:t>
            </a:fld>
            <a:endParaRPr lang="zh-CN" altLang="en-US"/>
          </a:p>
        </p:txBody>
      </p:sp>
    </p:spTree>
    <p:extLst>
      <p:ext uri="{BB962C8B-B14F-4D97-AF65-F5344CB8AC3E}">
        <p14:creationId xmlns="" xmlns:p14="http://schemas.microsoft.com/office/powerpoint/2010/main" val="3287889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10</a:t>
            </a:fld>
            <a:endParaRPr lang="zh-CN" altLang="en-US"/>
          </a:p>
        </p:txBody>
      </p:sp>
    </p:spTree>
    <p:extLst>
      <p:ext uri="{BB962C8B-B14F-4D97-AF65-F5344CB8AC3E}">
        <p14:creationId xmlns="" xmlns:p14="http://schemas.microsoft.com/office/powerpoint/2010/main" val="3261030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11</a:t>
            </a:fld>
            <a:endParaRPr lang="zh-CN" altLang="en-US"/>
          </a:p>
        </p:txBody>
      </p:sp>
    </p:spTree>
    <p:extLst>
      <p:ext uri="{BB962C8B-B14F-4D97-AF65-F5344CB8AC3E}">
        <p14:creationId xmlns="" xmlns:p14="http://schemas.microsoft.com/office/powerpoint/2010/main" val="458603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12</a:t>
            </a:fld>
            <a:endParaRPr lang="zh-CN" altLang="en-US"/>
          </a:p>
        </p:txBody>
      </p:sp>
    </p:spTree>
    <p:extLst>
      <p:ext uri="{BB962C8B-B14F-4D97-AF65-F5344CB8AC3E}">
        <p14:creationId xmlns="" xmlns:p14="http://schemas.microsoft.com/office/powerpoint/2010/main" val="1387007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 xmlns:p14="http://schemas.microsoft.com/office/powerpoint/2010/main" val="3261030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14</a:t>
            </a:fld>
            <a:endParaRPr lang="zh-CN" altLang="en-US"/>
          </a:p>
        </p:txBody>
      </p:sp>
    </p:spTree>
    <p:extLst>
      <p:ext uri="{BB962C8B-B14F-4D97-AF65-F5344CB8AC3E}">
        <p14:creationId xmlns="" xmlns:p14="http://schemas.microsoft.com/office/powerpoint/2010/main" val="1800617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15</a:t>
            </a:fld>
            <a:endParaRPr lang="zh-CN" altLang="en-US"/>
          </a:p>
        </p:txBody>
      </p:sp>
    </p:spTree>
    <p:extLst>
      <p:ext uri="{BB962C8B-B14F-4D97-AF65-F5344CB8AC3E}">
        <p14:creationId xmlns="" xmlns:p14="http://schemas.microsoft.com/office/powerpoint/2010/main" val="580886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 xmlns:p14="http://schemas.microsoft.com/office/powerpoint/2010/main" val="1556489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 xmlns:p14="http://schemas.microsoft.com/office/powerpoint/2010/main" val="1556489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 xmlns:p14="http://schemas.microsoft.com/office/powerpoint/2010/main" val="1556489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 xmlns:p14="http://schemas.microsoft.com/office/powerpoint/2010/main" val="1800617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a:t>
            </a:fld>
            <a:endParaRPr lang="zh-CN" altLang="en-US"/>
          </a:p>
        </p:txBody>
      </p:sp>
    </p:spTree>
    <p:extLst>
      <p:ext uri="{BB962C8B-B14F-4D97-AF65-F5344CB8AC3E}">
        <p14:creationId xmlns="" xmlns:p14="http://schemas.microsoft.com/office/powerpoint/2010/main" val="1251157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 xmlns:p14="http://schemas.microsoft.com/office/powerpoint/2010/main" val="1800617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 xmlns:p14="http://schemas.microsoft.com/office/powerpoint/2010/main" val="1556489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22</a:t>
            </a:fld>
            <a:endParaRPr lang="zh-CN" altLang="en-US"/>
          </a:p>
        </p:txBody>
      </p:sp>
    </p:spTree>
    <p:extLst>
      <p:ext uri="{BB962C8B-B14F-4D97-AF65-F5344CB8AC3E}">
        <p14:creationId xmlns="" xmlns:p14="http://schemas.microsoft.com/office/powerpoint/2010/main" val="1544765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23</a:t>
            </a:fld>
            <a:endParaRPr lang="zh-CN" altLang="en-US"/>
          </a:p>
        </p:txBody>
      </p:sp>
    </p:spTree>
    <p:extLst>
      <p:ext uri="{BB962C8B-B14F-4D97-AF65-F5344CB8AC3E}">
        <p14:creationId xmlns="" xmlns:p14="http://schemas.microsoft.com/office/powerpoint/2010/main" val="1544765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24</a:t>
            </a:fld>
            <a:endParaRPr lang="zh-CN" altLang="en-US"/>
          </a:p>
        </p:txBody>
      </p:sp>
    </p:spTree>
    <p:extLst>
      <p:ext uri="{BB962C8B-B14F-4D97-AF65-F5344CB8AC3E}">
        <p14:creationId xmlns="" xmlns:p14="http://schemas.microsoft.com/office/powerpoint/2010/main" val="1978268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25</a:t>
            </a:fld>
            <a:endParaRPr lang="zh-CN" altLang="en-US"/>
          </a:p>
        </p:txBody>
      </p:sp>
    </p:spTree>
    <p:extLst>
      <p:ext uri="{BB962C8B-B14F-4D97-AF65-F5344CB8AC3E}">
        <p14:creationId xmlns="" xmlns:p14="http://schemas.microsoft.com/office/powerpoint/2010/main" val="1162025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26</a:t>
            </a:fld>
            <a:endParaRPr lang="zh-CN" altLang="en-US"/>
          </a:p>
        </p:txBody>
      </p:sp>
    </p:spTree>
    <p:extLst>
      <p:ext uri="{BB962C8B-B14F-4D97-AF65-F5344CB8AC3E}">
        <p14:creationId xmlns="" xmlns:p14="http://schemas.microsoft.com/office/powerpoint/2010/main" val="3707039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 xmlns:p14="http://schemas.microsoft.com/office/powerpoint/2010/main" val="3707039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28</a:t>
            </a:fld>
            <a:endParaRPr lang="zh-CN" altLang="en-US"/>
          </a:p>
        </p:txBody>
      </p:sp>
    </p:spTree>
    <p:extLst>
      <p:ext uri="{BB962C8B-B14F-4D97-AF65-F5344CB8AC3E}">
        <p14:creationId xmlns="" xmlns:p14="http://schemas.microsoft.com/office/powerpoint/2010/main" val="1162025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29</a:t>
            </a:fld>
            <a:endParaRPr lang="zh-CN" altLang="en-US"/>
          </a:p>
        </p:txBody>
      </p:sp>
    </p:spTree>
    <p:extLst>
      <p:ext uri="{BB962C8B-B14F-4D97-AF65-F5344CB8AC3E}">
        <p14:creationId xmlns="" xmlns:p14="http://schemas.microsoft.com/office/powerpoint/2010/main" val="938133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3</a:t>
            </a:fld>
            <a:endParaRPr lang="zh-CN" altLang="en-US"/>
          </a:p>
        </p:txBody>
      </p:sp>
    </p:spTree>
    <p:extLst>
      <p:ext uri="{BB962C8B-B14F-4D97-AF65-F5344CB8AC3E}">
        <p14:creationId xmlns="" xmlns:p14="http://schemas.microsoft.com/office/powerpoint/2010/main" val="37856568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30</a:t>
            </a:fld>
            <a:endParaRPr lang="zh-CN" altLang="en-US"/>
          </a:p>
        </p:txBody>
      </p:sp>
    </p:spTree>
    <p:extLst>
      <p:ext uri="{BB962C8B-B14F-4D97-AF65-F5344CB8AC3E}">
        <p14:creationId xmlns="" xmlns:p14="http://schemas.microsoft.com/office/powerpoint/2010/main" val="2254349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4</a:t>
            </a:fld>
            <a:endParaRPr lang="zh-CN" altLang="en-US"/>
          </a:p>
        </p:txBody>
      </p:sp>
    </p:spTree>
    <p:extLst>
      <p:ext uri="{BB962C8B-B14F-4D97-AF65-F5344CB8AC3E}">
        <p14:creationId xmlns="" xmlns:p14="http://schemas.microsoft.com/office/powerpoint/2010/main" val="1924074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5</a:t>
            </a:fld>
            <a:endParaRPr lang="zh-CN" altLang="en-US"/>
          </a:p>
        </p:txBody>
      </p:sp>
    </p:spTree>
    <p:extLst>
      <p:ext uri="{BB962C8B-B14F-4D97-AF65-F5344CB8AC3E}">
        <p14:creationId xmlns="" xmlns:p14="http://schemas.microsoft.com/office/powerpoint/2010/main" val="3140681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6</a:t>
            </a:fld>
            <a:endParaRPr lang="zh-CN" altLang="en-US"/>
          </a:p>
        </p:txBody>
      </p:sp>
    </p:spTree>
    <p:extLst>
      <p:ext uri="{BB962C8B-B14F-4D97-AF65-F5344CB8AC3E}">
        <p14:creationId xmlns="" xmlns:p14="http://schemas.microsoft.com/office/powerpoint/2010/main" val="3261030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7</a:t>
            </a:fld>
            <a:endParaRPr lang="zh-CN" altLang="en-US"/>
          </a:p>
        </p:txBody>
      </p:sp>
    </p:spTree>
    <p:extLst>
      <p:ext uri="{BB962C8B-B14F-4D97-AF65-F5344CB8AC3E}">
        <p14:creationId xmlns="" xmlns:p14="http://schemas.microsoft.com/office/powerpoint/2010/main" val="818879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8</a:t>
            </a:fld>
            <a:endParaRPr lang="zh-CN" altLang="en-US"/>
          </a:p>
        </p:txBody>
      </p:sp>
    </p:spTree>
    <p:extLst>
      <p:ext uri="{BB962C8B-B14F-4D97-AF65-F5344CB8AC3E}">
        <p14:creationId xmlns="" xmlns:p14="http://schemas.microsoft.com/office/powerpoint/2010/main" val="717006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 xmlns:p14="http://schemas.microsoft.com/office/powerpoint/2010/main" val="3261030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199" y="842032"/>
            <a:ext cx="6859191" cy="1791253"/>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199" y="2702363"/>
            <a:ext cx="6859191" cy="1242205"/>
          </a:xfrm>
          <a:prstGeom prst="rect">
            <a:avLst/>
          </a:prstGeom>
        </p:spPr>
        <p:txBody>
          <a:bodyPr/>
          <a:lstStyle>
            <a:lvl1pPr marL="0" indent="0" algn="ctr">
              <a:buNone/>
              <a:defRPr sz="1800"/>
            </a:lvl1pPr>
            <a:lvl2pPr marL="342946" indent="0" algn="ctr">
              <a:buNone/>
              <a:defRPr sz="1500"/>
            </a:lvl2pPr>
            <a:lvl3pPr marL="685891" indent="0" algn="ctr">
              <a:buNone/>
              <a:defRPr sz="1400"/>
            </a:lvl3pPr>
            <a:lvl4pPr marL="1028837" indent="0" algn="ctr">
              <a:buNone/>
              <a:defRPr sz="1200"/>
            </a:lvl4pPr>
            <a:lvl5pPr marL="1371783" indent="0" algn="ctr">
              <a:buNone/>
              <a:defRPr sz="1200"/>
            </a:lvl5pPr>
            <a:lvl6pPr marL="1714729" indent="0" algn="ctr">
              <a:buNone/>
              <a:defRPr sz="1200"/>
            </a:lvl6pPr>
            <a:lvl7pPr marL="2057674" indent="0" algn="ctr">
              <a:buNone/>
              <a:defRPr sz="1200"/>
            </a:lvl7pPr>
            <a:lvl8pPr marL="2400620" indent="0" algn="ctr">
              <a:buNone/>
              <a:defRPr sz="1200"/>
            </a:lvl8pPr>
            <a:lvl9pPr marL="2743566"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759" y="4768735"/>
            <a:ext cx="2057757" cy="273928"/>
          </a:xfrm>
          <a:prstGeom prst="rect">
            <a:avLst/>
          </a:prstGeom>
        </p:spPr>
        <p:txBody>
          <a:bodyPr/>
          <a:lstStyle/>
          <a:p>
            <a:fld id="{4DA96E64-783D-463C-BA44-F5AF67B46485}" type="datetimeFigureOut">
              <a:rPr lang="zh-CN" altLang="en-US" smtClean="0"/>
              <a:pPr/>
              <a:t>2018/11/27</a:t>
            </a:fld>
            <a:endParaRPr lang="zh-CN" altLang="en-US"/>
          </a:p>
        </p:txBody>
      </p:sp>
      <p:sp>
        <p:nvSpPr>
          <p:cNvPr id="5" name="Footer Placeholder 4"/>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9072" y="4768735"/>
            <a:ext cx="2057757" cy="273928"/>
          </a:xfrm>
          <a:prstGeom prst="rect">
            <a:avLst/>
          </a:prstGeom>
        </p:spPr>
        <p:txBody>
          <a:bodyPr/>
          <a:lstStyle/>
          <a:p>
            <a:fld id="{A8C676CA-DACA-4216-AE75-62203F837763}" type="slidenum">
              <a:rPr lang="zh-CN" altLang="en-US" smtClean="0"/>
              <a:pPr/>
              <a:t>‹#›</a:t>
            </a:fld>
            <a:endParaRPr lang="zh-CN" altLang="en-US"/>
          </a:p>
        </p:txBody>
      </p:sp>
    </p:spTree>
    <p:extLst>
      <p:ext uri="{BB962C8B-B14F-4D97-AF65-F5344CB8AC3E}">
        <p14:creationId xmlns="" xmlns:p14="http://schemas.microsoft.com/office/powerpoint/2010/main" val="1669431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759" y="273929"/>
            <a:ext cx="7888070" cy="994479"/>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759" y="1369642"/>
            <a:ext cx="7888070" cy="326451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759" y="4768735"/>
            <a:ext cx="2057757" cy="273928"/>
          </a:xfrm>
          <a:prstGeom prst="rect">
            <a:avLst/>
          </a:prstGeom>
        </p:spPr>
        <p:txBody>
          <a:bodyPr/>
          <a:lstStyle/>
          <a:p>
            <a:fld id="{4DA96E64-783D-463C-BA44-F5AF67B46485}" type="datetimeFigureOut">
              <a:rPr lang="zh-CN" altLang="en-US" smtClean="0"/>
              <a:pPr/>
              <a:t>2018/11/27</a:t>
            </a:fld>
            <a:endParaRPr lang="zh-CN" altLang="en-US"/>
          </a:p>
        </p:txBody>
      </p:sp>
      <p:sp>
        <p:nvSpPr>
          <p:cNvPr id="5" name="Footer Placeholder 4"/>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9072" y="4768735"/>
            <a:ext cx="2057757" cy="273928"/>
          </a:xfrm>
          <a:prstGeom prst="rect">
            <a:avLst/>
          </a:prstGeom>
        </p:spPr>
        <p:txBody>
          <a:bodyPr/>
          <a:lstStyle/>
          <a:p>
            <a:fld id="{A8C676CA-DACA-4216-AE75-62203F837763}" type="slidenum">
              <a:rPr lang="zh-CN" altLang="en-US" smtClean="0"/>
              <a:pPr/>
              <a:t>‹#›</a:t>
            </a:fld>
            <a:endParaRPr lang="zh-CN" altLang="en-US"/>
          </a:p>
        </p:txBody>
      </p:sp>
    </p:spTree>
    <p:extLst>
      <p:ext uri="{BB962C8B-B14F-4D97-AF65-F5344CB8AC3E}">
        <p14:creationId xmlns="" xmlns:p14="http://schemas.microsoft.com/office/powerpoint/2010/main" val="1634247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4812" y="273928"/>
            <a:ext cx="1972017" cy="4360224"/>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759" y="273928"/>
            <a:ext cx="5801732" cy="436022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759" y="4768735"/>
            <a:ext cx="2057757" cy="273928"/>
          </a:xfrm>
          <a:prstGeom prst="rect">
            <a:avLst/>
          </a:prstGeom>
        </p:spPr>
        <p:txBody>
          <a:bodyPr/>
          <a:lstStyle/>
          <a:p>
            <a:fld id="{4DA96E64-783D-463C-BA44-F5AF67B46485}" type="datetimeFigureOut">
              <a:rPr lang="zh-CN" altLang="en-US" smtClean="0"/>
              <a:pPr/>
              <a:t>2018/11/27</a:t>
            </a:fld>
            <a:endParaRPr lang="zh-CN" altLang="en-US"/>
          </a:p>
        </p:txBody>
      </p:sp>
      <p:sp>
        <p:nvSpPr>
          <p:cNvPr id="5" name="Footer Placeholder 4"/>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9072" y="4768735"/>
            <a:ext cx="2057757" cy="273928"/>
          </a:xfrm>
          <a:prstGeom prst="rect">
            <a:avLst/>
          </a:prstGeom>
        </p:spPr>
        <p:txBody>
          <a:bodyPr/>
          <a:lstStyle/>
          <a:p>
            <a:fld id="{A8C676CA-DACA-4216-AE75-62203F837763}" type="slidenum">
              <a:rPr lang="zh-CN" altLang="en-US" smtClean="0"/>
              <a:pPr/>
              <a:t>‹#›</a:t>
            </a:fld>
            <a:endParaRPr lang="zh-CN" altLang="en-US"/>
          </a:p>
        </p:txBody>
      </p:sp>
    </p:spTree>
    <p:extLst>
      <p:ext uri="{BB962C8B-B14F-4D97-AF65-F5344CB8AC3E}">
        <p14:creationId xmlns="" xmlns:p14="http://schemas.microsoft.com/office/powerpoint/2010/main" val="2467072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176" name="矩形 175"/>
          <p:cNvSpPr/>
          <p:nvPr userDrawn="1"/>
        </p:nvSpPr>
        <p:spPr>
          <a:xfrm>
            <a:off x="0" y="0"/>
            <a:ext cx="9145588" cy="5145088"/>
          </a:xfrm>
          <a:prstGeom prst="rect">
            <a:avLst/>
          </a:prstGeom>
          <a:gradFill flip="none" rotWithShape="1">
            <a:gsLst>
              <a:gs pos="0">
                <a:schemeClr val="bg1">
                  <a:alpha val="0"/>
                </a:schemeClr>
              </a:gs>
              <a:gs pos="67000">
                <a:schemeClr val="bg1">
                  <a:lumMod val="75000"/>
                  <a:alpha val="25000"/>
                </a:schemeClr>
              </a:gs>
              <a:gs pos="100000">
                <a:schemeClr val="bg1">
                  <a:lumMod val="65000"/>
                  <a:alpha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Tree>
    <p:extLst>
      <p:ext uri="{BB962C8B-B14F-4D97-AF65-F5344CB8AC3E}">
        <p14:creationId xmlns="" xmlns:p14="http://schemas.microsoft.com/office/powerpoint/2010/main" val="1344973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矩形 1"/>
          <p:cNvSpPr/>
          <p:nvPr userDrawn="1"/>
        </p:nvSpPr>
        <p:spPr>
          <a:xfrm>
            <a:off x="0" y="0"/>
            <a:ext cx="9145588" cy="5145088"/>
          </a:xfrm>
          <a:prstGeom prst="rect">
            <a:avLst/>
          </a:prstGeom>
          <a:gradFill flip="none" rotWithShape="1">
            <a:gsLst>
              <a:gs pos="0">
                <a:schemeClr val="bg1">
                  <a:alpha val="0"/>
                </a:schemeClr>
              </a:gs>
              <a:gs pos="67000">
                <a:schemeClr val="bg1">
                  <a:lumMod val="75000"/>
                  <a:alpha val="25000"/>
                </a:schemeClr>
              </a:gs>
              <a:gs pos="100000">
                <a:schemeClr val="bg1">
                  <a:lumMod val="65000"/>
                  <a:alpha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3" name="矩形 2"/>
          <p:cNvSpPr/>
          <p:nvPr userDrawn="1"/>
        </p:nvSpPr>
        <p:spPr>
          <a:xfrm>
            <a:off x="0" y="0"/>
            <a:ext cx="9144000" cy="5143500"/>
          </a:xfrm>
          <a:prstGeom prst="rect">
            <a:avLst/>
          </a:prstGeom>
          <a:blipFill dpi="0" rotWithShape="1">
            <a:blip r:embed="rId2" cstate="print">
              <a:alphaModFix amt="3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4037512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0" name="矩形 49"/>
          <p:cNvSpPr/>
          <p:nvPr userDrawn="1"/>
        </p:nvSpPr>
        <p:spPr>
          <a:xfrm>
            <a:off x="0" y="0"/>
            <a:ext cx="9145588" cy="5145088"/>
          </a:xfrm>
          <a:prstGeom prst="rect">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Tree>
    <p:extLst>
      <p:ext uri="{BB962C8B-B14F-4D97-AF65-F5344CB8AC3E}">
        <p14:creationId xmlns="" xmlns:p14="http://schemas.microsoft.com/office/powerpoint/2010/main" val="1320242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759" y="273929"/>
            <a:ext cx="7888070" cy="994479"/>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759" y="1369642"/>
            <a:ext cx="7888070" cy="326451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759" y="4768735"/>
            <a:ext cx="2057757" cy="273928"/>
          </a:xfrm>
          <a:prstGeom prst="rect">
            <a:avLst/>
          </a:prstGeom>
        </p:spPr>
        <p:txBody>
          <a:bodyPr/>
          <a:lstStyle/>
          <a:p>
            <a:fld id="{4DA96E64-783D-463C-BA44-F5AF67B46485}" type="datetimeFigureOut">
              <a:rPr lang="zh-CN" altLang="en-US" smtClean="0"/>
              <a:pPr/>
              <a:t>2018/11/27</a:t>
            </a:fld>
            <a:endParaRPr lang="zh-CN" altLang="en-US"/>
          </a:p>
        </p:txBody>
      </p:sp>
      <p:sp>
        <p:nvSpPr>
          <p:cNvPr id="5" name="Footer Placeholder 4"/>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9072" y="4768735"/>
            <a:ext cx="2057757" cy="273928"/>
          </a:xfrm>
          <a:prstGeom prst="rect">
            <a:avLst/>
          </a:prstGeom>
        </p:spPr>
        <p:txBody>
          <a:bodyPr/>
          <a:lstStyle/>
          <a:p>
            <a:fld id="{A8C676CA-DACA-4216-AE75-62203F837763}" type="slidenum">
              <a:rPr lang="zh-CN" altLang="en-US" smtClean="0"/>
              <a:pPr/>
              <a:t>‹#›</a:t>
            </a:fld>
            <a:endParaRPr lang="zh-CN" altLang="en-US"/>
          </a:p>
        </p:txBody>
      </p:sp>
    </p:spTree>
    <p:extLst>
      <p:ext uri="{BB962C8B-B14F-4D97-AF65-F5344CB8AC3E}">
        <p14:creationId xmlns="" xmlns:p14="http://schemas.microsoft.com/office/powerpoint/2010/main" val="2202507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996" y="1282700"/>
            <a:ext cx="7888070" cy="214021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996" y="3443160"/>
            <a:ext cx="7888070" cy="1125488"/>
          </a:xfrm>
          <a:prstGeom prst="rect">
            <a:avLst/>
          </a:prstGeom>
        </p:spPr>
        <p:txBody>
          <a:bodyPr/>
          <a:lstStyle>
            <a:lvl1pPr marL="0" indent="0">
              <a:buNone/>
              <a:defRPr sz="1800">
                <a:solidFill>
                  <a:schemeClr val="tx1">
                    <a:tint val="75000"/>
                  </a:schemeClr>
                </a:solidFill>
              </a:defRPr>
            </a:lvl1pPr>
            <a:lvl2pPr marL="342946" indent="0">
              <a:buNone/>
              <a:defRPr sz="1500">
                <a:solidFill>
                  <a:schemeClr val="tx1">
                    <a:tint val="75000"/>
                  </a:schemeClr>
                </a:solidFill>
              </a:defRPr>
            </a:lvl2pPr>
            <a:lvl3pPr marL="685891" indent="0">
              <a:buNone/>
              <a:defRPr sz="1400">
                <a:solidFill>
                  <a:schemeClr val="tx1">
                    <a:tint val="75000"/>
                  </a:schemeClr>
                </a:solidFill>
              </a:defRPr>
            </a:lvl3pPr>
            <a:lvl4pPr marL="1028837" indent="0">
              <a:buNone/>
              <a:defRPr sz="1200">
                <a:solidFill>
                  <a:schemeClr val="tx1">
                    <a:tint val="75000"/>
                  </a:schemeClr>
                </a:solidFill>
              </a:defRPr>
            </a:lvl4pPr>
            <a:lvl5pPr marL="1371783" indent="0">
              <a:buNone/>
              <a:defRPr sz="1200">
                <a:solidFill>
                  <a:schemeClr val="tx1">
                    <a:tint val="75000"/>
                  </a:schemeClr>
                </a:solidFill>
              </a:defRPr>
            </a:lvl5pPr>
            <a:lvl6pPr marL="1714729" indent="0">
              <a:buNone/>
              <a:defRPr sz="1200">
                <a:solidFill>
                  <a:schemeClr val="tx1">
                    <a:tint val="75000"/>
                  </a:schemeClr>
                </a:solidFill>
              </a:defRPr>
            </a:lvl6pPr>
            <a:lvl7pPr marL="2057674" indent="0">
              <a:buNone/>
              <a:defRPr sz="1200">
                <a:solidFill>
                  <a:schemeClr val="tx1">
                    <a:tint val="75000"/>
                  </a:schemeClr>
                </a:solidFill>
              </a:defRPr>
            </a:lvl7pPr>
            <a:lvl8pPr marL="2400620" indent="0">
              <a:buNone/>
              <a:defRPr sz="1200">
                <a:solidFill>
                  <a:schemeClr val="tx1">
                    <a:tint val="75000"/>
                  </a:schemeClr>
                </a:solidFill>
              </a:defRPr>
            </a:lvl8pPr>
            <a:lvl9pPr marL="2743566"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759" y="4768735"/>
            <a:ext cx="2057757" cy="273928"/>
          </a:xfrm>
          <a:prstGeom prst="rect">
            <a:avLst/>
          </a:prstGeom>
        </p:spPr>
        <p:txBody>
          <a:bodyPr/>
          <a:lstStyle/>
          <a:p>
            <a:fld id="{4DA96E64-783D-463C-BA44-F5AF67B46485}" type="datetimeFigureOut">
              <a:rPr lang="zh-CN" altLang="en-US" smtClean="0"/>
              <a:pPr/>
              <a:t>2018/11/27</a:t>
            </a:fld>
            <a:endParaRPr lang="zh-CN" altLang="en-US"/>
          </a:p>
        </p:txBody>
      </p:sp>
      <p:sp>
        <p:nvSpPr>
          <p:cNvPr id="5" name="Footer Placeholder 4"/>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9072" y="4768735"/>
            <a:ext cx="2057757" cy="273928"/>
          </a:xfrm>
          <a:prstGeom prst="rect">
            <a:avLst/>
          </a:prstGeom>
        </p:spPr>
        <p:txBody>
          <a:bodyPr/>
          <a:lstStyle/>
          <a:p>
            <a:fld id="{A8C676CA-DACA-4216-AE75-62203F837763}" type="slidenum">
              <a:rPr lang="zh-CN" altLang="en-US" smtClean="0"/>
              <a:pPr/>
              <a:t>‹#›</a:t>
            </a:fld>
            <a:endParaRPr lang="zh-CN" altLang="en-US"/>
          </a:p>
        </p:txBody>
      </p:sp>
    </p:spTree>
    <p:extLst>
      <p:ext uri="{BB962C8B-B14F-4D97-AF65-F5344CB8AC3E}">
        <p14:creationId xmlns="" xmlns:p14="http://schemas.microsoft.com/office/powerpoint/2010/main" val="1044291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759" y="273929"/>
            <a:ext cx="7888070" cy="994479"/>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759" y="1369642"/>
            <a:ext cx="3886875" cy="326451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954" y="1369642"/>
            <a:ext cx="3886875" cy="326451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759" y="4768735"/>
            <a:ext cx="2057757" cy="273928"/>
          </a:xfrm>
          <a:prstGeom prst="rect">
            <a:avLst/>
          </a:prstGeom>
        </p:spPr>
        <p:txBody>
          <a:bodyPr/>
          <a:lstStyle/>
          <a:p>
            <a:fld id="{4DA96E64-783D-463C-BA44-F5AF67B46485}" type="datetimeFigureOut">
              <a:rPr lang="zh-CN" altLang="en-US" smtClean="0"/>
              <a:pPr/>
              <a:t>2018/11/27</a:t>
            </a:fld>
            <a:endParaRPr lang="zh-CN" altLang="en-US"/>
          </a:p>
        </p:txBody>
      </p:sp>
      <p:sp>
        <p:nvSpPr>
          <p:cNvPr id="6" name="Footer Placeholder 5"/>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9072" y="4768735"/>
            <a:ext cx="2057757" cy="273928"/>
          </a:xfrm>
          <a:prstGeom prst="rect">
            <a:avLst/>
          </a:prstGeom>
        </p:spPr>
        <p:txBody>
          <a:bodyPr/>
          <a:lstStyle/>
          <a:p>
            <a:fld id="{A8C676CA-DACA-4216-AE75-62203F837763}" type="slidenum">
              <a:rPr lang="zh-CN" altLang="en-US" smtClean="0"/>
              <a:pPr/>
              <a:t>‹#›</a:t>
            </a:fld>
            <a:endParaRPr lang="zh-CN" altLang="en-US"/>
          </a:p>
        </p:txBody>
      </p:sp>
    </p:spTree>
    <p:extLst>
      <p:ext uri="{BB962C8B-B14F-4D97-AF65-F5344CB8AC3E}">
        <p14:creationId xmlns="" xmlns:p14="http://schemas.microsoft.com/office/powerpoint/2010/main" val="2821108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950" y="273929"/>
            <a:ext cx="7888070" cy="994479"/>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951" y="1261261"/>
            <a:ext cx="3869012" cy="618125"/>
          </a:xfrm>
          <a:prstGeom prst="rect">
            <a:avLst/>
          </a:prstGeom>
        </p:spPr>
        <p:txBody>
          <a:bodyPr anchor="b"/>
          <a:lstStyle>
            <a:lvl1pPr marL="0" indent="0">
              <a:buNone/>
              <a:defRPr sz="1800" b="1"/>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951" y="1879386"/>
            <a:ext cx="3869012" cy="276429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954" y="1261261"/>
            <a:ext cx="3888066" cy="618125"/>
          </a:xfrm>
          <a:prstGeom prst="rect">
            <a:avLst/>
          </a:prstGeom>
        </p:spPr>
        <p:txBody>
          <a:bodyPr anchor="b"/>
          <a:lstStyle>
            <a:lvl1pPr marL="0" indent="0">
              <a:buNone/>
              <a:defRPr sz="1800" b="1"/>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954" y="1879386"/>
            <a:ext cx="3888066" cy="276429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759" y="4768735"/>
            <a:ext cx="2057757" cy="273928"/>
          </a:xfrm>
          <a:prstGeom prst="rect">
            <a:avLst/>
          </a:prstGeom>
        </p:spPr>
        <p:txBody>
          <a:bodyPr/>
          <a:lstStyle/>
          <a:p>
            <a:fld id="{4DA96E64-783D-463C-BA44-F5AF67B46485}" type="datetimeFigureOut">
              <a:rPr lang="zh-CN" altLang="en-US" smtClean="0"/>
              <a:pPr/>
              <a:t>2018/11/27</a:t>
            </a:fld>
            <a:endParaRPr lang="zh-CN" altLang="en-US"/>
          </a:p>
        </p:txBody>
      </p:sp>
      <p:sp>
        <p:nvSpPr>
          <p:cNvPr id="8" name="Footer Placeholder 7"/>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9072" y="4768735"/>
            <a:ext cx="2057757" cy="273928"/>
          </a:xfrm>
          <a:prstGeom prst="rect">
            <a:avLst/>
          </a:prstGeom>
        </p:spPr>
        <p:txBody>
          <a:bodyPr/>
          <a:lstStyle/>
          <a:p>
            <a:fld id="{A8C676CA-DACA-4216-AE75-62203F837763}" type="slidenum">
              <a:rPr lang="zh-CN" altLang="en-US" smtClean="0"/>
              <a:pPr/>
              <a:t>‹#›</a:t>
            </a:fld>
            <a:endParaRPr lang="zh-CN" altLang="en-US"/>
          </a:p>
        </p:txBody>
      </p:sp>
    </p:spTree>
    <p:extLst>
      <p:ext uri="{BB962C8B-B14F-4D97-AF65-F5344CB8AC3E}">
        <p14:creationId xmlns="" xmlns:p14="http://schemas.microsoft.com/office/powerpoint/2010/main" val="1552895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759" y="273929"/>
            <a:ext cx="7888070" cy="994479"/>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759" y="4768735"/>
            <a:ext cx="2057757" cy="273928"/>
          </a:xfrm>
          <a:prstGeom prst="rect">
            <a:avLst/>
          </a:prstGeom>
        </p:spPr>
        <p:txBody>
          <a:bodyPr/>
          <a:lstStyle/>
          <a:p>
            <a:fld id="{4DA96E64-783D-463C-BA44-F5AF67B46485}" type="datetimeFigureOut">
              <a:rPr lang="zh-CN" altLang="en-US" smtClean="0"/>
              <a:pPr/>
              <a:t>2018/11/27</a:t>
            </a:fld>
            <a:endParaRPr lang="zh-CN" altLang="en-US"/>
          </a:p>
        </p:txBody>
      </p:sp>
      <p:sp>
        <p:nvSpPr>
          <p:cNvPr id="4" name="Footer Placeholder 3"/>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6459072" y="4768735"/>
            <a:ext cx="2057757" cy="273928"/>
          </a:xfrm>
          <a:prstGeom prst="rect">
            <a:avLst/>
          </a:prstGeom>
        </p:spPr>
        <p:txBody>
          <a:bodyPr/>
          <a:lstStyle/>
          <a:p>
            <a:fld id="{A8C676CA-DACA-4216-AE75-62203F837763}" type="slidenum">
              <a:rPr lang="zh-CN" altLang="en-US" smtClean="0"/>
              <a:pPr/>
              <a:t>‹#›</a:t>
            </a:fld>
            <a:endParaRPr lang="zh-CN" altLang="en-US"/>
          </a:p>
        </p:txBody>
      </p:sp>
    </p:spTree>
    <p:extLst>
      <p:ext uri="{BB962C8B-B14F-4D97-AF65-F5344CB8AC3E}">
        <p14:creationId xmlns="" xmlns:p14="http://schemas.microsoft.com/office/powerpoint/2010/main" val="1656418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759" y="4768735"/>
            <a:ext cx="2057757" cy="273928"/>
          </a:xfrm>
          <a:prstGeom prst="rect">
            <a:avLst/>
          </a:prstGeom>
        </p:spPr>
        <p:txBody>
          <a:bodyPr/>
          <a:lstStyle/>
          <a:p>
            <a:fld id="{4DA96E64-783D-463C-BA44-F5AF67B46485}" type="datetimeFigureOut">
              <a:rPr lang="zh-CN" altLang="en-US" smtClean="0"/>
              <a:pPr/>
              <a:t>2018/11/27</a:t>
            </a:fld>
            <a:endParaRPr lang="zh-CN" altLang="en-US"/>
          </a:p>
        </p:txBody>
      </p:sp>
      <p:sp>
        <p:nvSpPr>
          <p:cNvPr id="3" name="Footer Placeholder 2"/>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9072" y="4768735"/>
            <a:ext cx="2057757" cy="273928"/>
          </a:xfrm>
          <a:prstGeom prst="rect">
            <a:avLst/>
          </a:prstGeom>
        </p:spPr>
        <p:txBody>
          <a:bodyPr/>
          <a:lstStyle/>
          <a:p>
            <a:fld id="{A8C676CA-DACA-4216-AE75-62203F837763}" type="slidenum">
              <a:rPr lang="zh-CN" altLang="en-US" smtClean="0"/>
              <a:pPr/>
              <a:t>‹#›</a:t>
            </a:fld>
            <a:endParaRPr lang="zh-CN" altLang="en-US"/>
          </a:p>
        </p:txBody>
      </p:sp>
    </p:spTree>
    <p:extLst>
      <p:ext uri="{BB962C8B-B14F-4D97-AF65-F5344CB8AC3E}">
        <p14:creationId xmlns="" xmlns:p14="http://schemas.microsoft.com/office/powerpoint/2010/main" val="3188556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951" y="343006"/>
            <a:ext cx="2949690" cy="1200521"/>
          </a:xfrm>
          <a:prstGeom prst="rect">
            <a:avLst/>
          </a:prstGeo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8066" y="740798"/>
            <a:ext cx="4629954" cy="3656347"/>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951" y="1543526"/>
            <a:ext cx="2949690" cy="2859574"/>
          </a:xfrm>
          <a:prstGeom prst="rect">
            <a:avLst/>
          </a:prstGeom>
        </p:spPr>
        <p:txBody>
          <a:bodyPr/>
          <a:lstStyle>
            <a:lvl1pPr marL="0" indent="0">
              <a:buNone/>
              <a:defRPr sz="1200"/>
            </a:lvl1pPr>
            <a:lvl2pPr marL="342946" indent="0">
              <a:buNone/>
              <a:defRPr sz="1100"/>
            </a:lvl2pPr>
            <a:lvl3pPr marL="685891" indent="0">
              <a:buNone/>
              <a:defRPr sz="900"/>
            </a:lvl3pPr>
            <a:lvl4pPr marL="1028837" indent="0">
              <a:buNone/>
              <a:defRPr sz="800"/>
            </a:lvl4pPr>
            <a:lvl5pPr marL="1371783" indent="0">
              <a:buNone/>
              <a:defRPr sz="800"/>
            </a:lvl5pPr>
            <a:lvl6pPr marL="1714729" indent="0">
              <a:buNone/>
              <a:defRPr sz="800"/>
            </a:lvl6pPr>
            <a:lvl7pPr marL="2057674" indent="0">
              <a:buNone/>
              <a:defRPr sz="800"/>
            </a:lvl7pPr>
            <a:lvl8pPr marL="2400620" indent="0">
              <a:buNone/>
              <a:defRPr sz="800"/>
            </a:lvl8pPr>
            <a:lvl9pPr marL="2743566" indent="0">
              <a:buNone/>
              <a:defRPr sz="800"/>
            </a:lvl9pPr>
          </a:lstStyle>
          <a:p>
            <a:pPr lvl="0"/>
            <a:r>
              <a:rPr lang="zh-CN" altLang="en-US"/>
              <a:t>单击此处编辑母版文本样式</a:t>
            </a:r>
          </a:p>
        </p:txBody>
      </p:sp>
      <p:sp>
        <p:nvSpPr>
          <p:cNvPr id="5" name="Date Placeholder 4"/>
          <p:cNvSpPr>
            <a:spLocks noGrp="1"/>
          </p:cNvSpPr>
          <p:nvPr>
            <p:ph type="dt" sz="half" idx="10"/>
          </p:nvPr>
        </p:nvSpPr>
        <p:spPr>
          <a:xfrm>
            <a:off x="628759" y="4768735"/>
            <a:ext cx="2057757" cy="273928"/>
          </a:xfrm>
          <a:prstGeom prst="rect">
            <a:avLst/>
          </a:prstGeom>
        </p:spPr>
        <p:txBody>
          <a:bodyPr/>
          <a:lstStyle/>
          <a:p>
            <a:fld id="{4DA96E64-783D-463C-BA44-F5AF67B46485}" type="datetimeFigureOut">
              <a:rPr lang="zh-CN" altLang="en-US" smtClean="0"/>
              <a:pPr/>
              <a:t>2018/11/27</a:t>
            </a:fld>
            <a:endParaRPr lang="zh-CN" altLang="en-US"/>
          </a:p>
        </p:txBody>
      </p:sp>
      <p:sp>
        <p:nvSpPr>
          <p:cNvPr id="6" name="Footer Placeholder 5"/>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9072" y="4768735"/>
            <a:ext cx="2057757" cy="273928"/>
          </a:xfrm>
          <a:prstGeom prst="rect">
            <a:avLst/>
          </a:prstGeom>
        </p:spPr>
        <p:txBody>
          <a:bodyPr/>
          <a:lstStyle/>
          <a:p>
            <a:fld id="{A8C676CA-DACA-4216-AE75-62203F837763}" type="slidenum">
              <a:rPr lang="zh-CN" altLang="en-US" smtClean="0"/>
              <a:pPr/>
              <a:t>‹#›</a:t>
            </a:fld>
            <a:endParaRPr lang="zh-CN" altLang="en-US"/>
          </a:p>
        </p:txBody>
      </p:sp>
    </p:spTree>
    <p:extLst>
      <p:ext uri="{BB962C8B-B14F-4D97-AF65-F5344CB8AC3E}">
        <p14:creationId xmlns="" xmlns:p14="http://schemas.microsoft.com/office/powerpoint/2010/main" val="359422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951" y="343006"/>
            <a:ext cx="2949690" cy="1200521"/>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8066" y="740798"/>
            <a:ext cx="4629954" cy="3656347"/>
          </a:xfrm>
          <a:prstGeom prst="rect">
            <a:avLst/>
          </a:prstGeom>
        </p:spPr>
        <p:txBody>
          <a:bodyPr anchor="t"/>
          <a:lstStyle>
            <a:lvl1pPr marL="0" indent="0">
              <a:buNone/>
              <a:defRPr sz="2400"/>
            </a:lvl1pPr>
            <a:lvl2pPr marL="342946" indent="0">
              <a:buNone/>
              <a:defRPr sz="2100"/>
            </a:lvl2pPr>
            <a:lvl3pPr marL="685891" indent="0">
              <a:buNone/>
              <a:defRPr sz="1800"/>
            </a:lvl3pPr>
            <a:lvl4pPr marL="1028837" indent="0">
              <a:buNone/>
              <a:defRPr sz="1500"/>
            </a:lvl4pPr>
            <a:lvl5pPr marL="1371783" indent="0">
              <a:buNone/>
              <a:defRPr sz="1500"/>
            </a:lvl5pPr>
            <a:lvl6pPr marL="1714729" indent="0">
              <a:buNone/>
              <a:defRPr sz="1500"/>
            </a:lvl6pPr>
            <a:lvl7pPr marL="2057674" indent="0">
              <a:buNone/>
              <a:defRPr sz="1500"/>
            </a:lvl7pPr>
            <a:lvl8pPr marL="2400620" indent="0">
              <a:buNone/>
              <a:defRPr sz="1500"/>
            </a:lvl8pPr>
            <a:lvl9pPr marL="2743566"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951" y="1543526"/>
            <a:ext cx="2949690" cy="2859574"/>
          </a:xfrm>
          <a:prstGeom prst="rect">
            <a:avLst/>
          </a:prstGeom>
        </p:spPr>
        <p:txBody>
          <a:bodyPr/>
          <a:lstStyle>
            <a:lvl1pPr marL="0" indent="0">
              <a:buNone/>
              <a:defRPr sz="1200"/>
            </a:lvl1pPr>
            <a:lvl2pPr marL="342946" indent="0">
              <a:buNone/>
              <a:defRPr sz="1100"/>
            </a:lvl2pPr>
            <a:lvl3pPr marL="685891" indent="0">
              <a:buNone/>
              <a:defRPr sz="900"/>
            </a:lvl3pPr>
            <a:lvl4pPr marL="1028837" indent="0">
              <a:buNone/>
              <a:defRPr sz="800"/>
            </a:lvl4pPr>
            <a:lvl5pPr marL="1371783" indent="0">
              <a:buNone/>
              <a:defRPr sz="800"/>
            </a:lvl5pPr>
            <a:lvl6pPr marL="1714729" indent="0">
              <a:buNone/>
              <a:defRPr sz="800"/>
            </a:lvl6pPr>
            <a:lvl7pPr marL="2057674" indent="0">
              <a:buNone/>
              <a:defRPr sz="800"/>
            </a:lvl7pPr>
            <a:lvl8pPr marL="2400620" indent="0">
              <a:buNone/>
              <a:defRPr sz="800"/>
            </a:lvl8pPr>
            <a:lvl9pPr marL="2743566" indent="0">
              <a:buNone/>
              <a:defRPr sz="800"/>
            </a:lvl9pPr>
          </a:lstStyle>
          <a:p>
            <a:pPr lvl="0"/>
            <a:r>
              <a:rPr lang="zh-CN" altLang="en-US"/>
              <a:t>单击此处编辑母版文本样式</a:t>
            </a:r>
          </a:p>
        </p:txBody>
      </p:sp>
      <p:sp>
        <p:nvSpPr>
          <p:cNvPr id="5" name="Date Placeholder 4"/>
          <p:cNvSpPr>
            <a:spLocks noGrp="1"/>
          </p:cNvSpPr>
          <p:nvPr>
            <p:ph type="dt" sz="half" idx="10"/>
          </p:nvPr>
        </p:nvSpPr>
        <p:spPr>
          <a:xfrm>
            <a:off x="628759" y="4768735"/>
            <a:ext cx="2057757" cy="273928"/>
          </a:xfrm>
          <a:prstGeom prst="rect">
            <a:avLst/>
          </a:prstGeom>
        </p:spPr>
        <p:txBody>
          <a:bodyPr/>
          <a:lstStyle/>
          <a:p>
            <a:fld id="{4DA96E64-783D-463C-BA44-F5AF67B46485}" type="datetimeFigureOut">
              <a:rPr lang="zh-CN" altLang="en-US" smtClean="0"/>
              <a:pPr/>
              <a:t>2018/11/27</a:t>
            </a:fld>
            <a:endParaRPr lang="zh-CN" altLang="en-US"/>
          </a:p>
        </p:txBody>
      </p:sp>
      <p:sp>
        <p:nvSpPr>
          <p:cNvPr id="6" name="Footer Placeholder 5"/>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9072" y="4768735"/>
            <a:ext cx="2057757" cy="273928"/>
          </a:xfrm>
          <a:prstGeom prst="rect">
            <a:avLst/>
          </a:prstGeom>
        </p:spPr>
        <p:txBody>
          <a:bodyPr/>
          <a:lstStyle/>
          <a:p>
            <a:fld id="{A8C676CA-DACA-4216-AE75-62203F837763}" type="slidenum">
              <a:rPr lang="zh-CN" altLang="en-US" smtClean="0"/>
              <a:pPr/>
              <a:t>‹#›</a:t>
            </a:fld>
            <a:endParaRPr lang="zh-CN" altLang="en-US"/>
          </a:p>
        </p:txBody>
      </p:sp>
    </p:spTree>
    <p:extLst>
      <p:ext uri="{BB962C8B-B14F-4D97-AF65-F5344CB8AC3E}">
        <p14:creationId xmlns="" xmlns:p14="http://schemas.microsoft.com/office/powerpoint/2010/main" val="3821243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53830972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56" r:id="rId12"/>
    <p:sldLayoutId id="2147483750" r:id="rId13"/>
    <p:sldLayoutId id="2147483763" r:id="rId14"/>
  </p:sldLayoutIdLst>
  <p:txStyles>
    <p:titleStyle>
      <a:lvl1pPr algn="l" defTabSz="68589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73" indent="-171473" algn="l" defTabSz="68589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419" indent="-171473" algn="l" defTabSz="68589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364" indent="-171473" algn="l" defTabSz="68589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310" indent="-171473" algn="l" defTabSz="68589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256" indent="-171473" algn="l" defTabSz="68589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6201" indent="-171473" algn="l" defTabSz="68589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9147" indent="-171473" algn="l" defTabSz="68589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2093" indent="-171473" algn="l" defTabSz="68589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5039" indent="-171473" algn="l" defTabSz="68589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91" rtl="0" eaLnBrk="1" latinLnBrk="0" hangingPunct="1">
        <a:defRPr sz="1400" kern="1200">
          <a:solidFill>
            <a:schemeClr val="tx1"/>
          </a:solidFill>
          <a:latin typeface="+mn-lt"/>
          <a:ea typeface="+mn-ea"/>
          <a:cs typeface="+mn-cs"/>
        </a:defRPr>
      </a:lvl1pPr>
      <a:lvl2pPr marL="342946" algn="l" defTabSz="685891" rtl="0" eaLnBrk="1" latinLnBrk="0" hangingPunct="1">
        <a:defRPr sz="1400" kern="1200">
          <a:solidFill>
            <a:schemeClr val="tx1"/>
          </a:solidFill>
          <a:latin typeface="+mn-lt"/>
          <a:ea typeface="+mn-ea"/>
          <a:cs typeface="+mn-cs"/>
        </a:defRPr>
      </a:lvl2pPr>
      <a:lvl3pPr marL="685891" algn="l" defTabSz="685891" rtl="0" eaLnBrk="1" latinLnBrk="0" hangingPunct="1">
        <a:defRPr sz="1400" kern="1200">
          <a:solidFill>
            <a:schemeClr val="tx1"/>
          </a:solidFill>
          <a:latin typeface="+mn-lt"/>
          <a:ea typeface="+mn-ea"/>
          <a:cs typeface="+mn-cs"/>
        </a:defRPr>
      </a:lvl3pPr>
      <a:lvl4pPr marL="1028837" algn="l" defTabSz="685891" rtl="0" eaLnBrk="1" latinLnBrk="0" hangingPunct="1">
        <a:defRPr sz="1400" kern="1200">
          <a:solidFill>
            <a:schemeClr val="tx1"/>
          </a:solidFill>
          <a:latin typeface="+mn-lt"/>
          <a:ea typeface="+mn-ea"/>
          <a:cs typeface="+mn-cs"/>
        </a:defRPr>
      </a:lvl4pPr>
      <a:lvl5pPr marL="1371783" algn="l" defTabSz="685891" rtl="0" eaLnBrk="1" latinLnBrk="0" hangingPunct="1">
        <a:defRPr sz="1400" kern="1200">
          <a:solidFill>
            <a:schemeClr val="tx1"/>
          </a:solidFill>
          <a:latin typeface="+mn-lt"/>
          <a:ea typeface="+mn-ea"/>
          <a:cs typeface="+mn-cs"/>
        </a:defRPr>
      </a:lvl5pPr>
      <a:lvl6pPr marL="1714729" algn="l" defTabSz="685891" rtl="0" eaLnBrk="1" latinLnBrk="0" hangingPunct="1">
        <a:defRPr sz="1400" kern="1200">
          <a:solidFill>
            <a:schemeClr val="tx1"/>
          </a:solidFill>
          <a:latin typeface="+mn-lt"/>
          <a:ea typeface="+mn-ea"/>
          <a:cs typeface="+mn-cs"/>
        </a:defRPr>
      </a:lvl6pPr>
      <a:lvl7pPr marL="2057674" algn="l" defTabSz="685891" rtl="0" eaLnBrk="1" latinLnBrk="0" hangingPunct="1">
        <a:defRPr sz="1400" kern="1200">
          <a:solidFill>
            <a:schemeClr val="tx1"/>
          </a:solidFill>
          <a:latin typeface="+mn-lt"/>
          <a:ea typeface="+mn-ea"/>
          <a:cs typeface="+mn-cs"/>
        </a:defRPr>
      </a:lvl7pPr>
      <a:lvl8pPr marL="2400620" algn="l" defTabSz="685891" rtl="0" eaLnBrk="1" latinLnBrk="0" hangingPunct="1">
        <a:defRPr sz="1400" kern="1200">
          <a:solidFill>
            <a:schemeClr val="tx1"/>
          </a:solidFill>
          <a:latin typeface="+mn-lt"/>
          <a:ea typeface="+mn-ea"/>
          <a:cs typeface="+mn-cs"/>
        </a:defRPr>
      </a:lvl8pPr>
      <a:lvl9pPr marL="2743566" algn="l" defTabSz="685891"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notesSlide" Target="../notesSlides/notesSlide1.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slideLayout" Target="../slideLayouts/slideLayout1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2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31.xml"/></Relationships>
</file>

<file path=ppt/slides/_rels/slide14.xml.rels><?xml version="1.0" encoding="UTF-8" standalone="yes"?>
<Relationships xmlns="http://schemas.openxmlformats.org/package/2006/relationships"><Relationship Id="rId117" Type="http://schemas.openxmlformats.org/officeDocument/2006/relationships/tags" Target="../tags/tag148.xml"/><Relationship Id="rId299" Type="http://schemas.openxmlformats.org/officeDocument/2006/relationships/tags" Target="../tags/tag330.xml"/><Relationship Id="rId21" Type="http://schemas.openxmlformats.org/officeDocument/2006/relationships/tags" Target="../tags/tag52.xml"/><Relationship Id="rId63" Type="http://schemas.openxmlformats.org/officeDocument/2006/relationships/tags" Target="../tags/tag94.xml"/><Relationship Id="rId159" Type="http://schemas.openxmlformats.org/officeDocument/2006/relationships/tags" Target="../tags/tag190.xml"/><Relationship Id="rId324" Type="http://schemas.openxmlformats.org/officeDocument/2006/relationships/tags" Target="../tags/tag355.xml"/><Relationship Id="rId366" Type="http://schemas.openxmlformats.org/officeDocument/2006/relationships/tags" Target="../tags/tag397.xml"/><Relationship Id="rId170" Type="http://schemas.openxmlformats.org/officeDocument/2006/relationships/tags" Target="../tags/tag201.xml"/><Relationship Id="rId191" Type="http://schemas.openxmlformats.org/officeDocument/2006/relationships/tags" Target="../tags/tag222.xml"/><Relationship Id="rId205" Type="http://schemas.openxmlformats.org/officeDocument/2006/relationships/tags" Target="../tags/tag236.xml"/><Relationship Id="rId226" Type="http://schemas.openxmlformats.org/officeDocument/2006/relationships/tags" Target="../tags/tag257.xml"/><Relationship Id="rId247" Type="http://schemas.openxmlformats.org/officeDocument/2006/relationships/tags" Target="../tags/tag278.xml"/><Relationship Id="rId107" Type="http://schemas.openxmlformats.org/officeDocument/2006/relationships/tags" Target="../tags/tag138.xml"/><Relationship Id="rId268" Type="http://schemas.openxmlformats.org/officeDocument/2006/relationships/tags" Target="../tags/tag299.xml"/><Relationship Id="rId289" Type="http://schemas.openxmlformats.org/officeDocument/2006/relationships/tags" Target="../tags/tag320.xml"/><Relationship Id="rId11" Type="http://schemas.openxmlformats.org/officeDocument/2006/relationships/tags" Target="../tags/tag42.xml"/><Relationship Id="rId32" Type="http://schemas.openxmlformats.org/officeDocument/2006/relationships/tags" Target="../tags/tag63.xml"/><Relationship Id="rId53" Type="http://schemas.openxmlformats.org/officeDocument/2006/relationships/tags" Target="../tags/tag84.xml"/><Relationship Id="rId74" Type="http://schemas.openxmlformats.org/officeDocument/2006/relationships/tags" Target="../tags/tag105.xml"/><Relationship Id="rId128" Type="http://schemas.openxmlformats.org/officeDocument/2006/relationships/tags" Target="../tags/tag159.xml"/><Relationship Id="rId149" Type="http://schemas.openxmlformats.org/officeDocument/2006/relationships/tags" Target="../tags/tag180.xml"/><Relationship Id="rId314" Type="http://schemas.openxmlformats.org/officeDocument/2006/relationships/tags" Target="../tags/tag345.xml"/><Relationship Id="rId335" Type="http://schemas.openxmlformats.org/officeDocument/2006/relationships/tags" Target="../tags/tag366.xml"/><Relationship Id="rId356" Type="http://schemas.openxmlformats.org/officeDocument/2006/relationships/tags" Target="../tags/tag387.xml"/><Relationship Id="rId377" Type="http://schemas.openxmlformats.org/officeDocument/2006/relationships/tags" Target="../tags/tag408.xml"/><Relationship Id="rId5" Type="http://schemas.openxmlformats.org/officeDocument/2006/relationships/tags" Target="../tags/tag36.xml"/><Relationship Id="rId95" Type="http://schemas.openxmlformats.org/officeDocument/2006/relationships/tags" Target="../tags/tag126.xml"/><Relationship Id="rId160" Type="http://schemas.openxmlformats.org/officeDocument/2006/relationships/tags" Target="../tags/tag191.xml"/><Relationship Id="rId181" Type="http://schemas.openxmlformats.org/officeDocument/2006/relationships/tags" Target="../tags/tag212.xml"/><Relationship Id="rId216" Type="http://schemas.openxmlformats.org/officeDocument/2006/relationships/tags" Target="../tags/tag247.xml"/><Relationship Id="rId237" Type="http://schemas.openxmlformats.org/officeDocument/2006/relationships/tags" Target="../tags/tag268.xml"/><Relationship Id="rId258" Type="http://schemas.openxmlformats.org/officeDocument/2006/relationships/tags" Target="../tags/tag289.xml"/><Relationship Id="rId279" Type="http://schemas.openxmlformats.org/officeDocument/2006/relationships/tags" Target="../tags/tag310.xml"/><Relationship Id="rId22" Type="http://schemas.openxmlformats.org/officeDocument/2006/relationships/tags" Target="../tags/tag53.xml"/><Relationship Id="rId43" Type="http://schemas.openxmlformats.org/officeDocument/2006/relationships/tags" Target="../tags/tag74.xml"/><Relationship Id="rId64" Type="http://schemas.openxmlformats.org/officeDocument/2006/relationships/tags" Target="../tags/tag95.xml"/><Relationship Id="rId118" Type="http://schemas.openxmlformats.org/officeDocument/2006/relationships/tags" Target="../tags/tag149.xml"/><Relationship Id="rId139" Type="http://schemas.openxmlformats.org/officeDocument/2006/relationships/tags" Target="../tags/tag170.xml"/><Relationship Id="rId290" Type="http://schemas.openxmlformats.org/officeDocument/2006/relationships/tags" Target="../tags/tag321.xml"/><Relationship Id="rId304" Type="http://schemas.openxmlformats.org/officeDocument/2006/relationships/tags" Target="../tags/tag335.xml"/><Relationship Id="rId325" Type="http://schemas.openxmlformats.org/officeDocument/2006/relationships/tags" Target="../tags/tag356.xml"/><Relationship Id="rId346" Type="http://schemas.openxmlformats.org/officeDocument/2006/relationships/tags" Target="../tags/tag377.xml"/><Relationship Id="rId367" Type="http://schemas.openxmlformats.org/officeDocument/2006/relationships/tags" Target="../tags/tag398.xml"/><Relationship Id="rId388" Type="http://schemas.openxmlformats.org/officeDocument/2006/relationships/tags" Target="../tags/tag419.xml"/><Relationship Id="rId85" Type="http://schemas.openxmlformats.org/officeDocument/2006/relationships/tags" Target="../tags/tag116.xml"/><Relationship Id="rId150" Type="http://schemas.openxmlformats.org/officeDocument/2006/relationships/tags" Target="../tags/tag181.xml"/><Relationship Id="rId171" Type="http://schemas.openxmlformats.org/officeDocument/2006/relationships/tags" Target="../tags/tag202.xml"/><Relationship Id="rId192" Type="http://schemas.openxmlformats.org/officeDocument/2006/relationships/tags" Target="../tags/tag223.xml"/><Relationship Id="rId206" Type="http://schemas.openxmlformats.org/officeDocument/2006/relationships/tags" Target="../tags/tag237.xml"/><Relationship Id="rId227" Type="http://schemas.openxmlformats.org/officeDocument/2006/relationships/tags" Target="../tags/tag258.xml"/><Relationship Id="rId248" Type="http://schemas.openxmlformats.org/officeDocument/2006/relationships/tags" Target="../tags/tag279.xml"/><Relationship Id="rId269" Type="http://schemas.openxmlformats.org/officeDocument/2006/relationships/tags" Target="../tags/tag300.xml"/><Relationship Id="rId12" Type="http://schemas.openxmlformats.org/officeDocument/2006/relationships/tags" Target="../tags/tag43.xml"/><Relationship Id="rId33" Type="http://schemas.openxmlformats.org/officeDocument/2006/relationships/tags" Target="../tags/tag64.xml"/><Relationship Id="rId108" Type="http://schemas.openxmlformats.org/officeDocument/2006/relationships/tags" Target="../tags/tag139.xml"/><Relationship Id="rId129" Type="http://schemas.openxmlformats.org/officeDocument/2006/relationships/tags" Target="../tags/tag160.xml"/><Relationship Id="rId280" Type="http://schemas.openxmlformats.org/officeDocument/2006/relationships/tags" Target="../tags/tag311.xml"/><Relationship Id="rId315" Type="http://schemas.openxmlformats.org/officeDocument/2006/relationships/tags" Target="../tags/tag346.xml"/><Relationship Id="rId336" Type="http://schemas.openxmlformats.org/officeDocument/2006/relationships/tags" Target="../tags/tag367.xml"/><Relationship Id="rId357" Type="http://schemas.openxmlformats.org/officeDocument/2006/relationships/tags" Target="../tags/tag388.xml"/><Relationship Id="rId54" Type="http://schemas.openxmlformats.org/officeDocument/2006/relationships/tags" Target="../tags/tag85.xml"/><Relationship Id="rId75" Type="http://schemas.openxmlformats.org/officeDocument/2006/relationships/tags" Target="../tags/tag106.xml"/><Relationship Id="rId96" Type="http://schemas.openxmlformats.org/officeDocument/2006/relationships/tags" Target="../tags/tag127.xml"/><Relationship Id="rId140" Type="http://schemas.openxmlformats.org/officeDocument/2006/relationships/tags" Target="../tags/tag171.xml"/><Relationship Id="rId161" Type="http://schemas.openxmlformats.org/officeDocument/2006/relationships/tags" Target="../tags/tag192.xml"/><Relationship Id="rId182" Type="http://schemas.openxmlformats.org/officeDocument/2006/relationships/tags" Target="../tags/tag213.xml"/><Relationship Id="rId217" Type="http://schemas.openxmlformats.org/officeDocument/2006/relationships/tags" Target="../tags/tag248.xml"/><Relationship Id="rId378" Type="http://schemas.openxmlformats.org/officeDocument/2006/relationships/tags" Target="../tags/tag409.xml"/><Relationship Id="rId6" Type="http://schemas.openxmlformats.org/officeDocument/2006/relationships/tags" Target="../tags/tag37.xml"/><Relationship Id="rId238" Type="http://schemas.openxmlformats.org/officeDocument/2006/relationships/tags" Target="../tags/tag269.xml"/><Relationship Id="rId259" Type="http://schemas.openxmlformats.org/officeDocument/2006/relationships/tags" Target="../tags/tag290.xml"/><Relationship Id="rId23" Type="http://schemas.openxmlformats.org/officeDocument/2006/relationships/tags" Target="../tags/tag54.xml"/><Relationship Id="rId119" Type="http://schemas.openxmlformats.org/officeDocument/2006/relationships/tags" Target="../tags/tag150.xml"/><Relationship Id="rId270" Type="http://schemas.openxmlformats.org/officeDocument/2006/relationships/tags" Target="../tags/tag301.xml"/><Relationship Id="rId291" Type="http://schemas.openxmlformats.org/officeDocument/2006/relationships/tags" Target="../tags/tag322.xml"/><Relationship Id="rId305" Type="http://schemas.openxmlformats.org/officeDocument/2006/relationships/tags" Target="../tags/tag336.xml"/><Relationship Id="rId326" Type="http://schemas.openxmlformats.org/officeDocument/2006/relationships/tags" Target="../tags/tag357.xml"/><Relationship Id="rId347" Type="http://schemas.openxmlformats.org/officeDocument/2006/relationships/tags" Target="../tags/tag378.xml"/><Relationship Id="rId44" Type="http://schemas.openxmlformats.org/officeDocument/2006/relationships/tags" Target="../tags/tag75.xml"/><Relationship Id="rId65" Type="http://schemas.openxmlformats.org/officeDocument/2006/relationships/tags" Target="../tags/tag96.xml"/><Relationship Id="rId86" Type="http://schemas.openxmlformats.org/officeDocument/2006/relationships/tags" Target="../tags/tag117.xml"/><Relationship Id="rId130" Type="http://schemas.openxmlformats.org/officeDocument/2006/relationships/tags" Target="../tags/tag161.xml"/><Relationship Id="rId151" Type="http://schemas.openxmlformats.org/officeDocument/2006/relationships/tags" Target="../tags/tag182.xml"/><Relationship Id="rId368" Type="http://schemas.openxmlformats.org/officeDocument/2006/relationships/tags" Target="../tags/tag399.xml"/><Relationship Id="rId389" Type="http://schemas.openxmlformats.org/officeDocument/2006/relationships/tags" Target="../tags/tag420.xml"/><Relationship Id="rId172" Type="http://schemas.openxmlformats.org/officeDocument/2006/relationships/tags" Target="../tags/tag203.xml"/><Relationship Id="rId193" Type="http://schemas.openxmlformats.org/officeDocument/2006/relationships/tags" Target="../tags/tag224.xml"/><Relationship Id="rId207" Type="http://schemas.openxmlformats.org/officeDocument/2006/relationships/tags" Target="../tags/tag238.xml"/><Relationship Id="rId228" Type="http://schemas.openxmlformats.org/officeDocument/2006/relationships/tags" Target="../tags/tag259.xml"/><Relationship Id="rId249" Type="http://schemas.openxmlformats.org/officeDocument/2006/relationships/tags" Target="../tags/tag280.xml"/><Relationship Id="rId13" Type="http://schemas.openxmlformats.org/officeDocument/2006/relationships/tags" Target="../tags/tag44.xml"/><Relationship Id="rId109" Type="http://schemas.openxmlformats.org/officeDocument/2006/relationships/tags" Target="../tags/tag140.xml"/><Relationship Id="rId260" Type="http://schemas.openxmlformats.org/officeDocument/2006/relationships/tags" Target="../tags/tag291.xml"/><Relationship Id="rId281" Type="http://schemas.openxmlformats.org/officeDocument/2006/relationships/tags" Target="../tags/tag312.xml"/><Relationship Id="rId316" Type="http://schemas.openxmlformats.org/officeDocument/2006/relationships/tags" Target="../tags/tag347.xml"/><Relationship Id="rId337" Type="http://schemas.openxmlformats.org/officeDocument/2006/relationships/tags" Target="../tags/tag368.xml"/><Relationship Id="rId34" Type="http://schemas.openxmlformats.org/officeDocument/2006/relationships/tags" Target="../tags/tag65.xml"/><Relationship Id="rId55" Type="http://schemas.openxmlformats.org/officeDocument/2006/relationships/tags" Target="../tags/tag86.xml"/><Relationship Id="rId76" Type="http://schemas.openxmlformats.org/officeDocument/2006/relationships/tags" Target="../tags/tag107.xml"/><Relationship Id="rId97" Type="http://schemas.openxmlformats.org/officeDocument/2006/relationships/tags" Target="../tags/tag128.xml"/><Relationship Id="rId120" Type="http://schemas.openxmlformats.org/officeDocument/2006/relationships/tags" Target="../tags/tag151.xml"/><Relationship Id="rId141" Type="http://schemas.openxmlformats.org/officeDocument/2006/relationships/tags" Target="../tags/tag172.xml"/><Relationship Id="rId358" Type="http://schemas.openxmlformats.org/officeDocument/2006/relationships/tags" Target="../tags/tag389.xml"/><Relationship Id="rId379" Type="http://schemas.openxmlformats.org/officeDocument/2006/relationships/tags" Target="../tags/tag410.xml"/><Relationship Id="rId7" Type="http://schemas.openxmlformats.org/officeDocument/2006/relationships/tags" Target="../tags/tag38.xml"/><Relationship Id="rId162" Type="http://schemas.openxmlformats.org/officeDocument/2006/relationships/tags" Target="../tags/tag193.xml"/><Relationship Id="rId183" Type="http://schemas.openxmlformats.org/officeDocument/2006/relationships/tags" Target="../tags/tag214.xml"/><Relationship Id="rId218" Type="http://schemas.openxmlformats.org/officeDocument/2006/relationships/tags" Target="../tags/tag249.xml"/><Relationship Id="rId239" Type="http://schemas.openxmlformats.org/officeDocument/2006/relationships/tags" Target="../tags/tag270.xml"/><Relationship Id="rId390" Type="http://schemas.openxmlformats.org/officeDocument/2006/relationships/tags" Target="../tags/tag421.xml"/><Relationship Id="rId250" Type="http://schemas.openxmlformats.org/officeDocument/2006/relationships/tags" Target="../tags/tag281.xml"/><Relationship Id="rId271" Type="http://schemas.openxmlformats.org/officeDocument/2006/relationships/tags" Target="../tags/tag302.xml"/><Relationship Id="rId292" Type="http://schemas.openxmlformats.org/officeDocument/2006/relationships/tags" Target="../tags/tag323.xml"/><Relationship Id="rId306" Type="http://schemas.openxmlformats.org/officeDocument/2006/relationships/tags" Target="../tags/tag337.xml"/><Relationship Id="rId24" Type="http://schemas.openxmlformats.org/officeDocument/2006/relationships/tags" Target="../tags/tag55.xml"/><Relationship Id="rId45" Type="http://schemas.openxmlformats.org/officeDocument/2006/relationships/tags" Target="../tags/tag76.xml"/><Relationship Id="rId66" Type="http://schemas.openxmlformats.org/officeDocument/2006/relationships/tags" Target="../tags/tag97.xml"/><Relationship Id="rId87" Type="http://schemas.openxmlformats.org/officeDocument/2006/relationships/tags" Target="../tags/tag118.xml"/><Relationship Id="rId110" Type="http://schemas.openxmlformats.org/officeDocument/2006/relationships/tags" Target="../tags/tag141.xml"/><Relationship Id="rId131" Type="http://schemas.openxmlformats.org/officeDocument/2006/relationships/tags" Target="../tags/tag162.xml"/><Relationship Id="rId327" Type="http://schemas.openxmlformats.org/officeDocument/2006/relationships/tags" Target="../tags/tag358.xml"/><Relationship Id="rId348" Type="http://schemas.openxmlformats.org/officeDocument/2006/relationships/tags" Target="../tags/tag379.xml"/><Relationship Id="rId369" Type="http://schemas.openxmlformats.org/officeDocument/2006/relationships/tags" Target="../tags/tag400.xml"/><Relationship Id="rId152" Type="http://schemas.openxmlformats.org/officeDocument/2006/relationships/tags" Target="../tags/tag183.xml"/><Relationship Id="rId173" Type="http://schemas.openxmlformats.org/officeDocument/2006/relationships/tags" Target="../tags/tag204.xml"/><Relationship Id="rId194" Type="http://schemas.openxmlformats.org/officeDocument/2006/relationships/tags" Target="../tags/tag225.xml"/><Relationship Id="rId208" Type="http://schemas.openxmlformats.org/officeDocument/2006/relationships/tags" Target="../tags/tag239.xml"/><Relationship Id="rId229" Type="http://schemas.openxmlformats.org/officeDocument/2006/relationships/tags" Target="../tags/tag260.xml"/><Relationship Id="rId380" Type="http://schemas.openxmlformats.org/officeDocument/2006/relationships/tags" Target="../tags/tag411.xml"/><Relationship Id="rId240" Type="http://schemas.openxmlformats.org/officeDocument/2006/relationships/tags" Target="../tags/tag271.xml"/><Relationship Id="rId261" Type="http://schemas.openxmlformats.org/officeDocument/2006/relationships/tags" Target="../tags/tag292.xml"/><Relationship Id="rId14" Type="http://schemas.openxmlformats.org/officeDocument/2006/relationships/tags" Target="../tags/tag45.xml"/><Relationship Id="rId35" Type="http://schemas.openxmlformats.org/officeDocument/2006/relationships/tags" Target="../tags/tag66.xml"/><Relationship Id="rId56" Type="http://schemas.openxmlformats.org/officeDocument/2006/relationships/tags" Target="../tags/tag87.xml"/><Relationship Id="rId77" Type="http://schemas.openxmlformats.org/officeDocument/2006/relationships/tags" Target="../tags/tag108.xml"/><Relationship Id="rId100" Type="http://schemas.openxmlformats.org/officeDocument/2006/relationships/tags" Target="../tags/tag131.xml"/><Relationship Id="rId282" Type="http://schemas.openxmlformats.org/officeDocument/2006/relationships/tags" Target="../tags/tag313.xml"/><Relationship Id="rId317" Type="http://schemas.openxmlformats.org/officeDocument/2006/relationships/tags" Target="../tags/tag348.xml"/><Relationship Id="rId338" Type="http://schemas.openxmlformats.org/officeDocument/2006/relationships/tags" Target="../tags/tag369.xml"/><Relationship Id="rId359" Type="http://schemas.openxmlformats.org/officeDocument/2006/relationships/tags" Target="../tags/tag390.xml"/><Relationship Id="rId8" Type="http://schemas.openxmlformats.org/officeDocument/2006/relationships/tags" Target="../tags/tag39.xml"/><Relationship Id="rId98" Type="http://schemas.openxmlformats.org/officeDocument/2006/relationships/tags" Target="../tags/tag129.xml"/><Relationship Id="rId121" Type="http://schemas.openxmlformats.org/officeDocument/2006/relationships/tags" Target="../tags/tag152.xml"/><Relationship Id="rId142" Type="http://schemas.openxmlformats.org/officeDocument/2006/relationships/tags" Target="../tags/tag173.xml"/><Relationship Id="rId163" Type="http://schemas.openxmlformats.org/officeDocument/2006/relationships/tags" Target="../tags/tag194.xml"/><Relationship Id="rId184" Type="http://schemas.openxmlformats.org/officeDocument/2006/relationships/tags" Target="../tags/tag215.xml"/><Relationship Id="rId219" Type="http://schemas.openxmlformats.org/officeDocument/2006/relationships/tags" Target="../tags/tag250.xml"/><Relationship Id="rId370" Type="http://schemas.openxmlformats.org/officeDocument/2006/relationships/tags" Target="../tags/tag401.xml"/><Relationship Id="rId391" Type="http://schemas.openxmlformats.org/officeDocument/2006/relationships/tags" Target="../tags/tag422.xml"/><Relationship Id="rId230" Type="http://schemas.openxmlformats.org/officeDocument/2006/relationships/tags" Target="../tags/tag261.xml"/><Relationship Id="rId251" Type="http://schemas.openxmlformats.org/officeDocument/2006/relationships/tags" Target="../tags/tag282.xml"/><Relationship Id="rId25" Type="http://schemas.openxmlformats.org/officeDocument/2006/relationships/tags" Target="../tags/tag56.xml"/><Relationship Id="rId46" Type="http://schemas.openxmlformats.org/officeDocument/2006/relationships/tags" Target="../tags/tag77.xml"/><Relationship Id="rId67" Type="http://schemas.openxmlformats.org/officeDocument/2006/relationships/tags" Target="../tags/tag98.xml"/><Relationship Id="rId272" Type="http://schemas.openxmlformats.org/officeDocument/2006/relationships/tags" Target="../tags/tag303.xml"/><Relationship Id="rId293" Type="http://schemas.openxmlformats.org/officeDocument/2006/relationships/tags" Target="../tags/tag324.xml"/><Relationship Id="rId307" Type="http://schemas.openxmlformats.org/officeDocument/2006/relationships/tags" Target="../tags/tag338.xml"/><Relationship Id="rId328" Type="http://schemas.openxmlformats.org/officeDocument/2006/relationships/tags" Target="../tags/tag359.xml"/><Relationship Id="rId349" Type="http://schemas.openxmlformats.org/officeDocument/2006/relationships/tags" Target="../tags/tag380.xml"/><Relationship Id="rId88" Type="http://schemas.openxmlformats.org/officeDocument/2006/relationships/tags" Target="../tags/tag119.xml"/><Relationship Id="rId111" Type="http://schemas.openxmlformats.org/officeDocument/2006/relationships/tags" Target="../tags/tag142.xml"/><Relationship Id="rId132" Type="http://schemas.openxmlformats.org/officeDocument/2006/relationships/tags" Target="../tags/tag163.xml"/><Relationship Id="rId153" Type="http://schemas.openxmlformats.org/officeDocument/2006/relationships/tags" Target="../tags/tag184.xml"/><Relationship Id="rId174" Type="http://schemas.openxmlformats.org/officeDocument/2006/relationships/tags" Target="../tags/tag205.xml"/><Relationship Id="rId195" Type="http://schemas.openxmlformats.org/officeDocument/2006/relationships/tags" Target="../tags/tag226.xml"/><Relationship Id="rId209" Type="http://schemas.openxmlformats.org/officeDocument/2006/relationships/tags" Target="../tags/tag240.xml"/><Relationship Id="rId360" Type="http://schemas.openxmlformats.org/officeDocument/2006/relationships/tags" Target="../tags/tag391.xml"/><Relationship Id="rId381" Type="http://schemas.openxmlformats.org/officeDocument/2006/relationships/tags" Target="../tags/tag412.xml"/><Relationship Id="rId220" Type="http://schemas.openxmlformats.org/officeDocument/2006/relationships/tags" Target="../tags/tag251.xml"/><Relationship Id="rId241" Type="http://schemas.openxmlformats.org/officeDocument/2006/relationships/tags" Target="../tags/tag272.xml"/><Relationship Id="rId15" Type="http://schemas.openxmlformats.org/officeDocument/2006/relationships/tags" Target="../tags/tag46.xml"/><Relationship Id="rId36" Type="http://schemas.openxmlformats.org/officeDocument/2006/relationships/tags" Target="../tags/tag67.xml"/><Relationship Id="rId57" Type="http://schemas.openxmlformats.org/officeDocument/2006/relationships/tags" Target="../tags/tag88.xml"/><Relationship Id="rId262" Type="http://schemas.openxmlformats.org/officeDocument/2006/relationships/tags" Target="../tags/tag293.xml"/><Relationship Id="rId283" Type="http://schemas.openxmlformats.org/officeDocument/2006/relationships/tags" Target="../tags/tag314.xml"/><Relationship Id="rId318" Type="http://schemas.openxmlformats.org/officeDocument/2006/relationships/tags" Target="../tags/tag349.xml"/><Relationship Id="rId339" Type="http://schemas.openxmlformats.org/officeDocument/2006/relationships/tags" Target="../tags/tag370.xml"/><Relationship Id="rId78" Type="http://schemas.openxmlformats.org/officeDocument/2006/relationships/tags" Target="../tags/tag109.xml"/><Relationship Id="rId99" Type="http://schemas.openxmlformats.org/officeDocument/2006/relationships/tags" Target="../tags/tag130.xml"/><Relationship Id="rId101" Type="http://schemas.openxmlformats.org/officeDocument/2006/relationships/tags" Target="../tags/tag132.xml"/><Relationship Id="rId122" Type="http://schemas.openxmlformats.org/officeDocument/2006/relationships/tags" Target="../tags/tag153.xml"/><Relationship Id="rId143" Type="http://schemas.openxmlformats.org/officeDocument/2006/relationships/tags" Target="../tags/tag174.xml"/><Relationship Id="rId164" Type="http://schemas.openxmlformats.org/officeDocument/2006/relationships/tags" Target="../tags/tag195.xml"/><Relationship Id="rId185" Type="http://schemas.openxmlformats.org/officeDocument/2006/relationships/tags" Target="../tags/tag216.xml"/><Relationship Id="rId350" Type="http://schemas.openxmlformats.org/officeDocument/2006/relationships/tags" Target="../tags/tag381.xml"/><Relationship Id="rId371" Type="http://schemas.openxmlformats.org/officeDocument/2006/relationships/tags" Target="../tags/tag402.xml"/><Relationship Id="rId9" Type="http://schemas.openxmlformats.org/officeDocument/2006/relationships/tags" Target="../tags/tag40.xml"/><Relationship Id="rId210" Type="http://schemas.openxmlformats.org/officeDocument/2006/relationships/tags" Target="../tags/tag241.xml"/><Relationship Id="rId392" Type="http://schemas.openxmlformats.org/officeDocument/2006/relationships/tags" Target="../tags/tag423.xml"/><Relationship Id="rId26" Type="http://schemas.openxmlformats.org/officeDocument/2006/relationships/tags" Target="../tags/tag57.xml"/><Relationship Id="rId231" Type="http://schemas.openxmlformats.org/officeDocument/2006/relationships/tags" Target="../tags/tag262.xml"/><Relationship Id="rId252" Type="http://schemas.openxmlformats.org/officeDocument/2006/relationships/tags" Target="../tags/tag283.xml"/><Relationship Id="rId273" Type="http://schemas.openxmlformats.org/officeDocument/2006/relationships/tags" Target="../tags/tag304.xml"/><Relationship Id="rId294" Type="http://schemas.openxmlformats.org/officeDocument/2006/relationships/tags" Target="../tags/tag325.xml"/><Relationship Id="rId308" Type="http://schemas.openxmlformats.org/officeDocument/2006/relationships/tags" Target="../tags/tag339.xml"/><Relationship Id="rId329" Type="http://schemas.openxmlformats.org/officeDocument/2006/relationships/tags" Target="../tags/tag360.xml"/><Relationship Id="rId47" Type="http://schemas.openxmlformats.org/officeDocument/2006/relationships/tags" Target="../tags/tag78.xml"/><Relationship Id="rId68" Type="http://schemas.openxmlformats.org/officeDocument/2006/relationships/tags" Target="../tags/tag99.xml"/><Relationship Id="rId89" Type="http://schemas.openxmlformats.org/officeDocument/2006/relationships/tags" Target="../tags/tag120.xml"/><Relationship Id="rId112" Type="http://schemas.openxmlformats.org/officeDocument/2006/relationships/tags" Target="../tags/tag143.xml"/><Relationship Id="rId133" Type="http://schemas.openxmlformats.org/officeDocument/2006/relationships/tags" Target="../tags/tag164.xml"/><Relationship Id="rId154" Type="http://schemas.openxmlformats.org/officeDocument/2006/relationships/tags" Target="../tags/tag185.xml"/><Relationship Id="rId175" Type="http://schemas.openxmlformats.org/officeDocument/2006/relationships/tags" Target="../tags/tag206.xml"/><Relationship Id="rId340" Type="http://schemas.openxmlformats.org/officeDocument/2006/relationships/tags" Target="../tags/tag371.xml"/><Relationship Id="rId361" Type="http://schemas.openxmlformats.org/officeDocument/2006/relationships/tags" Target="../tags/tag392.xml"/><Relationship Id="rId196" Type="http://schemas.openxmlformats.org/officeDocument/2006/relationships/tags" Target="../tags/tag227.xml"/><Relationship Id="rId200" Type="http://schemas.openxmlformats.org/officeDocument/2006/relationships/tags" Target="../tags/tag231.xml"/><Relationship Id="rId382" Type="http://schemas.openxmlformats.org/officeDocument/2006/relationships/tags" Target="../tags/tag413.xml"/><Relationship Id="rId16" Type="http://schemas.openxmlformats.org/officeDocument/2006/relationships/tags" Target="../tags/tag47.xml"/><Relationship Id="rId221" Type="http://schemas.openxmlformats.org/officeDocument/2006/relationships/tags" Target="../tags/tag252.xml"/><Relationship Id="rId242" Type="http://schemas.openxmlformats.org/officeDocument/2006/relationships/tags" Target="../tags/tag273.xml"/><Relationship Id="rId263" Type="http://schemas.openxmlformats.org/officeDocument/2006/relationships/tags" Target="../tags/tag294.xml"/><Relationship Id="rId284" Type="http://schemas.openxmlformats.org/officeDocument/2006/relationships/tags" Target="../tags/tag315.xml"/><Relationship Id="rId319" Type="http://schemas.openxmlformats.org/officeDocument/2006/relationships/tags" Target="../tags/tag350.xml"/><Relationship Id="rId37" Type="http://schemas.openxmlformats.org/officeDocument/2006/relationships/tags" Target="../tags/tag68.xml"/><Relationship Id="rId58" Type="http://schemas.openxmlformats.org/officeDocument/2006/relationships/tags" Target="../tags/tag89.xml"/><Relationship Id="rId79" Type="http://schemas.openxmlformats.org/officeDocument/2006/relationships/tags" Target="../tags/tag110.xml"/><Relationship Id="rId102" Type="http://schemas.openxmlformats.org/officeDocument/2006/relationships/tags" Target="../tags/tag133.xml"/><Relationship Id="rId123" Type="http://schemas.openxmlformats.org/officeDocument/2006/relationships/tags" Target="../tags/tag154.xml"/><Relationship Id="rId144" Type="http://schemas.openxmlformats.org/officeDocument/2006/relationships/tags" Target="../tags/tag175.xml"/><Relationship Id="rId330" Type="http://schemas.openxmlformats.org/officeDocument/2006/relationships/tags" Target="../tags/tag361.xml"/><Relationship Id="rId90" Type="http://schemas.openxmlformats.org/officeDocument/2006/relationships/tags" Target="../tags/tag121.xml"/><Relationship Id="rId165" Type="http://schemas.openxmlformats.org/officeDocument/2006/relationships/tags" Target="../tags/tag196.xml"/><Relationship Id="rId186" Type="http://schemas.openxmlformats.org/officeDocument/2006/relationships/tags" Target="../tags/tag217.xml"/><Relationship Id="rId351" Type="http://schemas.openxmlformats.org/officeDocument/2006/relationships/tags" Target="../tags/tag382.xml"/><Relationship Id="rId372" Type="http://schemas.openxmlformats.org/officeDocument/2006/relationships/tags" Target="../tags/tag403.xml"/><Relationship Id="rId393" Type="http://schemas.openxmlformats.org/officeDocument/2006/relationships/tags" Target="../tags/tag424.xml"/><Relationship Id="rId211" Type="http://schemas.openxmlformats.org/officeDocument/2006/relationships/tags" Target="../tags/tag242.xml"/><Relationship Id="rId232" Type="http://schemas.openxmlformats.org/officeDocument/2006/relationships/tags" Target="../tags/tag263.xml"/><Relationship Id="rId253" Type="http://schemas.openxmlformats.org/officeDocument/2006/relationships/tags" Target="../tags/tag284.xml"/><Relationship Id="rId274" Type="http://schemas.openxmlformats.org/officeDocument/2006/relationships/tags" Target="../tags/tag305.xml"/><Relationship Id="rId295" Type="http://schemas.openxmlformats.org/officeDocument/2006/relationships/tags" Target="../tags/tag326.xml"/><Relationship Id="rId309" Type="http://schemas.openxmlformats.org/officeDocument/2006/relationships/tags" Target="../tags/tag340.xml"/><Relationship Id="rId27" Type="http://schemas.openxmlformats.org/officeDocument/2006/relationships/tags" Target="../tags/tag58.xml"/><Relationship Id="rId48" Type="http://schemas.openxmlformats.org/officeDocument/2006/relationships/tags" Target="../tags/tag79.xml"/><Relationship Id="rId69" Type="http://schemas.openxmlformats.org/officeDocument/2006/relationships/tags" Target="../tags/tag100.xml"/><Relationship Id="rId113" Type="http://schemas.openxmlformats.org/officeDocument/2006/relationships/tags" Target="../tags/tag144.xml"/><Relationship Id="rId134" Type="http://schemas.openxmlformats.org/officeDocument/2006/relationships/tags" Target="../tags/tag165.xml"/><Relationship Id="rId320" Type="http://schemas.openxmlformats.org/officeDocument/2006/relationships/tags" Target="../tags/tag351.xml"/><Relationship Id="rId80" Type="http://schemas.openxmlformats.org/officeDocument/2006/relationships/tags" Target="../tags/tag111.xml"/><Relationship Id="rId155" Type="http://schemas.openxmlformats.org/officeDocument/2006/relationships/tags" Target="../tags/tag186.xml"/><Relationship Id="rId176" Type="http://schemas.openxmlformats.org/officeDocument/2006/relationships/tags" Target="../tags/tag207.xml"/><Relationship Id="rId197" Type="http://schemas.openxmlformats.org/officeDocument/2006/relationships/tags" Target="../tags/tag228.xml"/><Relationship Id="rId341" Type="http://schemas.openxmlformats.org/officeDocument/2006/relationships/tags" Target="../tags/tag372.xml"/><Relationship Id="rId362" Type="http://schemas.openxmlformats.org/officeDocument/2006/relationships/tags" Target="../tags/tag393.xml"/><Relationship Id="rId383" Type="http://schemas.openxmlformats.org/officeDocument/2006/relationships/tags" Target="../tags/tag414.xml"/><Relationship Id="rId201" Type="http://schemas.openxmlformats.org/officeDocument/2006/relationships/tags" Target="../tags/tag232.xml"/><Relationship Id="rId222" Type="http://schemas.openxmlformats.org/officeDocument/2006/relationships/tags" Target="../tags/tag253.xml"/><Relationship Id="rId243" Type="http://schemas.openxmlformats.org/officeDocument/2006/relationships/tags" Target="../tags/tag274.xml"/><Relationship Id="rId264" Type="http://schemas.openxmlformats.org/officeDocument/2006/relationships/tags" Target="../tags/tag295.xml"/><Relationship Id="rId285" Type="http://schemas.openxmlformats.org/officeDocument/2006/relationships/tags" Target="../tags/tag316.xml"/><Relationship Id="rId17" Type="http://schemas.openxmlformats.org/officeDocument/2006/relationships/tags" Target="../tags/tag48.xml"/><Relationship Id="rId38" Type="http://schemas.openxmlformats.org/officeDocument/2006/relationships/tags" Target="../tags/tag69.xml"/><Relationship Id="rId59" Type="http://schemas.openxmlformats.org/officeDocument/2006/relationships/tags" Target="../tags/tag90.xml"/><Relationship Id="rId103" Type="http://schemas.openxmlformats.org/officeDocument/2006/relationships/tags" Target="../tags/tag134.xml"/><Relationship Id="rId124" Type="http://schemas.openxmlformats.org/officeDocument/2006/relationships/tags" Target="../tags/tag155.xml"/><Relationship Id="rId310" Type="http://schemas.openxmlformats.org/officeDocument/2006/relationships/tags" Target="../tags/tag341.xml"/><Relationship Id="rId70" Type="http://schemas.openxmlformats.org/officeDocument/2006/relationships/tags" Target="../tags/tag101.xml"/><Relationship Id="rId91" Type="http://schemas.openxmlformats.org/officeDocument/2006/relationships/tags" Target="../tags/tag122.xml"/><Relationship Id="rId145" Type="http://schemas.openxmlformats.org/officeDocument/2006/relationships/tags" Target="../tags/tag176.xml"/><Relationship Id="rId166" Type="http://schemas.openxmlformats.org/officeDocument/2006/relationships/tags" Target="../tags/tag197.xml"/><Relationship Id="rId187" Type="http://schemas.openxmlformats.org/officeDocument/2006/relationships/tags" Target="../tags/tag218.xml"/><Relationship Id="rId331" Type="http://schemas.openxmlformats.org/officeDocument/2006/relationships/tags" Target="../tags/tag362.xml"/><Relationship Id="rId352" Type="http://schemas.openxmlformats.org/officeDocument/2006/relationships/tags" Target="../tags/tag383.xml"/><Relationship Id="rId373" Type="http://schemas.openxmlformats.org/officeDocument/2006/relationships/tags" Target="../tags/tag404.xml"/><Relationship Id="rId394" Type="http://schemas.openxmlformats.org/officeDocument/2006/relationships/tags" Target="../tags/tag425.xml"/><Relationship Id="rId1" Type="http://schemas.openxmlformats.org/officeDocument/2006/relationships/tags" Target="../tags/tag32.xml"/><Relationship Id="rId212" Type="http://schemas.openxmlformats.org/officeDocument/2006/relationships/tags" Target="../tags/tag243.xml"/><Relationship Id="rId233" Type="http://schemas.openxmlformats.org/officeDocument/2006/relationships/tags" Target="../tags/tag264.xml"/><Relationship Id="rId254" Type="http://schemas.openxmlformats.org/officeDocument/2006/relationships/tags" Target="../tags/tag285.xml"/><Relationship Id="rId28" Type="http://schemas.openxmlformats.org/officeDocument/2006/relationships/tags" Target="../tags/tag59.xml"/><Relationship Id="rId49" Type="http://schemas.openxmlformats.org/officeDocument/2006/relationships/tags" Target="../tags/tag80.xml"/><Relationship Id="rId114" Type="http://schemas.openxmlformats.org/officeDocument/2006/relationships/tags" Target="../tags/tag145.xml"/><Relationship Id="rId275" Type="http://schemas.openxmlformats.org/officeDocument/2006/relationships/tags" Target="../tags/tag306.xml"/><Relationship Id="rId296" Type="http://schemas.openxmlformats.org/officeDocument/2006/relationships/tags" Target="../tags/tag327.xml"/><Relationship Id="rId300" Type="http://schemas.openxmlformats.org/officeDocument/2006/relationships/tags" Target="../tags/tag331.xml"/><Relationship Id="rId60" Type="http://schemas.openxmlformats.org/officeDocument/2006/relationships/tags" Target="../tags/tag91.xml"/><Relationship Id="rId81" Type="http://schemas.openxmlformats.org/officeDocument/2006/relationships/tags" Target="../tags/tag112.xml"/><Relationship Id="rId135" Type="http://schemas.openxmlformats.org/officeDocument/2006/relationships/tags" Target="../tags/tag166.xml"/><Relationship Id="rId156" Type="http://schemas.openxmlformats.org/officeDocument/2006/relationships/tags" Target="../tags/tag187.xml"/><Relationship Id="rId177" Type="http://schemas.openxmlformats.org/officeDocument/2006/relationships/tags" Target="../tags/tag208.xml"/><Relationship Id="rId198" Type="http://schemas.openxmlformats.org/officeDocument/2006/relationships/tags" Target="../tags/tag229.xml"/><Relationship Id="rId321" Type="http://schemas.openxmlformats.org/officeDocument/2006/relationships/tags" Target="../tags/tag352.xml"/><Relationship Id="rId342" Type="http://schemas.openxmlformats.org/officeDocument/2006/relationships/tags" Target="../tags/tag373.xml"/><Relationship Id="rId363" Type="http://schemas.openxmlformats.org/officeDocument/2006/relationships/tags" Target="../tags/tag394.xml"/><Relationship Id="rId384" Type="http://schemas.openxmlformats.org/officeDocument/2006/relationships/tags" Target="../tags/tag415.xml"/><Relationship Id="rId202" Type="http://schemas.openxmlformats.org/officeDocument/2006/relationships/tags" Target="../tags/tag233.xml"/><Relationship Id="rId223" Type="http://schemas.openxmlformats.org/officeDocument/2006/relationships/tags" Target="../tags/tag254.xml"/><Relationship Id="rId244" Type="http://schemas.openxmlformats.org/officeDocument/2006/relationships/tags" Target="../tags/tag275.xml"/><Relationship Id="rId18" Type="http://schemas.openxmlformats.org/officeDocument/2006/relationships/tags" Target="../tags/tag49.xml"/><Relationship Id="rId39" Type="http://schemas.openxmlformats.org/officeDocument/2006/relationships/tags" Target="../tags/tag70.xml"/><Relationship Id="rId265" Type="http://schemas.openxmlformats.org/officeDocument/2006/relationships/tags" Target="../tags/tag296.xml"/><Relationship Id="rId286" Type="http://schemas.openxmlformats.org/officeDocument/2006/relationships/tags" Target="../tags/tag317.xml"/><Relationship Id="rId50" Type="http://schemas.openxmlformats.org/officeDocument/2006/relationships/tags" Target="../tags/tag81.xml"/><Relationship Id="rId104" Type="http://schemas.openxmlformats.org/officeDocument/2006/relationships/tags" Target="../tags/tag135.xml"/><Relationship Id="rId125" Type="http://schemas.openxmlformats.org/officeDocument/2006/relationships/tags" Target="../tags/tag156.xml"/><Relationship Id="rId146" Type="http://schemas.openxmlformats.org/officeDocument/2006/relationships/tags" Target="../tags/tag177.xml"/><Relationship Id="rId167" Type="http://schemas.openxmlformats.org/officeDocument/2006/relationships/tags" Target="../tags/tag198.xml"/><Relationship Id="rId188" Type="http://schemas.openxmlformats.org/officeDocument/2006/relationships/tags" Target="../tags/tag219.xml"/><Relationship Id="rId311" Type="http://schemas.openxmlformats.org/officeDocument/2006/relationships/tags" Target="../tags/tag342.xml"/><Relationship Id="rId332" Type="http://schemas.openxmlformats.org/officeDocument/2006/relationships/tags" Target="../tags/tag363.xml"/><Relationship Id="rId353" Type="http://schemas.openxmlformats.org/officeDocument/2006/relationships/tags" Target="../tags/tag384.xml"/><Relationship Id="rId374" Type="http://schemas.openxmlformats.org/officeDocument/2006/relationships/tags" Target="../tags/tag405.xml"/><Relationship Id="rId395" Type="http://schemas.openxmlformats.org/officeDocument/2006/relationships/slideLayout" Target="../slideLayouts/slideLayout13.xml"/><Relationship Id="rId71" Type="http://schemas.openxmlformats.org/officeDocument/2006/relationships/tags" Target="../tags/tag102.xml"/><Relationship Id="rId92" Type="http://schemas.openxmlformats.org/officeDocument/2006/relationships/tags" Target="../tags/tag123.xml"/><Relationship Id="rId213" Type="http://schemas.openxmlformats.org/officeDocument/2006/relationships/tags" Target="../tags/tag244.xml"/><Relationship Id="rId234" Type="http://schemas.openxmlformats.org/officeDocument/2006/relationships/tags" Target="../tags/tag265.xml"/><Relationship Id="rId2" Type="http://schemas.openxmlformats.org/officeDocument/2006/relationships/tags" Target="../tags/tag33.xml"/><Relationship Id="rId29" Type="http://schemas.openxmlformats.org/officeDocument/2006/relationships/tags" Target="../tags/tag60.xml"/><Relationship Id="rId255" Type="http://schemas.openxmlformats.org/officeDocument/2006/relationships/tags" Target="../tags/tag286.xml"/><Relationship Id="rId276" Type="http://schemas.openxmlformats.org/officeDocument/2006/relationships/tags" Target="../tags/tag307.xml"/><Relationship Id="rId297" Type="http://schemas.openxmlformats.org/officeDocument/2006/relationships/tags" Target="../tags/tag328.xml"/><Relationship Id="rId40" Type="http://schemas.openxmlformats.org/officeDocument/2006/relationships/tags" Target="../tags/tag71.xml"/><Relationship Id="rId115" Type="http://schemas.openxmlformats.org/officeDocument/2006/relationships/tags" Target="../tags/tag146.xml"/><Relationship Id="rId136" Type="http://schemas.openxmlformats.org/officeDocument/2006/relationships/tags" Target="../tags/tag167.xml"/><Relationship Id="rId157" Type="http://schemas.openxmlformats.org/officeDocument/2006/relationships/tags" Target="../tags/tag188.xml"/><Relationship Id="rId178" Type="http://schemas.openxmlformats.org/officeDocument/2006/relationships/tags" Target="../tags/tag209.xml"/><Relationship Id="rId301" Type="http://schemas.openxmlformats.org/officeDocument/2006/relationships/tags" Target="../tags/tag332.xml"/><Relationship Id="rId322" Type="http://schemas.openxmlformats.org/officeDocument/2006/relationships/tags" Target="../tags/tag353.xml"/><Relationship Id="rId343" Type="http://schemas.openxmlformats.org/officeDocument/2006/relationships/tags" Target="../tags/tag374.xml"/><Relationship Id="rId364" Type="http://schemas.openxmlformats.org/officeDocument/2006/relationships/tags" Target="../tags/tag395.xml"/><Relationship Id="rId61" Type="http://schemas.openxmlformats.org/officeDocument/2006/relationships/tags" Target="../tags/tag92.xml"/><Relationship Id="rId82" Type="http://schemas.openxmlformats.org/officeDocument/2006/relationships/tags" Target="../tags/tag113.xml"/><Relationship Id="rId199" Type="http://schemas.openxmlformats.org/officeDocument/2006/relationships/tags" Target="../tags/tag230.xml"/><Relationship Id="rId203" Type="http://schemas.openxmlformats.org/officeDocument/2006/relationships/tags" Target="../tags/tag234.xml"/><Relationship Id="rId385" Type="http://schemas.openxmlformats.org/officeDocument/2006/relationships/tags" Target="../tags/tag416.xml"/><Relationship Id="rId19" Type="http://schemas.openxmlformats.org/officeDocument/2006/relationships/tags" Target="../tags/tag50.xml"/><Relationship Id="rId224" Type="http://schemas.openxmlformats.org/officeDocument/2006/relationships/tags" Target="../tags/tag255.xml"/><Relationship Id="rId245" Type="http://schemas.openxmlformats.org/officeDocument/2006/relationships/tags" Target="../tags/tag276.xml"/><Relationship Id="rId266" Type="http://schemas.openxmlformats.org/officeDocument/2006/relationships/tags" Target="../tags/tag297.xml"/><Relationship Id="rId287" Type="http://schemas.openxmlformats.org/officeDocument/2006/relationships/tags" Target="../tags/tag318.xml"/><Relationship Id="rId30" Type="http://schemas.openxmlformats.org/officeDocument/2006/relationships/tags" Target="../tags/tag61.xml"/><Relationship Id="rId105" Type="http://schemas.openxmlformats.org/officeDocument/2006/relationships/tags" Target="../tags/tag136.xml"/><Relationship Id="rId126" Type="http://schemas.openxmlformats.org/officeDocument/2006/relationships/tags" Target="../tags/tag157.xml"/><Relationship Id="rId147" Type="http://schemas.openxmlformats.org/officeDocument/2006/relationships/tags" Target="../tags/tag178.xml"/><Relationship Id="rId168" Type="http://schemas.openxmlformats.org/officeDocument/2006/relationships/tags" Target="../tags/tag199.xml"/><Relationship Id="rId312" Type="http://schemas.openxmlformats.org/officeDocument/2006/relationships/tags" Target="../tags/tag343.xml"/><Relationship Id="rId333" Type="http://schemas.openxmlformats.org/officeDocument/2006/relationships/tags" Target="../tags/tag364.xml"/><Relationship Id="rId354" Type="http://schemas.openxmlformats.org/officeDocument/2006/relationships/tags" Target="../tags/tag385.xml"/><Relationship Id="rId51" Type="http://schemas.openxmlformats.org/officeDocument/2006/relationships/tags" Target="../tags/tag82.xml"/><Relationship Id="rId72" Type="http://schemas.openxmlformats.org/officeDocument/2006/relationships/tags" Target="../tags/tag103.xml"/><Relationship Id="rId93" Type="http://schemas.openxmlformats.org/officeDocument/2006/relationships/tags" Target="../tags/tag124.xml"/><Relationship Id="rId189" Type="http://schemas.openxmlformats.org/officeDocument/2006/relationships/tags" Target="../tags/tag220.xml"/><Relationship Id="rId375" Type="http://schemas.openxmlformats.org/officeDocument/2006/relationships/tags" Target="../tags/tag406.xml"/><Relationship Id="rId396" Type="http://schemas.openxmlformats.org/officeDocument/2006/relationships/notesSlide" Target="../notesSlides/notesSlide14.xml"/><Relationship Id="rId3" Type="http://schemas.openxmlformats.org/officeDocument/2006/relationships/tags" Target="../tags/tag34.xml"/><Relationship Id="rId214" Type="http://schemas.openxmlformats.org/officeDocument/2006/relationships/tags" Target="../tags/tag245.xml"/><Relationship Id="rId235" Type="http://schemas.openxmlformats.org/officeDocument/2006/relationships/tags" Target="../tags/tag266.xml"/><Relationship Id="rId256" Type="http://schemas.openxmlformats.org/officeDocument/2006/relationships/tags" Target="../tags/tag287.xml"/><Relationship Id="rId277" Type="http://schemas.openxmlformats.org/officeDocument/2006/relationships/tags" Target="../tags/tag308.xml"/><Relationship Id="rId298" Type="http://schemas.openxmlformats.org/officeDocument/2006/relationships/tags" Target="../tags/tag329.xml"/><Relationship Id="rId116" Type="http://schemas.openxmlformats.org/officeDocument/2006/relationships/tags" Target="../tags/tag147.xml"/><Relationship Id="rId137" Type="http://schemas.openxmlformats.org/officeDocument/2006/relationships/tags" Target="../tags/tag168.xml"/><Relationship Id="rId158" Type="http://schemas.openxmlformats.org/officeDocument/2006/relationships/tags" Target="../tags/tag189.xml"/><Relationship Id="rId302" Type="http://schemas.openxmlformats.org/officeDocument/2006/relationships/tags" Target="../tags/tag333.xml"/><Relationship Id="rId323" Type="http://schemas.openxmlformats.org/officeDocument/2006/relationships/tags" Target="../tags/tag354.xml"/><Relationship Id="rId344" Type="http://schemas.openxmlformats.org/officeDocument/2006/relationships/tags" Target="../tags/tag375.xml"/><Relationship Id="rId20" Type="http://schemas.openxmlformats.org/officeDocument/2006/relationships/tags" Target="../tags/tag51.xml"/><Relationship Id="rId41" Type="http://schemas.openxmlformats.org/officeDocument/2006/relationships/tags" Target="../tags/tag72.xml"/><Relationship Id="rId62" Type="http://schemas.openxmlformats.org/officeDocument/2006/relationships/tags" Target="../tags/tag93.xml"/><Relationship Id="rId83" Type="http://schemas.openxmlformats.org/officeDocument/2006/relationships/tags" Target="../tags/tag114.xml"/><Relationship Id="rId179" Type="http://schemas.openxmlformats.org/officeDocument/2006/relationships/tags" Target="../tags/tag210.xml"/><Relationship Id="rId365" Type="http://schemas.openxmlformats.org/officeDocument/2006/relationships/tags" Target="../tags/tag396.xml"/><Relationship Id="rId386" Type="http://schemas.openxmlformats.org/officeDocument/2006/relationships/tags" Target="../tags/tag417.xml"/><Relationship Id="rId190" Type="http://schemas.openxmlformats.org/officeDocument/2006/relationships/tags" Target="../tags/tag221.xml"/><Relationship Id="rId204" Type="http://schemas.openxmlformats.org/officeDocument/2006/relationships/tags" Target="../tags/tag235.xml"/><Relationship Id="rId225" Type="http://schemas.openxmlformats.org/officeDocument/2006/relationships/tags" Target="../tags/tag256.xml"/><Relationship Id="rId246" Type="http://schemas.openxmlformats.org/officeDocument/2006/relationships/tags" Target="../tags/tag277.xml"/><Relationship Id="rId267" Type="http://schemas.openxmlformats.org/officeDocument/2006/relationships/tags" Target="../tags/tag298.xml"/><Relationship Id="rId288" Type="http://schemas.openxmlformats.org/officeDocument/2006/relationships/tags" Target="../tags/tag319.xml"/><Relationship Id="rId106" Type="http://schemas.openxmlformats.org/officeDocument/2006/relationships/tags" Target="../tags/tag137.xml"/><Relationship Id="rId127" Type="http://schemas.openxmlformats.org/officeDocument/2006/relationships/tags" Target="../tags/tag158.xml"/><Relationship Id="rId313" Type="http://schemas.openxmlformats.org/officeDocument/2006/relationships/tags" Target="../tags/tag344.xml"/><Relationship Id="rId10" Type="http://schemas.openxmlformats.org/officeDocument/2006/relationships/tags" Target="../tags/tag41.xml"/><Relationship Id="rId31" Type="http://schemas.openxmlformats.org/officeDocument/2006/relationships/tags" Target="../tags/tag62.xml"/><Relationship Id="rId52" Type="http://schemas.openxmlformats.org/officeDocument/2006/relationships/tags" Target="../tags/tag83.xml"/><Relationship Id="rId73" Type="http://schemas.openxmlformats.org/officeDocument/2006/relationships/tags" Target="../tags/tag104.xml"/><Relationship Id="rId94" Type="http://schemas.openxmlformats.org/officeDocument/2006/relationships/tags" Target="../tags/tag125.xml"/><Relationship Id="rId148" Type="http://schemas.openxmlformats.org/officeDocument/2006/relationships/tags" Target="../tags/tag179.xml"/><Relationship Id="rId169" Type="http://schemas.openxmlformats.org/officeDocument/2006/relationships/tags" Target="../tags/tag200.xml"/><Relationship Id="rId334" Type="http://schemas.openxmlformats.org/officeDocument/2006/relationships/tags" Target="../tags/tag365.xml"/><Relationship Id="rId355" Type="http://schemas.openxmlformats.org/officeDocument/2006/relationships/tags" Target="../tags/tag386.xml"/><Relationship Id="rId376" Type="http://schemas.openxmlformats.org/officeDocument/2006/relationships/tags" Target="../tags/tag407.xml"/><Relationship Id="rId4" Type="http://schemas.openxmlformats.org/officeDocument/2006/relationships/tags" Target="../tags/tag35.xml"/><Relationship Id="rId180" Type="http://schemas.openxmlformats.org/officeDocument/2006/relationships/tags" Target="../tags/tag211.xml"/><Relationship Id="rId215" Type="http://schemas.openxmlformats.org/officeDocument/2006/relationships/tags" Target="../tags/tag246.xml"/><Relationship Id="rId236" Type="http://schemas.openxmlformats.org/officeDocument/2006/relationships/tags" Target="../tags/tag267.xml"/><Relationship Id="rId257" Type="http://schemas.openxmlformats.org/officeDocument/2006/relationships/tags" Target="../tags/tag288.xml"/><Relationship Id="rId278" Type="http://schemas.openxmlformats.org/officeDocument/2006/relationships/tags" Target="../tags/tag309.xml"/><Relationship Id="rId303" Type="http://schemas.openxmlformats.org/officeDocument/2006/relationships/tags" Target="../tags/tag334.xml"/><Relationship Id="rId42" Type="http://schemas.openxmlformats.org/officeDocument/2006/relationships/tags" Target="../tags/tag73.xml"/><Relationship Id="rId84" Type="http://schemas.openxmlformats.org/officeDocument/2006/relationships/tags" Target="../tags/tag115.xml"/><Relationship Id="rId138" Type="http://schemas.openxmlformats.org/officeDocument/2006/relationships/tags" Target="../tags/tag169.xml"/><Relationship Id="rId345" Type="http://schemas.openxmlformats.org/officeDocument/2006/relationships/tags" Target="../tags/tag376.xml"/><Relationship Id="rId387" Type="http://schemas.openxmlformats.org/officeDocument/2006/relationships/tags" Target="../tags/tag418.xml"/></Relationships>
</file>

<file path=ppt/slides/_rels/slide15.xml.rels><?xml version="1.0" encoding="UTF-8" standalone="yes"?>
<Relationships xmlns="http://schemas.openxmlformats.org/package/2006/relationships"><Relationship Id="rId8" Type="http://schemas.openxmlformats.org/officeDocument/2006/relationships/tags" Target="../tags/tag433.xml"/><Relationship Id="rId13" Type="http://schemas.openxmlformats.org/officeDocument/2006/relationships/tags" Target="../tags/tag438.xml"/><Relationship Id="rId18" Type="http://schemas.openxmlformats.org/officeDocument/2006/relationships/image" Target="../media/image5.jpeg"/><Relationship Id="rId3" Type="http://schemas.openxmlformats.org/officeDocument/2006/relationships/tags" Target="../tags/tag428.xml"/><Relationship Id="rId7" Type="http://schemas.openxmlformats.org/officeDocument/2006/relationships/tags" Target="../tags/tag432.xml"/><Relationship Id="rId12" Type="http://schemas.openxmlformats.org/officeDocument/2006/relationships/tags" Target="../tags/tag437.xml"/><Relationship Id="rId17" Type="http://schemas.openxmlformats.org/officeDocument/2006/relationships/image" Target="../media/image4.jpeg"/><Relationship Id="rId2" Type="http://schemas.openxmlformats.org/officeDocument/2006/relationships/tags" Target="../tags/tag427.xml"/><Relationship Id="rId16" Type="http://schemas.openxmlformats.org/officeDocument/2006/relationships/notesSlide" Target="../notesSlides/notesSlide15.xml"/><Relationship Id="rId1" Type="http://schemas.openxmlformats.org/officeDocument/2006/relationships/tags" Target="../tags/tag426.xml"/><Relationship Id="rId6" Type="http://schemas.openxmlformats.org/officeDocument/2006/relationships/tags" Target="../tags/tag431.xml"/><Relationship Id="rId11" Type="http://schemas.openxmlformats.org/officeDocument/2006/relationships/tags" Target="../tags/tag436.xml"/><Relationship Id="rId5" Type="http://schemas.openxmlformats.org/officeDocument/2006/relationships/tags" Target="../tags/tag430.xml"/><Relationship Id="rId15" Type="http://schemas.openxmlformats.org/officeDocument/2006/relationships/slideLayout" Target="../slideLayouts/slideLayout13.xml"/><Relationship Id="rId10" Type="http://schemas.openxmlformats.org/officeDocument/2006/relationships/tags" Target="../tags/tag435.xml"/><Relationship Id="rId19" Type="http://schemas.openxmlformats.org/officeDocument/2006/relationships/image" Target="../media/image6.jpeg"/><Relationship Id="rId4" Type="http://schemas.openxmlformats.org/officeDocument/2006/relationships/tags" Target="../tags/tag429.xml"/><Relationship Id="rId9" Type="http://schemas.openxmlformats.org/officeDocument/2006/relationships/tags" Target="../tags/tag434.xml"/><Relationship Id="rId14" Type="http://schemas.openxmlformats.org/officeDocument/2006/relationships/tags" Target="../tags/tag439.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6.xml"/><Relationship Id="rId7" Type="http://schemas.openxmlformats.org/officeDocument/2006/relationships/diagramColors" Target="../diagrams/colors1.xml"/><Relationship Id="rId2" Type="http://schemas.openxmlformats.org/officeDocument/2006/relationships/slideLayout" Target="../slideLayouts/slideLayout13.xml"/><Relationship Id="rId1" Type="http://schemas.openxmlformats.org/officeDocument/2006/relationships/tags" Target="../tags/tag44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8" Type="http://schemas.openxmlformats.org/officeDocument/2006/relationships/tags" Target="../tags/tag448.xml"/><Relationship Id="rId13" Type="http://schemas.openxmlformats.org/officeDocument/2006/relationships/notesSlide" Target="../notesSlides/notesSlide17.xml"/><Relationship Id="rId3" Type="http://schemas.openxmlformats.org/officeDocument/2006/relationships/tags" Target="../tags/tag443.xml"/><Relationship Id="rId7" Type="http://schemas.openxmlformats.org/officeDocument/2006/relationships/tags" Target="../tags/tag447.xml"/><Relationship Id="rId12" Type="http://schemas.openxmlformats.org/officeDocument/2006/relationships/slideLayout" Target="../slideLayouts/slideLayout13.xml"/><Relationship Id="rId2" Type="http://schemas.openxmlformats.org/officeDocument/2006/relationships/tags" Target="../tags/tag442.xml"/><Relationship Id="rId1" Type="http://schemas.openxmlformats.org/officeDocument/2006/relationships/tags" Target="../tags/tag441.xml"/><Relationship Id="rId6" Type="http://schemas.openxmlformats.org/officeDocument/2006/relationships/tags" Target="../tags/tag446.xml"/><Relationship Id="rId11" Type="http://schemas.openxmlformats.org/officeDocument/2006/relationships/tags" Target="../tags/tag451.xml"/><Relationship Id="rId5" Type="http://schemas.openxmlformats.org/officeDocument/2006/relationships/tags" Target="../tags/tag445.xml"/><Relationship Id="rId10" Type="http://schemas.openxmlformats.org/officeDocument/2006/relationships/tags" Target="../tags/tag450.xml"/><Relationship Id="rId4" Type="http://schemas.openxmlformats.org/officeDocument/2006/relationships/tags" Target="../tags/tag444.xml"/><Relationship Id="rId9" Type="http://schemas.openxmlformats.org/officeDocument/2006/relationships/tags" Target="../tags/tag44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45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453.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45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455.xml"/></Relationships>
</file>

<file path=ppt/slides/_rels/slide22.xml.rels><?xml version="1.0" encoding="UTF-8" standalone="yes"?>
<Relationships xmlns="http://schemas.openxmlformats.org/package/2006/relationships"><Relationship Id="rId8" Type="http://schemas.openxmlformats.org/officeDocument/2006/relationships/tags" Target="../tags/tag463.xml"/><Relationship Id="rId13" Type="http://schemas.openxmlformats.org/officeDocument/2006/relationships/tags" Target="../tags/tag468.xml"/><Relationship Id="rId3" Type="http://schemas.openxmlformats.org/officeDocument/2006/relationships/tags" Target="../tags/tag458.xml"/><Relationship Id="rId7" Type="http://schemas.openxmlformats.org/officeDocument/2006/relationships/tags" Target="../tags/tag462.xml"/><Relationship Id="rId12" Type="http://schemas.openxmlformats.org/officeDocument/2006/relationships/tags" Target="../tags/tag467.xml"/><Relationship Id="rId17" Type="http://schemas.openxmlformats.org/officeDocument/2006/relationships/notesSlide" Target="../notesSlides/notesSlide22.xml"/><Relationship Id="rId2" Type="http://schemas.openxmlformats.org/officeDocument/2006/relationships/tags" Target="../tags/tag457.xml"/><Relationship Id="rId16" Type="http://schemas.openxmlformats.org/officeDocument/2006/relationships/slideLayout" Target="../slideLayouts/slideLayout13.xml"/><Relationship Id="rId1" Type="http://schemas.openxmlformats.org/officeDocument/2006/relationships/tags" Target="../tags/tag456.xml"/><Relationship Id="rId6" Type="http://schemas.openxmlformats.org/officeDocument/2006/relationships/tags" Target="../tags/tag461.xml"/><Relationship Id="rId11" Type="http://schemas.openxmlformats.org/officeDocument/2006/relationships/tags" Target="../tags/tag466.xml"/><Relationship Id="rId5" Type="http://schemas.openxmlformats.org/officeDocument/2006/relationships/tags" Target="../tags/tag460.xml"/><Relationship Id="rId15" Type="http://schemas.openxmlformats.org/officeDocument/2006/relationships/tags" Target="../tags/tag470.xml"/><Relationship Id="rId10" Type="http://schemas.openxmlformats.org/officeDocument/2006/relationships/tags" Target="../tags/tag465.xml"/><Relationship Id="rId4" Type="http://schemas.openxmlformats.org/officeDocument/2006/relationships/tags" Target="../tags/tag459.xml"/><Relationship Id="rId9" Type="http://schemas.openxmlformats.org/officeDocument/2006/relationships/tags" Target="../tags/tag464.xml"/><Relationship Id="rId14" Type="http://schemas.openxmlformats.org/officeDocument/2006/relationships/tags" Target="../tags/tag46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47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472.xml"/><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6.xml"/><Relationship Id="rId7" Type="http://schemas.openxmlformats.org/officeDocument/2006/relationships/diagramColors" Target="../diagrams/colors2.xml"/><Relationship Id="rId2" Type="http://schemas.openxmlformats.org/officeDocument/2006/relationships/slideLayout" Target="../slideLayouts/slideLayout13.xml"/><Relationship Id="rId1" Type="http://schemas.openxmlformats.org/officeDocument/2006/relationships/tags" Target="../tags/tag47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47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47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78.xml"/><Relationship Id="rId7" Type="http://schemas.openxmlformats.org/officeDocument/2006/relationships/image" Target="../media/image9.jpeg"/><Relationship Id="rId2" Type="http://schemas.openxmlformats.org/officeDocument/2006/relationships/tags" Target="../tags/tag477.xml"/><Relationship Id="rId1" Type="http://schemas.openxmlformats.org/officeDocument/2006/relationships/tags" Target="../tags/tag476.xml"/><Relationship Id="rId6" Type="http://schemas.openxmlformats.org/officeDocument/2006/relationships/notesSlide" Target="../notesSlides/notesSlide30.xml"/><Relationship Id="rId5" Type="http://schemas.openxmlformats.org/officeDocument/2006/relationships/slideLayout" Target="../slideLayouts/slideLayout13.xml"/><Relationship Id="rId4" Type="http://schemas.openxmlformats.org/officeDocument/2006/relationships/tags" Target="../tags/tag47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13.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1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image" Target="../media/image3.png"/><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notesSlide" Target="../notesSlides/notesSlide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slideLayout" Target="../slideLayouts/slideLayout13.xml"/><Relationship Id="rId5" Type="http://schemas.openxmlformats.org/officeDocument/2006/relationships/tags" Target="../tags/tag20.xml"/><Relationship Id="rId10" Type="http://schemas.openxmlformats.org/officeDocument/2006/relationships/tags" Target="../tags/tag25.xml"/><Relationship Id="rId4" Type="http://schemas.openxmlformats.org/officeDocument/2006/relationships/tags" Target="../tags/tag19.xml"/><Relationship Id="rId9" Type="http://schemas.openxmlformats.org/officeDocument/2006/relationships/tags" Target="../tags/tag24.xml"/></Relationships>
</file>

<file path=ppt/slides/_rels/slide9.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notesSlide" Target="../notesSlides/notesSlide9.xml"/><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161364" y="3184264"/>
            <a:ext cx="8844375" cy="1777944"/>
            <a:chOff x="-1549350" y="-1138697"/>
            <a:chExt cx="13681110" cy="4271998"/>
          </a:xfrm>
        </p:grpSpPr>
        <p:sp>
          <p:nvSpPr>
            <p:cNvPr id="78" name="椭圆 77"/>
            <p:cNvSpPr/>
            <p:nvPr/>
          </p:nvSpPr>
          <p:spPr>
            <a:xfrm>
              <a:off x="-1549350" y="-1138697"/>
              <a:ext cx="4271998" cy="4271998"/>
            </a:xfrm>
            <a:prstGeom prst="ellipse">
              <a:avLst/>
            </a:prstGeom>
            <a:noFill/>
            <a:ln w="952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802928" y="-1138697"/>
              <a:ext cx="4271998" cy="4271998"/>
            </a:xfrm>
            <a:prstGeom prst="ellipse">
              <a:avLst/>
            </a:prstGeom>
            <a:noFill/>
            <a:ln w="952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3155206" y="-1138697"/>
              <a:ext cx="4271998" cy="4271998"/>
            </a:xfrm>
            <a:prstGeom prst="ellipse">
              <a:avLst/>
            </a:prstGeom>
            <a:noFill/>
            <a:ln w="952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5507484" y="-1138697"/>
              <a:ext cx="4271998" cy="4271998"/>
            </a:xfrm>
            <a:prstGeom prst="ellipse">
              <a:avLst/>
            </a:prstGeom>
            <a:noFill/>
            <a:ln w="952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7859762" y="-1138697"/>
              <a:ext cx="4271998" cy="4271998"/>
            </a:xfrm>
            <a:prstGeom prst="ellipse">
              <a:avLst/>
            </a:prstGeom>
            <a:noFill/>
            <a:ln w="952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Freeform 25"/>
          <p:cNvSpPr/>
          <p:nvPr/>
        </p:nvSpPr>
        <p:spPr>
          <a:xfrm rot="363459">
            <a:off x="6997891" y="2494520"/>
            <a:ext cx="1380635" cy="1328173"/>
          </a:xfrm>
          <a:custGeom>
            <a:avLst/>
            <a:gdLst>
              <a:gd name="connsiteX0" fmla="*/ 0 w 2036618"/>
              <a:gd name="connsiteY0" fmla="*/ 1302328 h 1302328"/>
              <a:gd name="connsiteX1" fmla="*/ 429491 w 2036618"/>
              <a:gd name="connsiteY1" fmla="*/ 803564 h 1302328"/>
              <a:gd name="connsiteX2" fmla="*/ 1316182 w 2036618"/>
              <a:gd name="connsiteY2" fmla="*/ 1080655 h 1302328"/>
              <a:gd name="connsiteX3" fmla="*/ 1274618 w 2036618"/>
              <a:gd name="connsiteY3" fmla="*/ 346364 h 1302328"/>
              <a:gd name="connsiteX4" fmla="*/ 1898073 w 2036618"/>
              <a:gd name="connsiteY4" fmla="*/ 332509 h 1302328"/>
              <a:gd name="connsiteX5" fmla="*/ 2036618 w 2036618"/>
              <a:gd name="connsiteY5" fmla="*/ 0 h 130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6618" h="1302328">
                <a:moveTo>
                  <a:pt x="0" y="1302328"/>
                </a:moveTo>
                <a:cubicBezTo>
                  <a:pt x="105063" y="1071418"/>
                  <a:pt x="210127" y="840509"/>
                  <a:pt x="429491" y="803564"/>
                </a:cubicBezTo>
                <a:cubicBezTo>
                  <a:pt x="648855" y="766619"/>
                  <a:pt x="1175328" y="1156855"/>
                  <a:pt x="1316182" y="1080655"/>
                </a:cubicBezTo>
                <a:cubicBezTo>
                  <a:pt x="1457036" y="1004455"/>
                  <a:pt x="1177636" y="471055"/>
                  <a:pt x="1274618" y="346364"/>
                </a:cubicBezTo>
                <a:cubicBezTo>
                  <a:pt x="1371600" y="221673"/>
                  <a:pt x="1771073" y="390236"/>
                  <a:pt x="1898073" y="332509"/>
                </a:cubicBezTo>
                <a:cubicBezTo>
                  <a:pt x="2025073" y="274782"/>
                  <a:pt x="2004291" y="120073"/>
                  <a:pt x="2036618" y="0"/>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4" name="组合 23"/>
          <p:cNvGrpSpPr/>
          <p:nvPr/>
        </p:nvGrpSpPr>
        <p:grpSpPr>
          <a:xfrm>
            <a:off x="139849" y="0"/>
            <a:ext cx="1432193" cy="1859839"/>
            <a:chOff x="2134074" y="697733"/>
            <a:chExt cx="1513011" cy="1823118"/>
          </a:xfrm>
        </p:grpSpPr>
        <p:sp>
          <p:nvSpPr>
            <p:cNvPr id="107" name="椭圆 11"/>
            <p:cNvSpPr/>
            <p:nvPr/>
          </p:nvSpPr>
          <p:spPr>
            <a:xfrm>
              <a:off x="2134074" y="697733"/>
              <a:ext cx="1513011" cy="1823118"/>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grpSp>
          <p:nvGrpSpPr>
            <p:cNvPr id="20" name="组合 19"/>
            <p:cNvGrpSpPr/>
            <p:nvPr/>
          </p:nvGrpSpPr>
          <p:grpSpPr>
            <a:xfrm>
              <a:off x="2239023" y="800839"/>
              <a:ext cx="1294447" cy="1559757"/>
              <a:chOff x="2239023" y="800839"/>
              <a:chExt cx="1294447" cy="1559757"/>
            </a:xfrm>
          </p:grpSpPr>
          <p:grpSp>
            <p:nvGrpSpPr>
              <p:cNvPr id="28" name="组合 27"/>
              <p:cNvGrpSpPr/>
              <p:nvPr/>
            </p:nvGrpSpPr>
            <p:grpSpPr>
              <a:xfrm>
                <a:off x="2239023" y="800839"/>
                <a:ext cx="1294447" cy="1559757"/>
                <a:chOff x="385763" y="223636"/>
                <a:chExt cx="400979" cy="483164"/>
              </a:xfrm>
            </p:grpSpPr>
            <p:sp>
              <p:nvSpPr>
                <p:cNvPr id="29"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30" name="MH_Other_9"/>
                <p:cNvSpPr/>
                <p:nvPr>
                  <p:custDataLst>
                    <p:tags r:id="rId11"/>
                  </p:custDataLst>
                </p:nvPr>
              </p:nvSpPr>
              <p:spPr>
                <a:xfrm>
                  <a:off x="455859" y="284494"/>
                  <a:ext cx="273835" cy="273834"/>
                </a:xfrm>
                <a:prstGeom prst="ellipse">
                  <a:avLst/>
                </a:prstGeom>
                <a:solidFill>
                  <a:srgbClr val="E4544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zh-CN" altLang="en-US" dirty="0">
                    <a:latin typeface="Impact" panose="020B0806030902050204" pitchFamily="34" charset="0"/>
                    <a:ea typeface="微软雅黑" panose="020B0503020204020204" pitchFamily="34" charset="-122"/>
                  </a:endParaRPr>
                </a:p>
              </p:txBody>
            </p:sp>
          </p:grpSp>
          <p:sp>
            <p:nvSpPr>
              <p:cNvPr id="64" name="TextBox 63"/>
              <p:cNvSpPr txBox="1"/>
              <p:nvPr/>
            </p:nvSpPr>
            <p:spPr>
              <a:xfrm flipH="1">
                <a:off x="2522470" y="1018453"/>
                <a:ext cx="698582" cy="791962"/>
              </a:xfrm>
              <a:prstGeom prst="rect">
                <a:avLst/>
              </a:prstGeom>
              <a:noFill/>
            </p:spPr>
            <p:txBody>
              <a:bodyPr wrap="square" lIns="68580" tIns="34290" rIns="68580" bIns="3429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4800" b="1" kern="0" dirty="0" smtClean="0">
                    <a:solidFill>
                      <a:sysClr val="window" lastClr="FFFFFF"/>
                    </a:solidFill>
                    <a:effectLst>
                      <a:outerShdw blurRad="50800" dist="38100" dir="5400000" algn="t" rotWithShape="0">
                        <a:prstClr val="black">
                          <a:alpha val="40000"/>
                        </a:prstClr>
                      </a:outerShdw>
                    </a:effectLst>
                    <a:latin typeface="楷体" pitchFamily="49" charset="-122"/>
                    <a:ea typeface="楷体" pitchFamily="49" charset="-122"/>
                  </a:rPr>
                  <a:t>思</a:t>
                </a:r>
                <a:endParaRPr kumimoji="0" lang="id-ID" sz="4800" b="1"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楷体" pitchFamily="49" charset="-122"/>
                  <a:ea typeface="楷体" pitchFamily="49" charset="-122"/>
                </a:endParaRPr>
              </a:p>
            </p:txBody>
          </p:sp>
        </p:grpSp>
      </p:grpSp>
      <p:grpSp>
        <p:nvGrpSpPr>
          <p:cNvPr id="130" name="组合 129"/>
          <p:cNvGrpSpPr/>
          <p:nvPr/>
        </p:nvGrpSpPr>
        <p:grpSpPr>
          <a:xfrm>
            <a:off x="1534067" y="0"/>
            <a:ext cx="1413400" cy="1837804"/>
            <a:chOff x="2134074" y="697733"/>
            <a:chExt cx="1513011" cy="1823118"/>
          </a:xfrm>
        </p:grpSpPr>
        <p:sp>
          <p:nvSpPr>
            <p:cNvPr id="131" name="椭圆 11"/>
            <p:cNvSpPr/>
            <p:nvPr/>
          </p:nvSpPr>
          <p:spPr>
            <a:xfrm>
              <a:off x="2134074" y="697733"/>
              <a:ext cx="1513011" cy="1823118"/>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grpSp>
          <p:nvGrpSpPr>
            <p:cNvPr id="132" name="组合 131"/>
            <p:cNvGrpSpPr/>
            <p:nvPr/>
          </p:nvGrpSpPr>
          <p:grpSpPr>
            <a:xfrm>
              <a:off x="2239023" y="800839"/>
              <a:ext cx="1294447" cy="1559757"/>
              <a:chOff x="2239023" y="800839"/>
              <a:chExt cx="1294447" cy="1559757"/>
            </a:xfrm>
          </p:grpSpPr>
          <p:grpSp>
            <p:nvGrpSpPr>
              <p:cNvPr id="133" name="组合 132"/>
              <p:cNvGrpSpPr/>
              <p:nvPr/>
            </p:nvGrpSpPr>
            <p:grpSpPr>
              <a:xfrm>
                <a:off x="2239023" y="800839"/>
                <a:ext cx="1294447" cy="1559757"/>
                <a:chOff x="385763" y="223636"/>
                <a:chExt cx="400979" cy="483164"/>
              </a:xfrm>
            </p:grpSpPr>
            <p:sp>
              <p:nvSpPr>
                <p:cNvPr id="135"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136" name="MH_Other_9"/>
                <p:cNvSpPr/>
                <p:nvPr>
                  <p:custDataLst>
                    <p:tags r:id="rId10"/>
                  </p:custDataLst>
                </p:nvPr>
              </p:nvSpPr>
              <p:spPr>
                <a:xfrm>
                  <a:off x="455859" y="284494"/>
                  <a:ext cx="273835" cy="273834"/>
                </a:xfrm>
                <a:prstGeom prst="ellipse">
                  <a:avLst/>
                </a:prstGeom>
                <a:solidFill>
                  <a:srgbClr val="E56C37"/>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zh-CN" altLang="en-US" dirty="0">
                    <a:latin typeface="Impact" panose="020B0806030902050204" pitchFamily="34" charset="0"/>
                    <a:ea typeface="微软雅黑" panose="020B0503020204020204" pitchFamily="34" charset="-122"/>
                  </a:endParaRPr>
                </a:p>
              </p:txBody>
            </p:sp>
          </p:grpSp>
          <p:sp>
            <p:nvSpPr>
              <p:cNvPr id="134" name="TextBox 133"/>
              <p:cNvSpPr txBox="1"/>
              <p:nvPr/>
            </p:nvSpPr>
            <p:spPr>
              <a:xfrm flipH="1">
                <a:off x="2556564" y="1007024"/>
                <a:ext cx="698582" cy="801457"/>
              </a:xfrm>
              <a:prstGeom prst="rect">
                <a:avLst/>
              </a:prstGeom>
              <a:noFill/>
            </p:spPr>
            <p:txBody>
              <a:bodyPr wrap="square" lIns="68580" tIns="34290" rIns="68580" bIns="3429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4800" b="1" kern="0" dirty="0" smtClean="0">
                    <a:solidFill>
                      <a:sysClr val="window" lastClr="FFFFFF"/>
                    </a:solidFill>
                    <a:effectLst>
                      <a:outerShdw blurRad="50800" dist="38100" dir="5400000" algn="t" rotWithShape="0">
                        <a:prstClr val="black">
                          <a:alpha val="40000"/>
                        </a:prstClr>
                      </a:outerShdw>
                    </a:effectLst>
                    <a:latin typeface="楷体" pitchFamily="49" charset="-122"/>
                    <a:ea typeface="楷体" pitchFamily="49" charset="-122"/>
                  </a:rPr>
                  <a:t>想</a:t>
                </a:r>
                <a:endParaRPr kumimoji="0" lang="id-ID" sz="4800" b="1"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楷体" pitchFamily="49" charset="-122"/>
                  <a:ea typeface="楷体" pitchFamily="49" charset="-122"/>
                </a:endParaRPr>
              </a:p>
            </p:txBody>
          </p:sp>
        </p:grpSp>
      </p:grpSp>
      <p:grpSp>
        <p:nvGrpSpPr>
          <p:cNvPr id="137" name="组合 136"/>
          <p:cNvGrpSpPr/>
          <p:nvPr/>
        </p:nvGrpSpPr>
        <p:grpSpPr>
          <a:xfrm>
            <a:off x="2989765" y="0"/>
            <a:ext cx="1420741" cy="1837804"/>
            <a:chOff x="2134074" y="697733"/>
            <a:chExt cx="1513011" cy="1823118"/>
          </a:xfrm>
        </p:grpSpPr>
        <p:sp>
          <p:nvSpPr>
            <p:cNvPr id="138" name="椭圆 11"/>
            <p:cNvSpPr/>
            <p:nvPr/>
          </p:nvSpPr>
          <p:spPr>
            <a:xfrm>
              <a:off x="2134074" y="697733"/>
              <a:ext cx="1513011" cy="1823118"/>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grpSp>
          <p:nvGrpSpPr>
            <p:cNvPr id="139" name="组合 138"/>
            <p:cNvGrpSpPr/>
            <p:nvPr/>
          </p:nvGrpSpPr>
          <p:grpSpPr>
            <a:xfrm>
              <a:off x="2239023" y="800839"/>
              <a:ext cx="1294447" cy="1559757"/>
              <a:chOff x="2239023" y="800839"/>
              <a:chExt cx="1294447" cy="1559757"/>
            </a:xfrm>
          </p:grpSpPr>
          <p:grpSp>
            <p:nvGrpSpPr>
              <p:cNvPr id="140" name="组合 139"/>
              <p:cNvGrpSpPr/>
              <p:nvPr/>
            </p:nvGrpSpPr>
            <p:grpSpPr>
              <a:xfrm>
                <a:off x="2239023" y="800839"/>
                <a:ext cx="1294447" cy="1559757"/>
                <a:chOff x="385763" y="223636"/>
                <a:chExt cx="400979" cy="483164"/>
              </a:xfrm>
            </p:grpSpPr>
            <p:sp>
              <p:nvSpPr>
                <p:cNvPr id="142"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143" name="MH_Other_9"/>
                <p:cNvSpPr/>
                <p:nvPr>
                  <p:custDataLst>
                    <p:tags r:id="rId9"/>
                  </p:custDataLst>
                </p:nvPr>
              </p:nvSpPr>
              <p:spPr>
                <a:xfrm>
                  <a:off x="455859" y="284494"/>
                  <a:ext cx="273835" cy="273834"/>
                </a:xfrm>
                <a:prstGeom prst="ellipse">
                  <a:avLst/>
                </a:prstGeom>
                <a:solidFill>
                  <a:srgbClr val="03887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zh-CN" altLang="en-US" dirty="0">
                    <a:latin typeface="Impact" panose="020B0806030902050204" pitchFamily="34" charset="0"/>
                    <a:ea typeface="微软雅黑" panose="020B0503020204020204" pitchFamily="34" charset="-122"/>
                  </a:endParaRPr>
                </a:p>
              </p:txBody>
            </p:sp>
          </p:grpSp>
          <p:sp>
            <p:nvSpPr>
              <p:cNvPr id="141" name="TextBox 140"/>
              <p:cNvSpPr txBox="1"/>
              <p:nvPr/>
            </p:nvSpPr>
            <p:spPr>
              <a:xfrm flipH="1">
                <a:off x="2568021" y="1007023"/>
                <a:ext cx="698582" cy="801457"/>
              </a:xfrm>
              <a:prstGeom prst="rect">
                <a:avLst/>
              </a:prstGeom>
              <a:noFill/>
            </p:spPr>
            <p:txBody>
              <a:bodyPr wrap="square" lIns="68580" tIns="34290" rIns="68580" bIns="3429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4800" b="1" kern="0" dirty="0" smtClean="0">
                    <a:solidFill>
                      <a:sysClr val="window" lastClr="FFFFFF"/>
                    </a:solidFill>
                    <a:effectLst>
                      <a:outerShdw blurRad="50800" dist="38100" dir="5400000" algn="t" rotWithShape="0">
                        <a:prstClr val="black">
                          <a:alpha val="40000"/>
                        </a:prstClr>
                      </a:outerShdw>
                    </a:effectLst>
                    <a:latin typeface="楷体" pitchFamily="49" charset="-122"/>
                    <a:ea typeface="楷体" pitchFamily="49" charset="-122"/>
                  </a:rPr>
                  <a:t>道</a:t>
                </a:r>
                <a:endParaRPr kumimoji="0" lang="id-ID" sz="4800" b="1"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楷体" pitchFamily="49" charset="-122"/>
                  <a:ea typeface="楷体" pitchFamily="49" charset="-122"/>
                </a:endParaRPr>
              </a:p>
            </p:txBody>
          </p:sp>
        </p:grpSp>
      </p:grpSp>
      <p:grpSp>
        <p:nvGrpSpPr>
          <p:cNvPr id="144" name="组合 143"/>
          <p:cNvGrpSpPr/>
          <p:nvPr/>
        </p:nvGrpSpPr>
        <p:grpSpPr>
          <a:xfrm>
            <a:off x="4477371" y="0"/>
            <a:ext cx="1451260" cy="1881873"/>
            <a:chOff x="2134074" y="697733"/>
            <a:chExt cx="1513011" cy="1823118"/>
          </a:xfrm>
        </p:grpSpPr>
        <p:sp>
          <p:nvSpPr>
            <p:cNvPr id="145" name="椭圆 11"/>
            <p:cNvSpPr/>
            <p:nvPr/>
          </p:nvSpPr>
          <p:spPr>
            <a:xfrm>
              <a:off x="2134074" y="697733"/>
              <a:ext cx="1513011" cy="1823118"/>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grpSp>
          <p:nvGrpSpPr>
            <p:cNvPr id="146" name="组合 145"/>
            <p:cNvGrpSpPr/>
            <p:nvPr/>
          </p:nvGrpSpPr>
          <p:grpSpPr>
            <a:xfrm>
              <a:off x="2239023" y="800839"/>
              <a:ext cx="1294447" cy="1559757"/>
              <a:chOff x="2239023" y="800839"/>
              <a:chExt cx="1294447" cy="1559757"/>
            </a:xfrm>
          </p:grpSpPr>
          <p:grpSp>
            <p:nvGrpSpPr>
              <p:cNvPr id="147" name="组合 146"/>
              <p:cNvGrpSpPr/>
              <p:nvPr/>
            </p:nvGrpSpPr>
            <p:grpSpPr>
              <a:xfrm>
                <a:off x="2239023" y="800839"/>
                <a:ext cx="1294447" cy="1559757"/>
                <a:chOff x="385763" y="223636"/>
                <a:chExt cx="400979" cy="483164"/>
              </a:xfrm>
            </p:grpSpPr>
            <p:sp>
              <p:nvSpPr>
                <p:cNvPr id="149"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150" name="MH_Other_9"/>
                <p:cNvSpPr/>
                <p:nvPr>
                  <p:custDataLst>
                    <p:tags r:id="rId8"/>
                  </p:custDataLst>
                </p:nvPr>
              </p:nvSpPr>
              <p:spPr>
                <a:xfrm>
                  <a:off x="455859" y="284494"/>
                  <a:ext cx="273835" cy="273834"/>
                </a:xfrm>
                <a:prstGeom prst="ellipse">
                  <a:avLst/>
                </a:prstGeom>
                <a:solidFill>
                  <a:srgbClr val="679A45"/>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zh-CN" altLang="en-US" dirty="0">
                    <a:latin typeface="Impact" panose="020B0806030902050204" pitchFamily="34" charset="0"/>
                    <a:ea typeface="微软雅黑" panose="020B0503020204020204" pitchFamily="34" charset="-122"/>
                  </a:endParaRPr>
                </a:p>
              </p:txBody>
            </p:sp>
          </p:grpSp>
          <p:sp>
            <p:nvSpPr>
              <p:cNvPr id="148" name="TextBox 147"/>
              <p:cNvSpPr txBox="1"/>
              <p:nvPr/>
            </p:nvSpPr>
            <p:spPr>
              <a:xfrm flipH="1">
                <a:off x="2556564" y="1008773"/>
                <a:ext cx="698582" cy="782689"/>
              </a:xfrm>
              <a:prstGeom prst="rect">
                <a:avLst/>
              </a:prstGeom>
              <a:noFill/>
            </p:spPr>
            <p:txBody>
              <a:bodyPr wrap="square" lIns="68580" tIns="34290" rIns="68580" bIns="3429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4800" b="1" kern="0" dirty="0" smtClean="0">
                    <a:solidFill>
                      <a:sysClr val="window" lastClr="FFFFFF"/>
                    </a:solidFill>
                    <a:effectLst>
                      <a:outerShdw blurRad="50800" dist="38100" dir="5400000" algn="t" rotWithShape="0">
                        <a:prstClr val="black">
                          <a:alpha val="40000"/>
                        </a:prstClr>
                      </a:outerShdw>
                    </a:effectLst>
                    <a:latin typeface="楷体" pitchFamily="49" charset="-122"/>
                    <a:ea typeface="楷体" pitchFamily="49" charset="-122"/>
                  </a:rPr>
                  <a:t>德</a:t>
                </a:r>
                <a:endParaRPr kumimoji="0" lang="id-ID" sz="4800" b="1"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楷体" pitchFamily="49" charset="-122"/>
                  <a:ea typeface="楷体" pitchFamily="49" charset="-122"/>
                </a:endParaRPr>
              </a:p>
            </p:txBody>
          </p:sp>
        </p:grpSp>
      </p:grpSp>
      <p:sp>
        <p:nvSpPr>
          <p:cNvPr id="76" name="AutoShape 59"/>
          <p:cNvSpPr>
            <a:spLocks/>
          </p:cNvSpPr>
          <p:nvPr/>
        </p:nvSpPr>
        <p:spPr bwMode="auto">
          <a:xfrm rot="298849">
            <a:off x="8290020" y="2205006"/>
            <a:ext cx="511143" cy="521993"/>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03887C"/>
          </a:solidFill>
          <a:ln>
            <a:noFill/>
          </a:ln>
          <a:effectLst/>
          <a:extLst/>
        </p:spPr>
        <p:txBody>
          <a:bodyPr lIns="19050" tIns="19050" rIns="19050" bIns="19050" anchor="ctr"/>
          <a:lstStyle/>
          <a:p>
            <a:pPr algn="ctr" defTabSz="228600" fontAlgn="base" hangingPunct="0">
              <a:spcBef>
                <a:spcPct val="0"/>
              </a:spcBef>
              <a:spcAft>
                <a:spcPct val="0"/>
              </a:spcAft>
            </a:pPr>
            <a:endParaRPr lang="en-US" dirty="0">
              <a:sym typeface="Gill Sans" charset="0"/>
            </a:endParaRPr>
          </a:p>
        </p:txBody>
      </p:sp>
      <p:sp>
        <p:nvSpPr>
          <p:cNvPr id="151" name="任意多边形 150"/>
          <p:cNvSpPr/>
          <p:nvPr/>
        </p:nvSpPr>
        <p:spPr>
          <a:xfrm>
            <a:off x="315571" y="2732688"/>
            <a:ext cx="738397" cy="454512"/>
          </a:xfrm>
          <a:custGeom>
            <a:avLst/>
            <a:gdLst>
              <a:gd name="connsiteX0" fmla="*/ 863600 w 1792827"/>
              <a:gd name="connsiteY0" fmla="*/ 0 h 1103086"/>
              <a:gd name="connsiteX1" fmla="*/ 1347060 w 1792827"/>
              <a:gd name="connsiteY1" fmla="*/ 370853 h 1103086"/>
              <a:gd name="connsiteX2" fmla="*/ 1351590 w 1792827"/>
              <a:gd name="connsiteY2" fmla="*/ 413148 h 1103086"/>
              <a:gd name="connsiteX3" fmla="*/ 1422712 w 1792827"/>
              <a:gd name="connsiteY3" fmla="*/ 406400 h 1103086"/>
              <a:gd name="connsiteX4" fmla="*/ 1792827 w 1792827"/>
              <a:gd name="connsiteY4" fmla="*/ 754743 h 1103086"/>
              <a:gd name="connsiteX5" fmla="*/ 1422712 w 1792827"/>
              <a:gd name="connsiteY5" fmla="*/ 1103086 h 1103086"/>
              <a:gd name="connsiteX6" fmla="*/ 450111 w 1792827"/>
              <a:gd name="connsiteY6" fmla="*/ 1103086 h 1103086"/>
              <a:gd name="connsiteX7" fmla="*/ 450111 w 1792827"/>
              <a:gd name="connsiteY7" fmla="*/ 1094430 h 1103086"/>
              <a:gd name="connsiteX8" fmla="*/ 444706 w 1792827"/>
              <a:gd name="connsiteY8" fmla="*/ 1096009 h 1103086"/>
              <a:gd name="connsiteX9" fmla="*/ 370115 w 1792827"/>
              <a:gd name="connsiteY9" fmla="*/ 1103086 h 1103086"/>
              <a:gd name="connsiteX10" fmla="*/ 0 w 1792827"/>
              <a:gd name="connsiteY10" fmla="*/ 754743 h 1103086"/>
              <a:gd name="connsiteX11" fmla="*/ 370115 w 1792827"/>
              <a:gd name="connsiteY11" fmla="*/ 406400 h 1103086"/>
              <a:gd name="connsiteX12" fmla="*/ 376270 w 1792827"/>
              <a:gd name="connsiteY12" fmla="*/ 406984 h 1103086"/>
              <a:gd name="connsiteX13" fmla="*/ 380140 w 1792827"/>
              <a:gd name="connsiteY13" fmla="*/ 370853 h 1103086"/>
              <a:gd name="connsiteX14" fmla="*/ 863600 w 1792827"/>
              <a:gd name="connsiteY14" fmla="*/ 0 h 110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2827" h="1103086">
                <a:moveTo>
                  <a:pt x="863600" y="0"/>
                </a:moveTo>
                <a:cubicBezTo>
                  <a:pt x="1102077" y="0"/>
                  <a:pt x="1301044" y="159207"/>
                  <a:pt x="1347060" y="370853"/>
                </a:cubicBezTo>
                <a:lnTo>
                  <a:pt x="1351590" y="413148"/>
                </a:lnTo>
                <a:lnTo>
                  <a:pt x="1422712" y="406400"/>
                </a:lnTo>
                <a:cubicBezTo>
                  <a:pt x="1627121" y="406400"/>
                  <a:pt x="1792827" y="562358"/>
                  <a:pt x="1792827" y="754743"/>
                </a:cubicBezTo>
                <a:cubicBezTo>
                  <a:pt x="1792827" y="947128"/>
                  <a:pt x="1627121" y="1103086"/>
                  <a:pt x="1422712" y="1103086"/>
                </a:cubicBezTo>
                <a:lnTo>
                  <a:pt x="450111" y="1103086"/>
                </a:lnTo>
                <a:lnTo>
                  <a:pt x="450111" y="1094430"/>
                </a:lnTo>
                <a:lnTo>
                  <a:pt x="444706" y="1096009"/>
                </a:lnTo>
                <a:cubicBezTo>
                  <a:pt x="420613" y="1100649"/>
                  <a:pt x="395666" y="1103086"/>
                  <a:pt x="370115" y="1103086"/>
                </a:cubicBezTo>
                <a:cubicBezTo>
                  <a:pt x="165706" y="1103086"/>
                  <a:pt x="0" y="947128"/>
                  <a:pt x="0" y="754743"/>
                </a:cubicBezTo>
                <a:cubicBezTo>
                  <a:pt x="0" y="562358"/>
                  <a:pt x="165706" y="406400"/>
                  <a:pt x="370115" y="406400"/>
                </a:cubicBezTo>
                <a:lnTo>
                  <a:pt x="376270" y="406984"/>
                </a:lnTo>
                <a:lnTo>
                  <a:pt x="380140" y="370853"/>
                </a:lnTo>
                <a:cubicBezTo>
                  <a:pt x="426156" y="159207"/>
                  <a:pt x="625123" y="0"/>
                  <a:pt x="863600" y="0"/>
                </a:cubicBezTo>
                <a:close/>
              </a:path>
            </a:pathLst>
          </a:custGeom>
          <a:gradFill flip="none" rotWithShape="1">
            <a:gsLst>
              <a:gs pos="0">
                <a:schemeClr val="bg1">
                  <a:lumMod val="95000"/>
                  <a:shade val="30000"/>
                  <a:satMod val="115000"/>
                </a:schemeClr>
              </a:gs>
              <a:gs pos="54000">
                <a:schemeClr val="bg1">
                  <a:lumMod val="95000"/>
                  <a:shade val="100000"/>
                  <a:satMod val="115000"/>
                </a:schemeClr>
              </a:gs>
            </a:gsLst>
            <a:lin ang="8100000" scaled="1"/>
            <a:tileRect/>
          </a:gradFill>
          <a:ln>
            <a:solidFill>
              <a:schemeClr val="bg1"/>
            </a:solidFill>
          </a:ln>
          <a:effectLst>
            <a:outerShdw blurRad="228600" dist="1651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zh-CN" altLang="en-US"/>
          </a:p>
        </p:txBody>
      </p:sp>
      <p:sp>
        <p:nvSpPr>
          <p:cNvPr id="152" name="任意多边形 151"/>
          <p:cNvSpPr/>
          <p:nvPr/>
        </p:nvSpPr>
        <p:spPr>
          <a:xfrm>
            <a:off x="7050461" y="2177697"/>
            <a:ext cx="883690" cy="543946"/>
          </a:xfrm>
          <a:custGeom>
            <a:avLst/>
            <a:gdLst>
              <a:gd name="connsiteX0" fmla="*/ 863600 w 1792827"/>
              <a:gd name="connsiteY0" fmla="*/ 0 h 1103086"/>
              <a:gd name="connsiteX1" fmla="*/ 1347060 w 1792827"/>
              <a:gd name="connsiteY1" fmla="*/ 370853 h 1103086"/>
              <a:gd name="connsiteX2" fmla="*/ 1351590 w 1792827"/>
              <a:gd name="connsiteY2" fmla="*/ 413148 h 1103086"/>
              <a:gd name="connsiteX3" fmla="*/ 1422712 w 1792827"/>
              <a:gd name="connsiteY3" fmla="*/ 406400 h 1103086"/>
              <a:gd name="connsiteX4" fmla="*/ 1792827 w 1792827"/>
              <a:gd name="connsiteY4" fmla="*/ 754743 h 1103086"/>
              <a:gd name="connsiteX5" fmla="*/ 1422712 w 1792827"/>
              <a:gd name="connsiteY5" fmla="*/ 1103086 h 1103086"/>
              <a:gd name="connsiteX6" fmla="*/ 450111 w 1792827"/>
              <a:gd name="connsiteY6" fmla="*/ 1103086 h 1103086"/>
              <a:gd name="connsiteX7" fmla="*/ 450111 w 1792827"/>
              <a:gd name="connsiteY7" fmla="*/ 1094430 h 1103086"/>
              <a:gd name="connsiteX8" fmla="*/ 444706 w 1792827"/>
              <a:gd name="connsiteY8" fmla="*/ 1096009 h 1103086"/>
              <a:gd name="connsiteX9" fmla="*/ 370115 w 1792827"/>
              <a:gd name="connsiteY9" fmla="*/ 1103086 h 1103086"/>
              <a:gd name="connsiteX10" fmla="*/ 0 w 1792827"/>
              <a:gd name="connsiteY10" fmla="*/ 754743 h 1103086"/>
              <a:gd name="connsiteX11" fmla="*/ 370115 w 1792827"/>
              <a:gd name="connsiteY11" fmla="*/ 406400 h 1103086"/>
              <a:gd name="connsiteX12" fmla="*/ 376270 w 1792827"/>
              <a:gd name="connsiteY12" fmla="*/ 406984 h 1103086"/>
              <a:gd name="connsiteX13" fmla="*/ 380140 w 1792827"/>
              <a:gd name="connsiteY13" fmla="*/ 370853 h 1103086"/>
              <a:gd name="connsiteX14" fmla="*/ 863600 w 1792827"/>
              <a:gd name="connsiteY14" fmla="*/ 0 h 110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2827" h="1103086">
                <a:moveTo>
                  <a:pt x="863600" y="0"/>
                </a:moveTo>
                <a:cubicBezTo>
                  <a:pt x="1102077" y="0"/>
                  <a:pt x="1301044" y="159207"/>
                  <a:pt x="1347060" y="370853"/>
                </a:cubicBezTo>
                <a:lnTo>
                  <a:pt x="1351590" y="413148"/>
                </a:lnTo>
                <a:lnTo>
                  <a:pt x="1422712" y="406400"/>
                </a:lnTo>
                <a:cubicBezTo>
                  <a:pt x="1627121" y="406400"/>
                  <a:pt x="1792827" y="562358"/>
                  <a:pt x="1792827" y="754743"/>
                </a:cubicBezTo>
                <a:cubicBezTo>
                  <a:pt x="1792827" y="947128"/>
                  <a:pt x="1627121" y="1103086"/>
                  <a:pt x="1422712" y="1103086"/>
                </a:cubicBezTo>
                <a:lnTo>
                  <a:pt x="450111" y="1103086"/>
                </a:lnTo>
                <a:lnTo>
                  <a:pt x="450111" y="1094430"/>
                </a:lnTo>
                <a:lnTo>
                  <a:pt x="444706" y="1096009"/>
                </a:lnTo>
                <a:cubicBezTo>
                  <a:pt x="420613" y="1100649"/>
                  <a:pt x="395666" y="1103086"/>
                  <a:pt x="370115" y="1103086"/>
                </a:cubicBezTo>
                <a:cubicBezTo>
                  <a:pt x="165706" y="1103086"/>
                  <a:pt x="0" y="947128"/>
                  <a:pt x="0" y="754743"/>
                </a:cubicBezTo>
                <a:cubicBezTo>
                  <a:pt x="0" y="562358"/>
                  <a:pt x="165706" y="406400"/>
                  <a:pt x="370115" y="406400"/>
                </a:cubicBezTo>
                <a:lnTo>
                  <a:pt x="376270" y="406984"/>
                </a:lnTo>
                <a:lnTo>
                  <a:pt x="380140" y="370853"/>
                </a:lnTo>
                <a:cubicBezTo>
                  <a:pt x="426156" y="159207"/>
                  <a:pt x="625123" y="0"/>
                  <a:pt x="863600" y="0"/>
                </a:cubicBezTo>
                <a:close/>
              </a:path>
            </a:pathLst>
          </a:custGeom>
          <a:gradFill flip="none" rotWithShape="1">
            <a:gsLst>
              <a:gs pos="0">
                <a:schemeClr val="bg1">
                  <a:lumMod val="95000"/>
                  <a:shade val="30000"/>
                  <a:satMod val="115000"/>
                </a:schemeClr>
              </a:gs>
              <a:gs pos="54000">
                <a:schemeClr val="bg1">
                  <a:lumMod val="95000"/>
                  <a:shade val="100000"/>
                  <a:satMod val="115000"/>
                </a:schemeClr>
              </a:gs>
            </a:gsLst>
            <a:lin ang="8100000" scaled="1"/>
            <a:tileRect/>
          </a:gradFill>
          <a:ln>
            <a:solidFill>
              <a:schemeClr val="bg1"/>
            </a:solidFill>
          </a:ln>
          <a:effectLst>
            <a:outerShdw blurRad="228600" dist="1651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zh-CN" altLang="en-US"/>
          </a:p>
        </p:txBody>
      </p:sp>
      <p:sp>
        <p:nvSpPr>
          <p:cNvPr id="153" name="任意多边形 152"/>
          <p:cNvSpPr/>
          <p:nvPr/>
        </p:nvSpPr>
        <p:spPr>
          <a:xfrm>
            <a:off x="8130232" y="2710455"/>
            <a:ext cx="475292" cy="292560"/>
          </a:xfrm>
          <a:custGeom>
            <a:avLst/>
            <a:gdLst>
              <a:gd name="connsiteX0" fmla="*/ 863600 w 1792827"/>
              <a:gd name="connsiteY0" fmla="*/ 0 h 1103086"/>
              <a:gd name="connsiteX1" fmla="*/ 1347060 w 1792827"/>
              <a:gd name="connsiteY1" fmla="*/ 370853 h 1103086"/>
              <a:gd name="connsiteX2" fmla="*/ 1351590 w 1792827"/>
              <a:gd name="connsiteY2" fmla="*/ 413148 h 1103086"/>
              <a:gd name="connsiteX3" fmla="*/ 1422712 w 1792827"/>
              <a:gd name="connsiteY3" fmla="*/ 406400 h 1103086"/>
              <a:gd name="connsiteX4" fmla="*/ 1792827 w 1792827"/>
              <a:gd name="connsiteY4" fmla="*/ 754743 h 1103086"/>
              <a:gd name="connsiteX5" fmla="*/ 1422712 w 1792827"/>
              <a:gd name="connsiteY5" fmla="*/ 1103086 h 1103086"/>
              <a:gd name="connsiteX6" fmla="*/ 450111 w 1792827"/>
              <a:gd name="connsiteY6" fmla="*/ 1103086 h 1103086"/>
              <a:gd name="connsiteX7" fmla="*/ 450111 w 1792827"/>
              <a:gd name="connsiteY7" fmla="*/ 1094430 h 1103086"/>
              <a:gd name="connsiteX8" fmla="*/ 444706 w 1792827"/>
              <a:gd name="connsiteY8" fmla="*/ 1096009 h 1103086"/>
              <a:gd name="connsiteX9" fmla="*/ 370115 w 1792827"/>
              <a:gd name="connsiteY9" fmla="*/ 1103086 h 1103086"/>
              <a:gd name="connsiteX10" fmla="*/ 0 w 1792827"/>
              <a:gd name="connsiteY10" fmla="*/ 754743 h 1103086"/>
              <a:gd name="connsiteX11" fmla="*/ 370115 w 1792827"/>
              <a:gd name="connsiteY11" fmla="*/ 406400 h 1103086"/>
              <a:gd name="connsiteX12" fmla="*/ 376270 w 1792827"/>
              <a:gd name="connsiteY12" fmla="*/ 406984 h 1103086"/>
              <a:gd name="connsiteX13" fmla="*/ 380140 w 1792827"/>
              <a:gd name="connsiteY13" fmla="*/ 370853 h 1103086"/>
              <a:gd name="connsiteX14" fmla="*/ 863600 w 1792827"/>
              <a:gd name="connsiteY14" fmla="*/ 0 h 110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2827" h="1103086">
                <a:moveTo>
                  <a:pt x="863600" y="0"/>
                </a:moveTo>
                <a:cubicBezTo>
                  <a:pt x="1102077" y="0"/>
                  <a:pt x="1301044" y="159207"/>
                  <a:pt x="1347060" y="370853"/>
                </a:cubicBezTo>
                <a:lnTo>
                  <a:pt x="1351590" y="413148"/>
                </a:lnTo>
                <a:lnTo>
                  <a:pt x="1422712" y="406400"/>
                </a:lnTo>
                <a:cubicBezTo>
                  <a:pt x="1627121" y="406400"/>
                  <a:pt x="1792827" y="562358"/>
                  <a:pt x="1792827" y="754743"/>
                </a:cubicBezTo>
                <a:cubicBezTo>
                  <a:pt x="1792827" y="947128"/>
                  <a:pt x="1627121" y="1103086"/>
                  <a:pt x="1422712" y="1103086"/>
                </a:cubicBezTo>
                <a:lnTo>
                  <a:pt x="450111" y="1103086"/>
                </a:lnTo>
                <a:lnTo>
                  <a:pt x="450111" y="1094430"/>
                </a:lnTo>
                <a:lnTo>
                  <a:pt x="444706" y="1096009"/>
                </a:lnTo>
                <a:cubicBezTo>
                  <a:pt x="420613" y="1100649"/>
                  <a:pt x="395666" y="1103086"/>
                  <a:pt x="370115" y="1103086"/>
                </a:cubicBezTo>
                <a:cubicBezTo>
                  <a:pt x="165706" y="1103086"/>
                  <a:pt x="0" y="947128"/>
                  <a:pt x="0" y="754743"/>
                </a:cubicBezTo>
                <a:cubicBezTo>
                  <a:pt x="0" y="562358"/>
                  <a:pt x="165706" y="406400"/>
                  <a:pt x="370115" y="406400"/>
                </a:cubicBezTo>
                <a:lnTo>
                  <a:pt x="376270" y="406984"/>
                </a:lnTo>
                <a:lnTo>
                  <a:pt x="380140" y="370853"/>
                </a:lnTo>
                <a:cubicBezTo>
                  <a:pt x="426156" y="159207"/>
                  <a:pt x="625123" y="0"/>
                  <a:pt x="863600" y="0"/>
                </a:cubicBezTo>
                <a:close/>
              </a:path>
            </a:pathLst>
          </a:custGeom>
          <a:gradFill flip="none" rotWithShape="1">
            <a:gsLst>
              <a:gs pos="0">
                <a:schemeClr val="bg1">
                  <a:lumMod val="95000"/>
                  <a:shade val="30000"/>
                  <a:satMod val="115000"/>
                </a:schemeClr>
              </a:gs>
              <a:gs pos="54000">
                <a:schemeClr val="bg1">
                  <a:lumMod val="95000"/>
                  <a:shade val="100000"/>
                  <a:satMod val="115000"/>
                </a:schemeClr>
              </a:gs>
            </a:gsLst>
            <a:lin ang="8100000" scaled="1"/>
            <a:tileRect/>
          </a:gradFill>
          <a:ln>
            <a:solidFill>
              <a:schemeClr val="bg1"/>
            </a:solidFill>
          </a:ln>
          <a:effectLst>
            <a:outerShdw blurRad="228600" dist="1651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zh-CN" altLang="en-US"/>
          </a:p>
        </p:txBody>
      </p:sp>
      <p:grpSp>
        <p:nvGrpSpPr>
          <p:cNvPr id="71" name="组合 70"/>
          <p:cNvGrpSpPr/>
          <p:nvPr/>
        </p:nvGrpSpPr>
        <p:grpSpPr>
          <a:xfrm>
            <a:off x="6031653" y="0"/>
            <a:ext cx="1391514" cy="1824952"/>
            <a:chOff x="2134074" y="697733"/>
            <a:chExt cx="1513011" cy="1823118"/>
          </a:xfrm>
        </p:grpSpPr>
        <p:sp>
          <p:nvSpPr>
            <p:cNvPr id="104" name="椭圆 11"/>
            <p:cNvSpPr/>
            <p:nvPr/>
          </p:nvSpPr>
          <p:spPr>
            <a:xfrm>
              <a:off x="2134074" y="697733"/>
              <a:ext cx="1513011" cy="1823118"/>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grpSp>
          <p:nvGrpSpPr>
            <p:cNvPr id="105" name="组合 19"/>
            <p:cNvGrpSpPr/>
            <p:nvPr/>
          </p:nvGrpSpPr>
          <p:grpSpPr>
            <a:xfrm>
              <a:off x="2239023" y="800839"/>
              <a:ext cx="1294447" cy="1559757"/>
              <a:chOff x="2239023" y="800839"/>
              <a:chExt cx="1294447" cy="1559757"/>
            </a:xfrm>
          </p:grpSpPr>
          <p:grpSp>
            <p:nvGrpSpPr>
              <p:cNvPr id="106" name="组合 27"/>
              <p:cNvGrpSpPr/>
              <p:nvPr/>
            </p:nvGrpSpPr>
            <p:grpSpPr>
              <a:xfrm>
                <a:off x="2239023" y="800839"/>
                <a:ext cx="1294447" cy="1559757"/>
                <a:chOff x="385763" y="223636"/>
                <a:chExt cx="400979" cy="483164"/>
              </a:xfrm>
            </p:grpSpPr>
            <p:sp>
              <p:nvSpPr>
                <p:cNvPr id="109"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110" name="MH_Other_9"/>
                <p:cNvSpPr/>
                <p:nvPr>
                  <p:custDataLst>
                    <p:tags r:id="rId7"/>
                  </p:custDataLst>
                </p:nvPr>
              </p:nvSpPr>
              <p:spPr>
                <a:xfrm>
                  <a:off x="455859" y="284494"/>
                  <a:ext cx="273835" cy="273834"/>
                </a:xfrm>
                <a:prstGeom prst="ellipse">
                  <a:avLst/>
                </a:prstGeom>
                <a:solidFill>
                  <a:srgbClr val="E4544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zh-CN" altLang="en-US" dirty="0">
                    <a:latin typeface="Impact" panose="020B0806030902050204" pitchFamily="34" charset="0"/>
                    <a:ea typeface="微软雅黑" panose="020B0503020204020204" pitchFamily="34" charset="-122"/>
                  </a:endParaRPr>
                </a:p>
              </p:txBody>
            </p:sp>
          </p:grpSp>
          <p:sp>
            <p:nvSpPr>
              <p:cNvPr id="108" name="TextBox 107"/>
              <p:cNvSpPr txBox="1"/>
              <p:nvPr/>
            </p:nvSpPr>
            <p:spPr>
              <a:xfrm flipH="1">
                <a:off x="2556564" y="995751"/>
                <a:ext cx="698582" cy="807101"/>
              </a:xfrm>
              <a:prstGeom prst="rect">
                <a:avLst/>
              </a:prstGeom>
              <a:noFill/>
            </p:spPr>
            <p:txBody>
              <a:bodyPr wrap="square" lIns="68580" tIns="34290" rIns="68580" bIns="3429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4800" b="1" i="0" u="none" strike="noStrike" kern="0" cap="none" spc="0" normalizeH="0" baseline="0" noProof="0" dirty="0" smtClean="0">
                    <a:ln>
                      <a:noFill/>
                    </a:ln>
                    <a:solidFill>
                      <a:sysClr val="window" lastClr="FFFFFF"/>
                    </a:solidFill>
                    <a:effectLst>
                      <a:outerShdw blurRad="50800" dist="38100" dir="5400000" algn="t" rotWithShape="0">
                        <a:prstClr val="black">
                          <a:alpha val="40000"/>
                        </a:prstClr>
                      </a:outerShdw>
                    </a:effectLst>
                    <a:uLnTx/>
                    <a:uFillTx/>
                    <a:latin typeface="楷体" pitchFamily="49" charset="-122"/>
                    <a:ea typeface="楷体" pitchFamily="49" charset="-122"/>
                  </a:rPr>
                  <a:t>修</a:t>
                </a:r>
                <a:endParaRPr kumimoji="0" lang="id-ID" sz="4800" b="1"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楷体" pitchFamily="49" charset="-122"/>
                  <a:ea typeface="楷体" pitchFamily="49" charset="-122"/>
                </a:endParaRPr>
              </a:p>
            </p:txBody>
          </p:sp>
        </p:grpSp>
      </p:grpSp>
      <p:grpSp>
        <p:nvGrpSpPr>
          <p:cNvPr id="111" name="组合 110"/>
          <p:cNvGrpSpPr/>
          <p:nvPr/>
        </p:nvGrpSpPr>
        <p:grpSpPr>
          <a:xfrm>
            <a:off x="4879510" y="2129203"/>
            <a:ext cx="1512823" cy="1883998"/>
            <a:chOff x="2134074" y="697733"/>
            <a:chExt cx="1513011" cy="1823118"/>
          </a:xfrm>
        </p:grpSpPr>
        <p:sp>
          <p:nvSpPr>
            <p:cNvPr id="112" name="椭圆 11"/>
            <p:cNvSpPr/>
            <p:nvPr/>
          </p:nvSpPr>
          <p:spPr>
            <a:xfrm>
              <a:off x="2134074" y="697733"/>
              <a:ext cx="1513011" cy="1823118"/>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grpSp>
          <p:nvGrpSpPr>
            <p:cNvPr id="113" name="组合 131"/>
            <p:cNvGrpSpPr/>
            <p:nvPr/>
          </p:nvGrpSpPr>
          <p:grpSpPr>
            <a:xfrm>
              <a:off x="2239023" y="800839"/>
              <a:ext cx="1294447" cy="1559757"/>
              <a:chOff x="2239023" y="800839"/>
              <a:chExt cx="1294447" cy="1559757"/>
            </a:xfrm>
          </p:grpSpPr>
          <p:grpSp>
            <p:nvGrpSpPr>
              <p:cNvPr id="114" name="组合 132"/>
              <p:cNvGrpSpPr/>
              <p:nvPr/>
            </p:nvGrpSpPr>
            <p:grpSpPr>
              <a:xfrm>
                <a:off x="2239023" y="800839"/>
                <a:ext cx="1294447" cy="1559757"/>
                <a:chOff x="385763" y="223636"/>
                <a:chExt cx="400979" cy="483164"/>
              </a:xfrm>
            </p:grpSpPr>
            <p:sp>
              <p:nvSpPr>
                <p:cNvPr id="116"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117" name="MH_Other_9"/>
                <p:cNvSpPr/>
                <p:nvPr>
                  <p:custDataLst>
                    <p:tags r:id="rId6"/>
                  </p:custDataLst>
                </p:nvPr>
              </p:nvSpPr>
              <p:spPr>
                <a:xfrm>
                  <a:off x="455859" y="284494"/>
                  <a:ext cx="273835" cy="273834"/>
                </a:xfrm>
                <a:prstGeom prst="ellipse">
                  <a:avLst/>
                </a:prstGeom>
                <a:solidFill>
                  <a:srgbClr val="E56C37"/>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zh-CN" altLang="en-US" dirty="0">
                    <a:latin typeface="Impact" panose="020B0806030902050204" pitchFamily="34" charset="0"/>
                    <a:ea typeface="微软雅黑" panose="020B0503020204020204" pitchFamily="34" charset="-122"/>
                  </a:endParaRPr>
                </a:p>
              </p:txBody>
            </p:sp>
          </p:grpSp>
          <p:sp>
            <p:nvSpPr>
              <p:cNvPr id="115" name="TextBox 114"/>
              <p:cNvSpPr txBox="1"/>
              <p:nvPr/>
            </p:nvSpPr>
            <p:spPr>
              <a:xfrm flipH="1">
                <a:off x="2556564" y="998445"/>
                <a:ext cx="698582" cy="781806"/>
              </a:xfrm>
              <a:prstGeom prst="rect">
                <a:avLst/>
              </a:prstGeom>
              <a:noFill/>
            </p:spPr>
            <p:txBody>
              <a:bodyPr wrap="square" lIns="68580" tIns="34290" rIns="68580" bIns="3429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4800" b="1" kern="0" dirty="0" smtClean="0">
                    <a:solidFill>
                      <a:sysClr val="window" lastClr="FFFFFF"/>
                    </a:solidFill>
                    <a:effectLst>
                      <a:outerShdw blurRad="50800" dist="38100" dir="5400000" algn="t" rotWithShape="0">
                        <a:prstClr val="black">
                          <a:alpha val="40000"/>
                        </a:prstClr>
                      </a:outerShdw>
                    </a:effectLst>
                    <a:latin typeface="楷体" pitchFamily="49" charset="-122"/>
                    <a:ea typeface="楷体" pitchFamily="49" charset="-122"/>
                  </a:rPr>
                  <a:t>基</a:t>
                </a:r>
                <a:endParaRPr kumimoji="0" lang="id-ID" sz="4800" b="1"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楷体" pitchFamily="49" charset="-122"/>
                  <a:ea typeface="楷体" pitchFamily="49" charset="-122"/>
                </a:endParaRPr>
              </a:p>
            </p:txBody>
          </p:sp>
        </p:grpSp>
      </p:grpSp>
      <p:grpSp>
        <p:nvGrpSpPr>
          <p:cNvPr id="125" name="组合 124"/>
          <p:cNvGrpSpPr/>
          <p:nvPr/>
        </p:nvGrpSpPr>
        <p:grpSpPr>
          <a:xfrm>
            <a:off x="933824" y="2049177"/>
            <a:ext cx="1451260" cy="1881873"/>
            <a:chOff x="2134074" y="697733"/>
            <a:chExt cx="1513011" cy="1823118"/>
          </a:xfrm>
        </p:grpSpPr>
        <p:sp>
          <p:nvSpPr>
            <p:cNvPr id="126" name="椭圆 11"/>
            <p:cNvSpPr/>
            <p:nvPr/>
          </p:nvSpPr>
          <p:spPr>
            <a:xfrm>
              <a:off x="2134074" y="697733"/>
              <a:ext cx="1513011" cy="1823118"/>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grpSp>
          <p:nvGrpSpPr>
            <p:cNvPr id="127" name="组合 145"/>
            <p:cNvGrpSpPr/>
            <p:nvPr/>
          </p:nvGrpSpPr>
          <p:grpSpPr>
            <a:xfrm>
              <a:off x="2239023" y="800839"/>
              <a:ext cx="1294447" cy="1559757"/>
              <a:chOff x="2239023" y="800839"/>
              <a:chExt cx="1294447" cy="1559757"/>
            </a:xfrm>
          </p:grpSpPr>
          <p:grpSp>
            <p:nvGrpSpPr>
              <p:cNvPr id="128" name="组合 146"/>
              <p:cNvGrpSpPr/>
              <p:nvPr/>
            </p:nvGrpSpPr>
            <p:grpSpPr>
              <a:xfrm>
                <a:off x="2239023" y="800839"/>
                <a:ext cx="1294447" cy="1559757"/>
                <a:chOff x="385763" y="223636"/>
                <a:chExt cx="400979" cy="483164"/>
              </a:xfrm>
            </p:grpSpPr>
            <p:sp>
              <p:nvSpPr>
                <p:cNvPr id="154"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155" name="MH_Other_9"/>
                <p:cNvSpPr/>
                <p:nvPr>
                  <p:custDataLst>
                    <p:tags r:id="rId5"/>
                  </p:custDataLst>
                </p:nvPr>
              </p:nvSpPr>
              <p:spPr>
                <a:xfrm>
                  <a:off x="455859" y="284494"/>
                  <a:ext cx="273835" cy="273834"/>
                </a:xfrm>
                <a:prstGeom prst="ellipse">
                  <a:avLst/>
                </a:prstGeom>
                <a:solidFill>
                  <a:srgbClr val="679A45"/>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zh-CN" altLang="en-US" dirty="0">
                    <a:latin typeface="Impact" panose="020B0806030902050204" pitchFamily="34" charset="0"/>
                    <a:ea typeface="微软雅黑" panose="020B0503020204020204" pitchFamily="34" charset="-122"/>
                  </a:endParaRPr>
                </a:p>
              </p:txBody>
            </p:sp>
          </p:grpSp>
          <p:sp>
            <p:nvSpPr>
              <p:cNvPr id="129" name="TextBox 128"/>
              <p:cNvSpPr txBox="1"/>
              <p:nvPr/>
            </p:nvSpPr>
            <p:spPr>
              <a:xfrm flipH="1">
                <a:off x="2545348" y="956663"/>
                <a:ext cx="698582" cy="782689"/>
              </a:xfrm>
              <a:prstGeom prst="rect">
                <a:avLst/>
              </a:prstGeom>
              <a:noFill/>
            </p:spPr>
            <p:txBody>
              <a:bodyPr wrap="square" lIns="68580" tIns="34290" rIns="68580" bIns="3429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4800" b="1" i="0" u="none" strike="noStrike" kern="0" cap="none" spc="0" normalizeH="0" baseline="0" noProof="0" dirty="0" smtClean="0">
                    <a:ln>
                      <a:noFill/>
                    </a:ln>
                    <a:solidFill>
                      <a:sysClr val="window" lastClr="FFFFFF"/>
                    </a:solidFill>
                    <a:effectLst>
                      <a:outerShdw blurRad="50800" dist="38100" dir="5400000" algn="t" rotWithShape="0">
                        <a:prstClr val="black">
                          <a:alpha val="40000"/>
                        </a:prstClr>
                      </a:outerShdw>
                    </a:effectLst>
                    <a:uLnTx/>
                    <a:uFillTx/>
                    <a:latin typeface="楷体" pitchFamily="49" charset="-122"/>
                    <a:ea typeface="楷体" pitchFamily="49" charset="-122"/>
                  </a:rPr>
                  <a:t>法</a:t>
                </a:r>
                <a:endParaRPr kumimoji="0" lang="id-ID" sz="4800" b="1"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楷体" pitchFamily="49" charset="-122"/>
                  <a:ea typeface="楷体" pitchFamily="49" charset="-122"/>
                </a:endParaRPr>
              </a:p>
            </p:txBody>
          </p:sp>
        </p:grpSp>
      </p:grpSp>
      <p:grpSp>
        <p:nvGrpSpPr>
          <p:cNvPr id="156" name="组合 155"/>
          <p:cNvGrpSpPr/>
          <p:nvPr/>
        </p:nvGrpSpPr>
        <p:grpSpPr>
          <a:xfrm>
            <a:off x="2405445" y="2048942"/>
            <a:ext cx="1543011" cy="1927304"/>
            <a:chOff x="2134074" y="697733"/>
            <a:chExt cx="1513011" cy="1823118"/>
          </a:xfrm>
        </p:grpSpPr>
        <p:sp>
          <p:nvSpPr>
            <p:cNvPr id="157" name="椭圆 11"/>
            <p:cNvSpPr/>
            <p:nvPr/>
          </p:nvSpPr>
          <p:spPr>
            <a:xfrm>
              <a:off x="2134074" y="697733"/>
              <a:ext cx="1513011" cy="1823118"/>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grpSp>
          <p:nvGrpSpPr>
            <p:cNvPr id="158" name="组合 19"/>
            <p:cNvGrpSpPr/>
            <p:nvPr/>
          </p:nvGrpSpPr>
          <p:grpSpPr>
            <a:xfrm>
              <a:off x="2239023" y="800839"/>
              <a:ext cx="1294447" cy="1559757"/>
              <a:chOff x="2239023" y="800839"/>
              <a:chExt cx="1294447" cy="1559757"/>
            </a:xfrm>
          </p:grpSpPr>
          <p:grpSp>
            <p:nvGrpSpPr>
              <p:cNvPr id="159" name="组合 27"/>
              <p:cNvGrpSpPr/>
              <p:nvPr/>
            </p:nvGrpSpPr>
            <p:grpSpPr>
              <a:xfrm>
                <a:off x="2239023" y="800839"/>
                <a:ext cx="1294447" cy="1559757"/>
                <a:chOff x="385763" y="223636"/>
                <a:chExt cx="400979" cy="483164"/>
              </a:xfrm>
            </p:grpSpPr>
            <p:sp>
              <p:nvSpPr>
                <p:cNvPr id="161"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162" name="MH_Other_9"/>
                <p:cNvSpPr/>
                <p:nvPr>
                  <p:custDataLst>
                    <p:tags r:id="rId4"/>
                  </p:custDataLst>
                </p:nvPr>
              </p:nvSpPr>
              <p:spPr>
                <a:xfrm>
                  <a:off x="455859" y="284494"/>
                  <a:ext cx="273835" cy="273834"/>
                </a:xfrm>
                <a:prstGeom prst="ellipse">
                  <a:avLst/>
                </a:prstGeom>
                <a:solidFill>
                  <a:srgbClr val="E4544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zh-CN" altLang="en-US" dirty="0">
                    <a:latin typeface="Impact" panose="020B0806030902050204" pitchFamily="34" charset="0"/>
                    <a:ea typeface="微软雅黑" panose="020B0503020204020204" pitchFamily="34" charset="-122"/>
                  </a:endParaRPr>
                </a:p>
              </p:txBody>
            </p:sp>
          </p:grpSp>
          <p:sp>
            <p:nvSpPr>
              <p:cNvPr id="160" name="TextBox 159"/>
              <p:cNvSpPr txBox="1"/>
              <p:nvPr/>
            </p:nvSpPr>
            <p:spPr>
              <a:xfrm flipH="1">
                <a:off x="2577662" y="1000316"/>
                <a:ext cx="698582" cy="764239"/>
              </a:xfrm>
              <a:prstGeom prst="rect">
                <a:avLst/>
              </a:prstGeom>
              <a:noFill/>
            </p:spPr>
            <p:txBody>
              <a:bodyPr wrap="square" lIns="68580" tIns="34290" rIns="68580" bIns="3429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4800" b="1" i="0" u="none" strike="noStrike" kern="0" cap="none" spc="0" normalizeH="0" baseline="0" noProof="0" dirty="0" smtClean="0">
                    <a:ln>
                      <a:noFill/>
                    </a:ln>
                    <a:solidFill>
                      <a:sysClr val="window" lastClr="FFFFFF"/>
                    </a:solidFill>
                    <a:effectLst>
                      <a:outerShdw blurRad="50800" dist="38100" dir="5400000" algn="t" rotWithShape="0">
                        <a:prstClr val="black">
                          <a:alpha val="40000"/>
                        </a:prstClr>
                      </a:outerShdw>
                    </a:effectLst>
                    <a:uLnTx/>
                    <a:uFillTx/>
                    <a:latin typeface="楷体" pitchFamily="49" charset="-122"/>
                    <a:ea typeface="楷体" pitchFamily="49" charset="-122"/>
                  </a:rPr>
                  <a:t>律</a:t>
                </a:r>
                <a:endParaRPr kumimoji="0" lang="id-ID" sz="4800" b="1"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楷体" pitchFamily="49" charset="-122"/>
                  <a:ea typeface="楷体" pitchFamily="49" charset="-122"/>
                </a:endParaRPr>
              </a:p>
            </p:txBody>
          </p:sp>
        </p:grpSp>
      </p:grpSp>
      <p:grpSp>
        <p:nvGrpSpPr>
          <p:cNvPr id="163" name="组合 162"/>
          <p:cNvGrpSpPr/>
          <p:nvPr/>
        </p:nvGrpSpPr>
        <p:grpSpPr>
          <a:xfrm>
            <a:off x="7513384" y="0"/>
            <a:ext cx="1492355" cy="1990165"/>
            <a:chOff x="2134074" y="697733"/>
            <a:chExt cx="1513011" cy="1823118"/>
          </a:xfrm>
        </p:grpSpPr>
        <p:sp>
          <p:nvSpPr>
            <p:cNvPr id="164" name="椭圆 11"/>
            <p:cNvSpPr/>
            <p:nvPr/>
          </p:nvSpPr>
          <p:spPr>
            <a:xfrm>
              <a:off x="2134074" y="697733"/>
              <a:ext cx="1513011" cy="1823118"/>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grpSp>
          <p:nvGrpSpPr>
            <p:cNvPr id="165" name="组合 131"/>
            <p:cNvGrpSpPr/>
            <p:nvPr/>
          </p:nvGrpSpPr>
          <p:grpSpPr>
            <a:xfrm>
              <a:off x="2239023" y="800839"/>
              <a:ext cx="1294447" cy="1559757"/>
              <a:chOff x="2239023" y="800839"/>
              <a:chExt cx="1294447" cy="1559757"/>
            </a:xfrm>
          </p:grpSpPr>
          <p:grpSp>
            <p:nvGrpSpPr>
              <p:cNvPr id="166" name="组合 132"/>
              <p:cNvGrpSpPr/>
              <p:nvPr/>
            </p:nvGrpSpPr>
            <p:grpSpPr>
              <a:xfrm>
                <a:off x="2239023" y="800839"/>
                <a:ext cx="1294447" cy="1559757"/>
                <a:chOff x="385763" y="223636"/>
                <a:chExt cx="400979" cy="483164"/>
              </a:xfrm>
            </p:grpSpPr>
            <p:sp>
              <p:nvSpPr>
                <p:cNvPr id="168"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169" name="MH_Other_9"/>
                <p:cNvSpPr/>
                <p:nvPr>
                  <p:custDataLst>
                    <p:tags r:id="rId3"/>
                  </p:custDataLst>
                </p:nvPr>
              </p:nvSpPr>
              <p:spPr>
                <a:xfrm>
                  <a:off x="455859" y="284494"/>
                  <a:ext cx="273835" cy="273834"/>
                </a:xfrm>
                <a:prstGeom prst="ellipse">
                  <a:avLst/>
                </a:prstGeom>
                <a:solidFill>
                  <a:srgbClr val="E56C37"/>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zh-CN" altLang="en-US" dirty="0">
                    <a:latin typeface="Impact" panose="020B0806030902050204" pitchFamily="34" charset="0"/>
                    <a:ea typeface="微软雅黑" panose="020B0503020204020204" pitchFamily="34" charset="-122"/>
                  </a:endParaRPr>
                </a:p>
              </p:txBody>
            </p:sp>
          </p:grpSp>
          <p:sp>
            <p:nvSpPr>
              <p:cNvPr id="167" name="TextBox 166"/>
              <p:cNvSpPr txBox="1"/>
              <p:nvPr/>
            </p:nvSpPr>
            <p:spPr>
              <a:xfrm flipH="1">
                <a:off x="2556564" y="983179"/>
                <a:ext cx="698582" cy="740100"/>
              </a:xfrm>
              <a:prstGeom prst="rect">
                <a:avLst/>
              </a:prstGeom>
              <a:noFill/>
            </p:spPr>
            <p:txBody>
              <a:bodyPr wrap="square" lIns="68580" tIns="34290" rIns="68580" bIns="3429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4800" b="1" i="0" u="none" strike="noStrike" kern="0" cap="none" spc="0" normalizeH="0" baseline="0" noProof="0" dirty="0" smtClean="0">
                    <a:ln>
                      <a:noFill/>
                    </a:ln>
                    <a:solidFill>
                      <a:sysClr val="window" lastClr="FFFFFF"/>
                    </a:solidFill>
                    <a:effectLst>
                      <a:outerShdw blurRad="50800" dist="38100" dir="5400000" algn="t" rotWithShape="0">
                        <a:prstClr val="black">
                          <a:alpha val="40000"/>
                        </a:prstClr>
                      </a:outerShdw>
                    </a:effectLst>
                    <a:uLnTx/>
                    <a:uFillTx/>
                    <a:latin typeface="楷体" pitchFamily="49" charset="-122"/>
                    <a:ea typeface="楷体" pitchFamily="49" charset="-122"/>
                  </a:rPr>
                  <a:t>养</a:t>
                </a:r>
                <a:endParaRPr kumimoji="0" lang="id-ID" sz="4800" b="1"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楷体" pitchFamily="49" charset="-122"/>
                  <a:ea typeface="楷体" pitchFamily="49" charset="-122"/>
                </a:endParaRPr>
              </a:p>
            </p:txBody>
          </p:sp>
        </p:grpSp>
      </p:grpSp>
      <p:grpSp>
        <p:nvGrpSpPr>
          <p:cNvPr id="170" name="组合 169"/>
          <p:cNvGrpSpPr/>
          <p:nvPr/>
        </p:nvGrpSpPr>
        <p:grpSpPr>
          <a:xfrm>
            <a:off x="3732623" y="1269403"/>
            <a:ext cx="1441806" cy="1917794"/>
            <a:chOff x="2134074" y="697733"/>
            <a:chExt cx="1513011" cy="1823118"/>
          </a:xfrm>
        </p:grpSpPr>
        <p:sp>
          <p:nvSpPr>
            <p:cNvPr id="171" name="椭圆 11"/>
            <p:cNvSpPr/>
            <p:nvPr/>
          </p:nvSpPr>
          <p:spPr>
            <a:xfrm>
              <a:off x="2134074" y="697733"/>
              <a:ext cx="1513011" cy="1823118"/>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grpSp>
          <p:nvGrpSpPr>
            <p:cNvPr id="172" name="组合 138"/>
            <p:cNvGrpSpPr/>
            <p:nvPr/>
          </p:nvGrpSpPr>
          <p:grpSpPr>
            <a:xfrm>
              <a:off x="2239023" y="800839"/>
              <a:ext cx="1294447" cy="1559757"/>
              <a:chOff x="2239023" y="800839"/>
              <a:chExt cx="1294447" cy="1559757"/>
            </a:xfrm>
          </p:grpSpPr>
          <p:grpSp>
            <p:nvGrpSpPr>
              <p:cNvPr id="173" name="组合 139"/>
              <p:cNvGrpSpPr/>
              <p:nvPr/>
            </p:nvGrpSpPr>
            <p:grpSpPr>
              <a:xfrm>
                <a:off x="2239023" y="800839"/>
                <a:ext cx="1294447" cy="1559757"/>
                <a:chOff x="385763" y="223636"/>
                <a:chExt cx="400979" cy="483164"/>
              </a:xfrm>
            </p:grpSpPr>
            <p:sp>
              <p:nvSpPr>
                <p:cNvPr id="175"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176" name="MH_Other_9"/>
                <p:cNvSpPr/>
                <p:nvPr>
                  <p:custDataLst>
                    <p:tags r:id="rId2"/>
                  </p:custDataLst>
                </p:nvPr>
              </p:nvSpPr>
              <p:spPr>
                <a:xfrm>
                  <a:off x="455859" y="284494"/>
                  <a:ext cx="273835" cy="273834"/>
                </a:xfrm>
                <a:prstGeom prst="ellipse">
                  <a:avLst/>
                </a:prstGeom>
                <a:solidFill>
                  <a:srgbClr val="03887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zh-CN" altLang="en-US" dirty="0">
                    <a:latin typeface="Impact" panose="020B0806030902050204" pitchFamily="34" charset="0"/>
                    <a:ea typeface="微软雅黑" panose="020B0503020204020204" pitchFamily="34" charset="-122"/>
                  </a:endParaRPr>
                </a:p>
              </p:txBody>
            </p:sp>
          </p:grpSp>
          <p:sp>
            <p:nvSpPr>
              <p:cNvPr id="174" name="TextBox 173"/>
              <p:cNvSpPr txBox="1"/>
              <p:nvPr/>
            </p:nvSpPr>
            <p:spPr>
              <a:xfrm flipH="1">
                <a:off x="2545275" y="1010139"/>
                <a:ext cx="698583" cy="768029"/>
              </a:xfrm>
              <a:prstGeom prst="rect">
                <a:avLst/>
              </a:prstGeom>
              <a:noFill/>
            </p:spPr>
            <p:txBody>
              <a:bodyPr wrap="square" lIns="68580" tIns="34290" rIns="68580" bIns="3429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4800" b="1" i="0" u="none" strike="noStrike" kern="0" cap="none" spc="0" normalizeH="0" baseline="0" noProof="0" dirty="0" smtClean="0">
                    <a:ln>
                      <a:noFill/>
                    </a:ln>
                    <a:solidFill>
                      <a:sysClr val="window" lastClr="FFFFFF"/>
                    </a:solidFill>
                    <a:effectLst>
                      <a:outerShdw blurRad="50800" dist="38100" dir="5400000" algn="t" rotWithShape="0">
                        <a:prstClr val="black">
                          <a:alpha val="40000"/>
                        </a:prstClr>
                      </a:outerShdw>
                    </a:effectLst>
                    <a:uLnTx/>
                    <a:uFillTx/>
                    <a:latin typeface="楷体" pitchFamily="49" charset="-122"/>
                    <a:ea typeface="楷体" pitchFamily="49" charset="-122"/>
                  </a:rPr>
                  <a:t>与</a:t>
                </a:r>
                <a:endParaRPr kumimoji="0" lang="id-ID" sz="4800" b="1"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楷体" pitchFamily="49" charset="-122"/>
                  <a:ea typeface="楷体" pitchFamily="49" charset="-122"/>
                </a:endParaRPr>
              </a:p>
            </p:txBody>
          </p:sp>
        </p:grpSp>
      </p:grpSp>
      <p:grpSp>
        <p:nvGrpSpPr>
          <p:cNvPr id="118" name="组合 117"/>
          <p:cNvGrpSpPr/>
          <p:nvPr/>
        </p:nvGrpSpPr>
        <p:grpSpPr>
          <a:xfrm>
            <a:off x="6447118" y="2116072"/>
            <a:ext cx="1570815" cy="1956395"/>
            <a:chOff x="2134074" y="697733"/>
            <a:chExt cx="1513011" cy="1823118"/>
          </a:xfrm>
        </p:grpSpPr>
        <p:sp>
          <p:nvSpPr>
            <p:cNvPr id="119" name="椭圆 11"/>
            <p:cNvSpPr/>
            <p:nvPr/>
          </p:nvSpPr>
          <p:spPr>
            <a:xfrm>
              <a:off x="2134074" y="697733"/>
              <a:ext cx="1513011" cy="1823118"/>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grpSp>
          <p:nvGrpSpPr>
            <p:cNvPr id="120" name="组合 138"/>
            <p:cNvGrpSpPr/>
            <p:nvPr/>
          </p:nvGrpSpPr>
          <p:grpSpPr>
            <a:xfrm>
              <a:off x="2239023" y="800839"/>
              <a:ext cx="1294447" cy="1559757"/>
              <a:chOff x="2239023" y="800839"/>
              <a:chExt cx="1294447" cy="1559757"/>
            </a:xfrm>
          </p:grpSpPr>
          <p:grpSp>
            <p:nvGrpSpPr>
              <p:cNvPr id="121" name="组合 139"/>
              <p:cNvGrpSpPr/>
              <p:nvPr/>
            </p:nvGrpSpPr>
            <p:grpSpPr>
              <a:xfrm>
                <a:off x="2239023" y="800839"/>
                <a:ext cx="1294447" cy="1559757"/>
                <a:chOff x="385763" y="223636"/>
                <a:chExt cx="400979" cy="483164"/>
              </a:xfrm>
            </p:grpSpPr>
            <p:sp>
              <p:nvSpPr>
                <p:cNvPr id="123"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124" name="MH_Other_9"/>
                <p:cNvSpPr/>
                <p:nvPr>
                  <p:custDataLst>
                    <p:tags r:id="rId1"/>
                  </p:custDataLst>
                </p:nvPr>
              </p:nvSpPr>
              <p:spPr>
                <a:xfrm>
                  <a:off x="455859" y="284494"/>
                  <a:ext cx="273835" cy="273834"/>
                </a:xfrm>
                <a:prstGeom prst="ellipse">
                  <a:avLst/>
                </a:prstGeom>
                <a:solidFill>
                  <a:srgbClr val="03887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zh-CN" altLang="en-US" dirty="0">
                    <a:latin typeface="Impact" panose="020B0806030902050204" pitchFamily="34" charset="0"/>
                    <a:ea typeface="微软雅黑" panose="020B0503020204020204" pitchFamily="34" charset="-122"/>
                  </a:endParaRPr>
                </a:p>
              </p:txBody>
            </p:sp>
          </p:grpSp>
          <p:sp>
            <p:nvSpPr>
              <p:cNvPr id="122" name="TextBox 121"/>
              <p:cNvSpPr txBox="1"/>
              <p:nvPr/>
            </p:nvSpPr>
            <p:spPr>
              <a:xfrm flipH="1">
                <a:off x="2556564" y="1001527"/>
                <a:ext cx="698583" cy="752875"/>
              </a:xfrm>
              <a:prstGeom prst="rect">
                <a:avLst/>
              </a:prstGeom>
              <a:noFill/>
            </p:spPr>
            <p:txBody>
              <a:bodyPr wrap="square" lIns="68580" tIns="34290" rIns="68580" bIns="3429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4800" b="1" kern="0" dirty="0" smtClean="0">
                    <a:solidFill>
                      <a:sysClr val="window" lastClr="FFFFFF"/>
                    </a:solidFill>
                    <a:effectLst>
                      <a:outerShdw blurRad="50800" dist="38100" dir="5400000" algn="t" rotWithShape="0">
                        <a:prstClr val="black">
                          <a:alpha val="40000"/>
                        </a:prstClr>
                      </a:outerShdw>
                    </a:effectLst>
                    <a:latin typeface="楷体" pitchFamily="49" charset="-122"/>
                    <a:ea typeface="楷体" pitchFamily="49" charset="-122"/>
                  </a:rPr>
                  <a:t>础</a:t>
                </a:r>
                <a:endParaRPr kumimoji="0" lang="id-ID" sz="4800" b="1"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楷体" pitchFamily="49" charset="-122"/>
                  <a:ea typeface="楷体" pitchFamily="49" charset="-122"/>
                </a:endParaRPr>
              </a:p>
            </p:txBody>
          </p:sp>
        </p:grpSp>
      </p:grpSp>
      <p:sp>
        <p:nvSpPr>
          <p:cNvPr id="95" name="TextBox 94"/>
          <p:cNvSpPr txBox="1"/>
          <p:nvPr/>
        </p:nvSpPr>
        <p:spPr>
          <a:xfrm>
            <a:off x="2764715" y="3989575"/>
            <a:ext cx="3518912" cy="1015663"/>
          </a:xfrm>
          <a:prstGeom prst="rect">
            <a:avLst/>
          </a:prstGeom>
          <a:noFill/>
        </p:spPr>
        <p:txBody>
          <a:bodyPr wrap="none" rtlCol="0">
            <a:spAutoFit/>
          </a:bodyPr>
          <a:lstStyle/>
          <a:p>
            <a:r>
              <a:rPr lang="zh-CN" altLang="en-US" sz="2000" dirty="0" smtClean="0">
                <a:latin typeface="楷体" pitchFamily="49" charset="-122"/>
                <a:ea typeface="楷体" pitchFamily="49" charset="-122"/>
              </a:rPr>
              <a:t>单位：长江艺术工程职业学院</a:t>
            </a:r>
            <a:endParaRPr lang="en-US" altLang="zh-CN" sz="2000" dirty="0" smtClean="0">
              <a:latin typeface="楷体" pitchFamily="49" charset="-122"/>
              <a:ea typeface="楷体" pitchFamily="49" charset="-122"/>
            </a:endParaRPr>
          </a:p>
          <a:p>
            <a:r>
              <a:rPr lang="zh-CN" altLang="en-US" sz="2000" dirty="0" smtClean="0">
                <a:latin typeface="楷体" pitchFamily="49" charset="-122"/>
                <a:ea typeface="楷体" pitchFamily="49" charset="-122"/>
              </a:rPr>
              <a:t>系部：思政公共基础课部</a:t>
            </a:r>
            <a:endParaRPr lang="en-US" altLang="zh-CN" sz="2000" dirty="0" smtClean="0">
              <a:latin typeface="楷体" pitchFamily="49" charset="-122"/>
              <a:ea typeface="楷体" pitchFamily="49" charset="-122"/>
            </a:endParaRPr>
          </a:p>
          <a:p>
            <a:r>
              <a:rPr lang="zh-CN" altLang="en-US" sz="2000" dirty="0" smtClean="0">
                <a:latin typeface="楷体" pitchFamily="49" charset="-122"/>
                <a:ea typeface="楷体" pitchFamily="49" charset="-122"/>
              </a:rPr>
              <a:t>说课人：王芳</a:t>
            </a:r>
            <a:endParaRPr lang="zh-CN" altLang="en-US" sz="2000" dirty="0">
              <a:latin typeface="楷体" pitchFamily="49" charset="-122"/>
              <a:ea typeface="楷体" pitchFamily="49" charset="-122"/>
            </a:endParaRPr>
          </a:p>
        </p:txBody>
      </p:sp>
    </p:spTree>
    <p:extLst>
      <p:ext uri="{BB962C8B-B14F-4D97-AF65-F5344CB8AC3E}">
        <p14:creationId xmlns="" xmlns:p14="http://schemas.microsoft.com/office/powerpoint/2010/main" val="2075585058"/>
      </p:ext>
    </p:extLst>
  </p:cSld>
  <p:clrMapOvr>
    <a:masterClrMapping/>
  </p:clrMapOvr>
  <p:transition spd="slow" advTm="0">
    <p:blinds dir="vert"/>
    <p:sndAc>
      <p:stSnd loop="1">
        <p:snd r:embed="rId14" name="菊次郎的夏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40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700"/>
                                        <p:tgtEl>
                                          <p:spTgt spid="19"/>
                                        </p:tgtEl>
                                      </p:cBhvr>
                                    </p:animEffect>
                                  </p:childTnLst>
                                </p:cTn>
                              </p:par>
                            </p:childTnLst>
                          </p:cTn>
                        </p:par>
                        <p:par>
                          <p:cTn id="8" fill="hold">
                            <p:stCondLst>
                              <p:cond delay="1100"/>
                            </p:stCondLst>
                            <p:childTnLst>
                              <p:par>
                                <p:cTn id="9" presetID="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350" fill="hold"/>
                                        <p:tgtEl>
                                          <p:spTgt spid="24"/>
                                        </p:tgtEl>
                                        <p:attrNameLst>
                                          <p:attrName>ppt_x</p:attrName>
                                        </p:attrNameLst>
                                      </p:cBhvr>
                                      <p:tavLst>
                                        <p:tav tm="0">
                                          <p:val>
                                            <p:strVal val="#ppt_x"/>
                                          </p:val>
                                        </p:tav>
                                        <p:tav tm="100000">
                                          <p:val>
                                            <p:strVal val="#ppt_x"/>
                                          </p:val>
                                        </p:tav>
                                      </p:tavLst>
                                    </p:anim>
                                    <p:anim calcmode="lin" valueType="num">
                                      <p:cBhvr additive="base">
                                        <p:cTn id="12" dur="350" fill="hold"/>
                                        <p:tgtEl>
                                          <p:spTgt spid="24"/>
                                        </p:tgtEl>
                                        <p:attrNameLst>
                                          <p:attrName>ppt_y</p:attrName>
                                        </p:attrNameLst>
                                      </p:cBhvr>
                                      <p:tavLst>
                                        <p:tav tm="0">
                                          <p:val>
                                            <p:strVal val="0-#ppt_h/2"/>
                                          </p:val>
                                        </p:tav>
                                        <p:tav tm="100000">
                                          <p:val>
                                            <p:strVal val="#ppt_y"/>
                                          </p:val>
                                        </p:tav>
                                      </p:tavLst>
                                    </p:anim>
                                  </p:childTnLst>
                                </p:cTn>
                              </p:par>
                            </p:childTnLst>
                          </p:cTn>
                        </p:par>
                        <p:par>
                          <p:cTn id="13" fill="hold">
                            <p:stCondLst>
                              <p:cond delay="1450"/>
                            </p:stCondLst>
                            <p:childTnLst>
                              <p:par>
                                <p:cTn id="14" presetID="2" presetClass="entr" presetSubtype="1" fill="hold" nodeType="afterEffect">
                                  <p:stCondLst>
                                    <p:cond delay="0"/>
                                  </p:stCondLst>
                                  <p:childTnLst>
                                    <p:set>
                                      <p:cBhvr>
                                        <p:cTn id="15" dur="1" fill="hold">
                                          <p:stCondLst>
                                            <p:cond delay="0"/>
                                          </p:stCondLst>
                                        </p:cTn>
                                        <p:tgtEl>
                                          <p:spTgt spid="130"/>
                                        </p:tgtEl>
                                        <p:attrNameLst>
                                          <p:attrName>style.visibility</p:attrName>
                                        </p:attrNameLst>
                                      </p:cBhvr>
                                      <p:to>
                                        <p:strVal val="visible"/>
                                      </p:to>
                                    </p:set>
                                    <p:anim calcmode="lin" valueType="num">
                                      <p:cBhvr additive="base">
                                        <p:cTn id="16" dur="350" fill="hold"/>
                                        <p:tgtEl>
                                          <p:spTgt spid="130"/>
                                        </p:tgtEl>
                                        <p:attrNameLst>
                                          <p:attrName>ppt_x</p:attrName>
                                        </p:attrNameLst>
                                      </p:cBhvr>
                                      <p:tavLst>
                                        <p:tav tm="0">
                                          <p:val>
                                            <p:strVal val="#ppt_x"/>
                                          </p:val>
                                        </p:tav>
                                        <p:tav tm="100000">
                                          <p:val>
                                            <p:strVal val="#ppt_x"/>
                                          </p:val>
                                        </p:tav>
                                      </p:tavLst>
                                    </p:anim>
                                    <p:anim calcmode="lin" valueType="num">
                                      <p:cBhvr additive="base">
                                        <p:cTn id="17" dur="350" fill="hold"/>
                                        <p:tgtEl>
                                          <p:spTgt spid="130"/>
                                        </p:tgtEl>
                                        <p:attrNameLst>
                                          <p:attrName>ppt_y</p:attrName>
                                        </p:attrNameLst>
                                      </p:cBhvr>
                                      <p:tavLst>
                                        <p:tav tm="0">
                                          <p:val>
                                            <p:strVal val="0-#ppt_h/2"/>
                                          </p:val>
                                        </p:tav>
                                        <p:tav tm="100000">
                                          <p:val>
                                            <p:strVal val="#ppt_y"/>
                                          </p:val>
                                        </p:tav>
                                      </p:tavLst>
                                    </p:anim>
                                  </p:childTnLst>
                                </p:cTn>
                              </p:par>
                            </p:childTnLst>
                          </p:cTn>
                        </p:par>
                        <p:par>
                          <p:cTn id="18" fill="hold">
                            <p:stCondLst>
                              <p:cond delay="1800"/>
                            </p:stCondLst>
                            <p:childTnLst>
                              <p:par>
                                <p:cTn id="19" presetID="2" presetClass="entr" presetSubtype="1" fill="hold" nodeType="afterEffect">
                                  <p:stCondLst>
                                    <p:cond delay="0"/>
                                  </p:stCondLst>
                                  <p:childTnLst>
                                    <p:set>
                                      <p:cBhvr>
                                        <p:cTn id="20" dur="1" fill="hold">
                                          <p:stCondLst>
                                            <p:cond delay="0"/>
                                          </p:stCondLst>
                                        </p:cTn>
                                        <p:tgtEl>
                                          <p:spTgt spid="137"/>
                                        </p:tgtEl>
                                        <p:attrNameLst>
                                          <p:attrName>style.visibility</p:attrName>
                                        </p:attrNameLst>
                                      </p:cBhvr>
                                      <p:to>
                                        <p:strVal val="visible"/>
                                      </p:to>
                                    </p:set>
                                    <p:anim calcmode="lin" valueType="num">
                                      <p:cBhvr additive="base">
                                        <p:cTn id="21" dur="350" fill="hold"/>
                                        <p:tgtEl>
                                          <p:spTgt spid="137"/>
                                        </p:tgtEl>
                                        <p:attrNameLst>
                                          <p:attrName>ppt_x</p:attrName>
                                        </p:attrNameLst>
                                      </p:cBhvr>
                                      <p:tavLst>
                                        <p:tav tm="0">
                                          <p:val>
                                            <p:strVal val="#ppt_x"/>
                                          </p:val>
                                        </p:tav>
                                        <p:tav tm="100000">
                                          <p:val>
                                            <p:strVal val="#ppt_x"/>
                                          </p:val>
                                        </p:tav>
                                      </p:tavLst>
                                    </p:anim>
                                    <p:anim calcmode="lin" valueType="num">
                                      <p:cBhvr additive="base">
                                        <p:cTn id="22" dur="350" fill="hold"/>
                                        <p:tgtEl>
                                          <p:spTgt spid="137"/>
                                        </p:tgtEl>
                                        <p:attrNameLst>
                                          <p:attrName>ppt_y</p:attrName>
                                        </p:attrNameLst>
                                      </p:cBhvr>
                                      <p:tavLst>
                                        <p:tav tm="0">
                                          <p:val>
                                            <p:strVal val="0-#ppt_h/2"/>
                                          </p:val>
                                        </p:tav>
                                        <p:tav tm="100000">
                                          <p:val>
                                            <p:strVal val="#ppt_y"/>
                                          </p:val>
                                        </p:tav>
                                      </p:tavLst>
                                    </p:anim>
                                  </p:childTnLst>
                                </p:cTn>
                              </p:par>
                            </p:childTnLst>
                          </p:cTn>
                        </p:par>
                        <p:par>
                          <p:cTn id="23" fill="hold">
                            <p:stCondLst>
                              <p:cond delay="2150"/>
                            </p:stCondLst>
                            <p:childTnLst>
                              <p:par>
                                <p:cTn id="24" presetID="2" presetClass="entr" presetSubtype="1" fill="hold" nodeType="afterEffect">
                                  <p:stCondLst>
                                    <p:cond delay="0"/>
                                  </p:stCondLst>
                                  <p:childTnLst>
                                    <p:set>
                                      <p:cBhvr>
                                        <p:cTn id="25" dur="1" fill="hold">
                                          <p:stCondLst>
                                            <p:cond delay="0"/>
                                          </p:stCondLst>
                                        </p:cTn>
                                        <p:tgtEl>
                                          <p:spTgt spid="144"/>
                                        </p:tgtEl>
                                        <p:attrNameLst>
                                          <p:attrName>style.visibility</p:attrName>
                                        </p:attrNameLst>
                                      </p:cBhvr>
                                      <p:to>
                                        <p:strVal val="visible"/>
                                      </p:to>
                                    </p:set>
                                    <p:anim calcmode="lin" valueType="num">
                                      <p:cBhvr additive="base">
                                        <p:cTn id="26" dur="350" fill="hold"/>
                                        <p:tgtEl>
                                          <p:spTgt spid="144"/>
                                        </p:tgtEl>
                                        <p:attrNameLst>
                                          <p:attrName>ppt_x</p:attrName>
                                        </p:attrNameLst>
                                      </p:cBhvr>
                                      <p:tavLst>
                                        <p:tav tm="0">
                                          <p:val>
                                            <p:strVal val="#ppt_x"/>
                                          </p:val>
                                        </p:tav>
                                        <p:tav tm="100000">
                                          <p:val>
                                            <p:strVal val="#ppt_x"/>
                                          </p:val>
                                        </p:tav>
                                      </p:tavLst>
                                    </p:anim>
                                    <p:anim calcmode="lin" valueType="num">
                                      <p:cBhvr additive="base">
                                        <p:cTn id="27" dur="350" fill="hold"/>
                                        <p:tgtEl>
                                          <p:spTgt spid="144"/>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2" presetClass="entr" presetSubtype="1" fill="hold" nodeType="afterEffect">
                                  <p:stCondLst>
                                    <p:cond delay="0"/>
                                  </p:stCondLst>
                                  <p:childTnLst>
                                    <p:set>
                                      <p:cBhvr>
                                        <p:cTn id="30" dur="1" fill="hold">
                                          <p:stCondLst>
                                            <p:cond delay="0"/>
                                          </p:stCondLst>
                                        </p:cTn>
                                        <p:tgtEl>
                                          <p:spTgt spid="71"/>
                                        </p:tgtEl>
                                        <p:attrNameLst>
                                          <p:attrName>style.visibility</p:attrName>
                                        </p:attrNameLst>
                                      </p:cBhvr>
                                      <p:to>
                                        <p:strVal val="visible"/>
                                      </p:to>
                                    </p:set>
                                    <p:anim calcmode="lin" valueType="num">
                                      <p:cBhvr additive="base">
                                        <p:cTn id="31" dur="350" fill="hold"/>
                                        <p:tgtEl>
                                          <p:spTgt spid="71"/>
                                        </p:tgtEl>
                                        <p:attrNameLst>
                                          <p:attrName>ppt_x</p:attrName>
                                        </p:attrNameLst>
                                      </p:cBhvr>
                                      <p:tavLst>
                                        <p:tav tm="0">
                                          <p:val>
                                            <p:strVal val="#ppt_x"/>
                                          </p:val>
                                        </p:tav>
                                        <p:tav tm="100000">
                                          <p:val>
                                            <p:strVal val="#ppt_x"/>
                                          </p:val>
                                        </p:tav>
                                      </p:tavLst>
                                    </p:anim>
                                    <p:anim calcmode="lin" valueType="num">
                                      <p:cBhvr additive="base">
                                        <p:cTn id="32" dur="350" fill="hold"/>
                                        <p:tgtEl>
                                          <p:spTgt spid="71"/>
                                        </p:tgtEl>
                                        <p:attrNameLst>
                                          <p:attrName>ppt_y</p:attrName>
                                        </p:attrNameLst>
                                      </p:cBhvr>
                                      <p:tavLst>
                                        <p:tav tm="0">
                                          <p:val>
                                            <p:strVal val="0-#ppt_h/2"/>
                                          </p:val>
                                        </p:tav>
                                        <p:tav tm="100000">
                                          <p:val>
                                            <p:strVal val="#ppt_y"/>
                                          </p:val>
                                        </p:tav>
                                      </p:tavLst>
                                    </p:anim>
                                  </p:childTnLst>
                                </p:cTn>
                              </p:par>
                            </p:childTnLst>
                          </p:cTn>
                        </p:par>
                        <p:par>
                          <p:cTn id="33" fill="hold">
                            <p:stCondLst>
                              <p:cond delay="2850"/>
                            </p:stCondLst>
                            <p:childTnLst>
                              <p:par>
                                <p:cTn id="34" presetID="2" presetClass="entr" presetSubtype="1" fill="hold" nodeType="afterEffect">
                                  <p:stCondLst>
                                    <p:cond delay="0"/>
                                  </p:stCondLst>
                                  <p:childTnLst>
                                    <p:set>
                                      <p:cBhvr>
                                        <p:cTn id="35" dur="1" fill="hold">
                                          <p:stCondLst>
                                            <p:cond delay="0"/>
                                          </p:stCondLst>
                                        </p:cTn>
                                        <p:tgtEl>
                                          <p:spTgt spid="163"/>
                                        </p:tgtEl>
                                        <p:attrNameLst>
                                          <p:attrName>style.visibility</p:attrName>
                                        </p:attrNameLst>
                                      </p:cBhvr>
                                      <p:to>
                                        <p:strVal val="visible"/>
                                      </p:to>
                                    </p:set>
                                    <p:anim calcmode="lin" valueType="num">
                                      <p:cBhvr additive="base">
                                        <p:cTn id="36" dur="350" fill="hold"/>
                                        <p:tgtEl>
                                          <p:spTgt spid="163"/>
                                        </p:tgtEl>
                                        <p:attrNameLst>
                                          <p:attrName>ppt_x</p:attrName>
                                        </p:attrNameLst>
                                      </p:cBhvr>
                                      <p:tavLst>
                                        <p:tav tm="0">
                                          <p:val>
                                            <p:strVal val="#ppt_x"/>
                                          </p:val>
                                        </p:tav>
                                        <p:tav tm="100000">
                                          <p:val>
                                            <p:strVal val="#ppt_x"/>
                                          </p:val>
                                        </p:tav>
                                      </p:tavLst>
                                    </p:anim>
                                    <p:anim calcmode="lin" valueType="num">
                                      <p:cBhvr additive="base">
                                        <p:cTn id="37" dur="350" fill="hold"/>
                                        <p:tgtEl>
                                          <p:spTgt spid="163"/>
                                        </p:tgtEl>
                                        <p:attrNameLst>
                                          <p:attrName>ppt_y</p:attrName>
                                        </p:attrNameLst>
                                      </p:cBhvr>
                                      <p:tavLst>
                                        <p:tav tm="0">
                                          <p:val>
                                            <p:strVal val="0-#ppt_h/2"/>
                                          </p:val>
                                        </p:tav>
                                        <p:tav tm="100000">
                                          <p:val>
                                            <p:strVal val="#ppt_y"/>
                                          </p:val>
                                        </p:tav>
                                      </p:tavLst>
                                    </p:anim>
                                  </p:childTnLst>
                                </p:cTn>
                              </p:par>
                            </p:childTnLst>
                          </p:cTn>
                        </p:par>
                        <p:par>
                          <p:cTn id="38" fill="hold">
                            <p:stCondLst>
                              <p:cond delay="3200"/>
                            </p:stCondLst>
                            <p:childTnLst>
                              <p:par>
                                <p:cTn id="39" presetID="2" presetClass="entr" presetSubtype="1" fill="hold" nodeType="afterEffect">
                                  <p:stCondLst>
                                    <p:cond delay="0"/>
                                  </p:stCondLst>
                                  <p:childTnLst>
                                    <p:set>
                                      <p:cBhvr>
                                        <p:cTn id="40" dur="1" fill="hold">
                                          <p:stCondLst>
                                            <p:cond delay="0"/>
                                          </p:stCondLst>
                                        </p:cTn>
                                        <p:tgtEl>
                                          <p:spTgt spid="170"/>
                                        </p:tgtEl>
                                        <p:attrNameLst>
                                          <p:attrName>style.visibility</p:attrName>
                                        </p:attrNameLst>
                                      </p:cBhvr>
                                      <p:to>
                                        <p:strVal val="visible"/>
                                      </p:to>
                                    </p:set>
                                    <p:anim calcmode="lin" valueType="num">
                                      <p:cBhvr additive="base">
                                        <p:cTn id="41" dur="350" fill="hold"/>
                                        <p:tgtEl>
                                          <p:spTgt spid="170"/>
                                        </p:tgtEl>
                                        <p:attrNameLst>
                                          <p:attrName>ppt_x</p:attrName>
                                        </p:attrNameLst>
                                      </p:cBhvr>
                                      <p:tavLst>
                                        <p:tav tm="0">
                                          <p:val>
                                            <p:strVal val="#ppt_x"/>
                                          </p:val>
                                        </p:tav>
                                        <p:tav tm="100000">
                                          <p:val>
                                            <p:strVal val="#ppt_x"/>
                                          </p:val>
                                        </p:tav>
                                      </p:tavLst>
                                    </p:anim>
                                    <p:anim calcmode="lin" valueType="num">
                                      <p:cBhvr additive="base">
                                        <p:cTn id="42" dur="350" fill="hold"/>
                                        <p:tgtEl>
                                          <p:spTgt spid="170"/>
                                        </p:tgtEl>
                                        <p:attrNameLst>
                                          <p:attrName>ppt_y</p:attrName>
                                        </p:attrNameLst>
                                      </p:cBhvr>
                                      <p:tavLst>
                                        <p:tav tm="0">
                                          <p:val>
                                            <p:strVal val="0-#ppt_h/2"/>
                                          </p:val>
                                        </p:tav>
                                        <p:tav tm="100000">
                                          <p:val>
                                            <p:strVal val="#ppt_y"/>
                                          </p:val>
                                        </p:tav>
                                      </p:tavLst>
                                    </p:anim>
                                  </p:childTnLst>
                                </p:cTn>
                              </p:par>
                            </p:childTnLst>
                          </p:cTn>
                        </p:par>
                        <p:par>
                          <p:cTn id="43" fill="hold">
                            <p:stCondLst>
                              <p:cond delay="3550"/>
                            </p:stCondLst>
                            <p:childTnLst>
                              <p:par>
                                <p:cTn id="44" presetID="2" presetClass="entr" presetSubtype="1" fill="hold" nodeType="afterEffect">
                                  <p:stCondLst>
                                    <p:cond delay="0"/>
                                  </p:stCondLst>
                                  <p:childTnLst>
                                    <p:set>
                                      <p:cBhvr>
                                        <p:cTn id="45" dur="1" fill="hold">
                                          <p:stCondLst>
                                            <p:cond delay="0"/>
                                          </p:stCondLst>
                                        </p:cTn>
                                        <p:tgtEl>
                                          <p:spTgt spid="125"/>
                                        </p:tgtEl>
                                        <p:attrNameLst>
                                          <p:attrName>style.visibility</p:attrName>
                                        </p:attrNameLst>
                                      </p:cBhvr>
                                      <p:to>
                                        <p:strVal val="visible"/>
                                      </p:to>
                                    </p:set>
                                    <p:anim calcmode="lin" valueType="num">
                                      <p:cBhvr additive="base">
                                        <p:cTn id="46" dur="350" fill="hold"/>
                                        <p:tgtEl>
                                          <p:spTgt spid="125"/>
                                        </p:tgtEl>
                                        <p:attrNameLst>
                                          <p:attrName>ppt_x</p:attrName>
                                        </p:attrNameLst>
                                      </p:cBhvr>
                                      <p:tavLst>
                                        <p:tav tm="0">
                                          <p:val>
                                            <p:strVal val="#ppt_x"/>
                                          </p:val>
                                        </p:tav>
                                        <p:tav tm="100000">
                                          <p:val>
                                            <p:strVal val="#ppt_x"/>
                                          </p:val>
                                        </p:tav>
                                      </p:tavLst>
                                    </p:anim>
                                    <p:anim calcmode="lin" valueType="num">
                                      <p:cBhvr additive="base">
                                        <p:cTn id="47" dur="350" fill="hold"/>
                                        <p:tgtEl>
                                          <p:spTgt spid="125"/>
                                        </p:tgtEl>
                                        <p:attrNameLst>
                                          <p:attrName>ppt_y</p:attrName>
                                        </p:attrNameLst>
                                      </p:cBhvr>
                                      <p:tavLst>
                                        <p:tav tm="0">
                                          <p:val>
                                            <p:strVal val="0-#ppt_h/2"/>
                                          </p:val>
                                        </p:tav>
                                        <p:tav tm="100000">
                                          <p:val>
                                            <p:strVal val="#ppt_y"/>
                                          </p:val>
                                        </p:tav>
                                      </p:tavLst>
                                    </p:anim>
                                  </p:childTnLst>
                                </p:cTn>
                              </p:par>
                            </p:childTnLst>
                          </p:cTn>
                        </p:par>
                        <p:par>
                          <p:cTn id="48" fill="hold">
                            <p:stCondLst>
                              <p:cond delay="3900"/>
                            </p:stCondLst>
                            <p:childTnLst>
                              <p:par>
                                <p:cTn id="49" presetID="2" presetClass="entr" presetSubtype="1" fill="hold" nodeType="afterEffect">
                                  <p:stCondLst>
                                    <p:cond delay="0"/>
                                  </p:stCondLst>
                                  <p:childTnLst>
                                    <p:set>
                                      <p:cBhvr>
                                        <p:cTn id="50" dur="1" fill="hold">
                                          <p:stCondLst>
                                            <p:cond delay="0"/>
                                          </p:stCondLst>
                                        </p:cTn>
                                        <p:tgtEl>
                                          <p:spTgt spid="156"/>
                                        </p:tgtEl>
                                        <p:attrNameLst>
                                          <p:attrName>style.visibility</p:attrName>
                                        </p:attrNameLst>
                                      </p:cBhvr>
                                      <p:to>
                                        <p:strVal val="visible"/>
                                      </p:to>
                                    </p:set>
                                    <p:anim calcmode="lin" valueType="num">
                                      <p:cBhvr additive="base">
                                        <p:cTn id="51" dur="350" fill="hold"/>
                                        <p:tgtEl>
                                          <p:spTgt spid="156"/>
                                        </p:tgtEl>
                                        <p:attrNameLst>
                                          <p:attrName>ppt_x</p:attrName>
                                        </p:attrNameLst>
                                      </p:cBhvr>
                                      <p:tavLst>
                                        <p:tav tm="0">
                                          <p:val>
                                            <p:strVal val="#ppt_x"/>
                                          </p:val>
                                        </p:tav>
                                        <p:tav tm="100000">
                                          <p:val>
                                            <p:strVal val="#ppt_x"/>
                                          </p:val>
                                        </p:tav>
                                      </p:tavLst>
                                    </p:anim>
                                    <p:anim calcmode="lin" valueType="num">
                                      <p:cBhvr additive="base">
                                        <p:cTn id="52" dur="350" fill="hold"/>
                                        <p:tgtEl>
                                          <p:spTgt spid="156"/>
                                        </p:tgtEl>
                                        <p:attrNameLst>
                                          <p:attrName>ppt_y</p:attrName>
                                        </p:attrNameLst>
                                      </p:cBhvr>
                                      <p:tavLst>
                                        <p:tav tm="0">
                                          <p:val>
                                            <p:strVal val="0-#ppt_h/2"/>
                                          </p:val>
                                        </p:tav>
                                        <p:tav tm="100000">
                                          <p:val>
                                            <p:strVal val="#ppt_y"/>
                                          </p:val>
                                        </p:tav>
                                      </p:tavLst>
                                    </p:anim>
                                  </p:childTnLst>
                                </p:cTn>
                              </p:par>
                            </p:childTnLst>
                          </p:cTn>
                        </p:par>
                        <p:par>
                          <p:cTn id="53" fill="hold">
                            <p:stCondLst>
                              <p:cond delay="4250"/>
                            </p:stCondLst>
                            <p:childTnLst>
                              <p:par>
                                <p:cTn id="54" presetID="2" presetClass="entr" presetSubtype="1" fill="hold" nodeType="afterEffect">
                                  <p:stCondLst>
                                    <p:cond delay="0"/>
                                  </p:stCondLst>
                                  <p:childTnLst>
                                    <p:set>
                                      <p:cBhvr>
                                        <p:cTn id="55" dur="1" fill="hold">
                                          <p:stCondLst>
                                            <p:cond delay="0"/>
                                          </p:stCondLst>
                                        </p:cTn>
                                        <p:tgtEl>
                                          <p:spTgt spid="111"/>
                                        </p:tgtEl>
                                        <p:attrNameLst>
                                          <p:attrName>style.visibility</p:attrName>
                                        </p:attrNameLst>
                                      </p:cBhvr>
                                      <p:to>
                                        <p:strVal val="visible"/>
                                      </p:to>
                                    </p:set>
                                    <p:anim calcmode="lin" valueType="num">
                                      <p:cBhvr additive="base">
                                        <p:cTn id="56" dur="350" fill="hold"/>
                                        <p:tgtEl>
                                          <p:spTgt spid="111"/>
                                        </p:tgtEl>
                                        <p:attrNameLst>
                                          <p:attrName>ppt_x</p:attrName>
                                        </p:attrNameLst>
                                      </p:cBhvr>
                                      <p:tavLst>
                                        <p:tav tm="0">
                                          <p:val>
                                            <p:strVal val="#ppt_x"/>
                                          </p:val>
                                        </p:tav>
                                        <p:tav tm="100000">
                                          <p:val>
                                            <p:strVal val="#ppt_x"/>
                                          </p:val>
                                        </p:tav>
                                      </p:tavLst>
                                    </p:anim>
                                    <p:anim calcmode="lin" valueType="num">
                                      <p:cBhvr additive="base">
                                        <p:cTn id="57" dur="350" fill="hold"/>
                                        <p:tgtEl>
                                          <p:spTgt spid="111"/>
                                        </p:tgtEl>
                                        <p:attrNameLst>
                                          <p:attrName>ppt_y</p:attrName>
                                        </p:attrNameLst>
                                      </p:cBhvr>
                                      <p:tavLst>
                                        <p:tav tm="0">
                                          <p:val>
                                            <p:strVal val="0-#ppt_h/2"/>
                                          </p:val>
                                        </p:tav>
                                        <p:tav tm="100000">
                                          <p:val>
                                            <p:strVal val="#ppt_y"/>
                                          </p:val>
                                        </p:tav>
                                      </p:tavLst>
                                    </p:anim>
                                  </p:childTnLst>
                                </p:cTn>
                              </p:par>
                            </p:childTnLst>
                          </p:cTn>
                        </p:par>
                        <p:par>
                          <p:cTn id="58" fill="hold">
                            <p:stCondLst>
                              <p:cond delay="4600"/>
                            </p:stCondLst>
                            <p:childTnLst>
                              <p:par>
                                <p:cTn id="59" presetID="2" presetClass="entr" presetSubtype="1" fill="hold" nodeType="afterEffect">
                                  <p:stCondLst>
                                    <p:cond delay="0"/>
                                  </p:stCondLst>
                                  <p:childTnLst>
                                    <p:set>
                                      <p:cBhvr>
                                        <p:cTn id="60" dur="1" fill="hold">
                                          <p:stCondLst>
                                            <p:cond delay="0"/>
                                          </p:stCondLst>
                                        </p:cTn>
                                        <p:tgtEl>
                                          <p:spTgt spid="118"/>
                                        </p:tgtEl>
                                        <p:attrNameLst>
                                          <p:attrName>style.visibility</p:attrName>
                                        </p:attrNameLst>
                                      </p:cBhvr>
                                      <p:to>
                                        <p:strVal val="visible"/>
                                      </p:to>
                                    </p:set>
                                    <p:anim calcmode="lin" valueType="num">
                                      <p:cBhvr additive="base">
                                        <p:cTn id="61" dur="350" fill="hold"/>
                                        <p:tgtEl>
                                          <p:spTgt spid="118"/>
                                        </p:tgtEl>
                                        <p:attrNameLst>
                                          <p:attrName>ppt_x</p:attrName>
                                        </p:attrNameLst>
                                      </p:cBhvr>
                                      <p:tavLst>
                                        <p:tav tm="0">
                                          <p:val>
                                            <p:strVal val="#ppt_x"/>
                                          </p:val>
                                        </p:tav>
                                        <p:tav tm="100000">
                                          <p:val>
                                            <p:strVal val="#ppt_x"/>
                                          </p:val>
                                        </p:tav>
                                      </p:tavLst>
                                    </p:anim>
                                    <p:anim calcmode="lin" valueType="num">
                                      <p:cBhvr additive="base">
                                        <p:cTn id="62" dur="350" fill="hold"/>
                                        <p:tgtEl>
                                          <p:spTgt spid="118"/>
                                        </p:tgtEl>
                                        <p:attrNameLst>
                                          <p:attrName>ppt_y</p:attrName>
                                        </p:attrNameLst>
                                      </p:cBhvr>
                                      <p:tavLst>
                                        <p:tav tm="0">
                                          <p:val>
                                            <p:strVal val="0-#ppt_h/2"/>
                                          </p:val>
                                        </p:tav>
                                        <p:tav tm="100000">
                                          <p:val>
                                            <p:strVal val="#ppt_y"/>
                                          </p:val>
                                        </p:tav>
                                      </p:tavLst>
                                    </p:anim>
                                  </p:childTnLst>
                                </p:cTn>
                              </p:par>
                            </p:childTnLst>
                          </p:cTn>
                        </p:par>
                        <p:par>
                          <p:cTn id="63" fill="hold">
                            <p:stCondLst>
                              <p:cond delay="4950"/>
                            </p:stCondLst>
                            <p:childTnLst>
                              <p:par>
                                <p:cTn id="64" presetID="22" presetClass="entr" presetSubtype="4" fill="hold" grpId="0" nodeType="afterEffect">
                                  <p:stCondLst>
                                    <p:cond delay="0"/>
                                  </p:stCondLst>
                                  <p:childTnLst>
                                    <p:set>
                                      <p:cBhvr>
                                        <p:cTn id="65" dur="1" fill="hold">
                                          <p:stCondLst>
                                            <p:cond delay="0"/>
                                          </p:stCondLst>
                                        </p:cTn>
                                        <p:tgtEl>
                                          <p:spTgt spid="70"/>
                                        </p:tgtEl>
                                        <p:attrNameLst>
                                          <p:attrName>style.visibility</p:attrName>
                                        </p:attrNameLst>
                                      </p:cBhvr>
                                      <p:to>
                                        <p:strVal val="visible"/>
                                      </p:to>
                                    </p:set>
                                    <p:animEffect transition="in" filter="wipe(down)">
                                      <p:cBhvr>
                                        <p:cTn id="66" dur="600"/>
                                        <p:tgtEl>
                                          <p:spTgt spid="70"/>
                                        </p:tgtEl>
                                      </p:cBhvr>
                                    </p:animEffect>
                                  </p:childTnLst>
                                </p:cTn>
                              </p:par>
                              <p:par>
                                <p:cTn id="67" presetID="2" presetClass="entr" presetSubtype="12" fill="hold" grpId="0" nodeType="withEffect">
                                  <p:stCondLst>
                                    <p:cond delay="400"/>
                                  </p:stCondLst>
                                  <p:childTnLst>
                                    <p:set>
                                      <p:cBhvr>
                                        <p:cTn id="68" dur="1" fill="hold">
                                          <p:stCondLst>
                                            <p:cond delay="0"/>
                                          </p:stCondLst>
                                        </p:cTn>
                                        <p:tgtEl>
                                          <p:spTgt spid="76"/>
                                        </p:tgtEl>
                                        <p:attrNameLst>
                                          <p:attrName>style.visibility</p:attrName>
                                        </p:attrNameLst>
                                      </p:cBhvr>
                                      <p:to>
                                        <p:strVal val="visible"/>
                                      </p:to>
                                    </p:set>
                                    <p:anim calcmode="lin" valueType="num">
                                      <p:cBhvr additive="base">
                                        <p:cTn id="69" dur="700" fill="hold"/>
                                        <p:tgtEl>
                                          <p:spTgt spid="76"/>
                                        </p:tgtEl>
                                        <p:attrNameLst>
                                          <p:attrName>ppt_x</p:attrName>
                                        </p:attrNameLst>
                                      </p:cBhvr>
                                      <p:tavLst>
                                        <p:tav tm="0">
                                          <p:val>
                                            <p:strVal val="0-#ppt_w/2"/>
                                          </p:val>
                                        </p:tav>
                                        <p:tav tm="100000">
                                          <p:val>
                                            <p:strVal val="#ppt_x"/>
                                          </p:val>
                                        </p:tav>
                                      </p:tavLst>
                                    </p:anim>
                                    <p:anim calcmode="lin" valueType="num">
                                      <p:cBhvr additive="base">
                                        <p:cTn id="70" dur="700" fill="hold"/>
                                        <p:tgtEl>
                                          <p:spTgt spid="76"/>
                                        </p:tgtEl>
                                        <p:attrNameLst>
                                          <p:attrName>ppt_y</p:attrName>
                                        </p:attrNameLst>
                                      </p:cBhvr>
                                      <p:tavLst>
                                        <p:tav tm="0">
                                          <p:val>
                                            <p:strVal val="1+#ppt_h/2"/>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151"/>
                                        </p:tgtEl>
                                        <p:attrNameLst>
                                          <p:attrName>style.visibility</p:attrName>
                                        </p:attrNameLst>
                                      </p:cBhvr>
                                      <p:to>
                                        <p:strVal val="visible"/>
                                      </p:to>
                                    </p:set>
                                    <p:anim calcmode="lin" valueType="num">
                                      <p:cBhvr additive="base">
                                        <p:cTn id="73" dur="1300" fill="hold"/>
                                        <p:tgtEl>
                                          <p:spTgt spid="151"/>
                                        </p:tgtEl>
                                        <p:attrNameLst>
                                          <p:attrName>ppt_x</p:attrName>
                                        </p:attrNameLst>
                                      </p:cBhvr>
                                      <p:tavLst>
                                        <p:tav tm="0">
                                          <p:val>
                                            <p:strVal val="1+#ppt_w/2"/>
                                          </p:val>
                                        </p:tav>
                                        <p:tav tm="100000">
                                          <p:val>
                                            <p:strVal val="#ppt_x"/>
                                          </p:val>
                                        </p:tav>
                                      </p:tavLst>
                                    </p:anim>
                                    <p:anim calcmode="lin" valueType="num">
                                      <p:cBhvr additive="base">
                                        <p:cTn id="74" dur="1300" fill="hold"/>
                                        <p:tgtEl>
                                          <p:spTgt spid="151"/>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500"/>
                                  </p:stCondLst>
                                  <p:childTnLst>
                                    <p:set>
                                      <p:cBhvr>
                                        <p:cTn id="76" dur="1" fill="hold">
                                          <p:stCondLst>
                                            <p:cond delay="0"/>
                                          </p:stCondLst>
                                        </p:cTn>
                                        <p:tgtEl>
                                          <p:spTgt spid="152"/>
                                        </p:tgtEl>
                                        <p:attrNameLst>
                                          <p:attrName>style.visibility</p:attrName>
                                        </p:attrNameLst>
                                      </p:cBhvr>
                                      <p:to>
                                        <p:strVal val="visible"/>
                                      </p:to>
                                    </p:set>
                                    <p:anim calcmode="lin" valueType="num">
                                      <p:cBhvr additive="base">
                                        <p:cTn id="77" dur="1250" fill="hold"/>
                                        <p:tgtEl>
                                          <p:spTgt spid="152"/>
                                        </p:tgtEl>
                                        <p:attrNameLst>
                                          <p:attrName>ppt_x</p:attrName>
                                        </p:attrNameLst>
                                      </p:cBhvr>
                                      <p:tavLst>
                                        <p:tav tm="0">
                                          <p:val>
                                            <p:strVal val="1+#ppt_w/2"/>
                                          </p:val>
                                        </p:tav>
                                        <p:tav tm="100000">
                                          <p:val>
                                            <p:strVal val="#ppt_x"/>
                                          </p:val>
                                        </p:tav>
                                      </p:tavLst>
                                    </p:anim>
                                    <p:anim calcmode="lin" valueType="num">
                                      <p:cBhvr additive="base">
                                        <p:cTn id="78" dur="1250" fill="hold"/>
                                        <p:tgtEl>
                                          <p:spTgt spid="152"/>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1100"/>
                                  </p:stCondLst>
                                  <p:childTnLst>
                                    <p:set>
                                      <p:cBhvr>
                                        <p:cTn id="80" dur="1" fill="hold">
                                          <p:stCondLst>
                                            <p:cond delay="0"/>
                                          </p:stCondLst>
                                        </p:cTn>
                                        <p:tgtEl>
                                          <p:spTgt spid="153"/>
                                        </p:tgtEl>
                                        <p:attrNameLst>
                                          <p:attrName>style.visibility</p:attrName>
                                        </p:attrNameLst>
                                      </p:cBhvr>
                                      <p:to>
                                        <p:strVal val="visible"/>
                                      </p:to>
                                    </p:set>
                                    <p:anim calcmode="lin" valueType="num">
                                      <p:cBhvr additive="base">
                                        <p:cTn id="81" dur="1250" fill="hold"/>
                                        <p:tgtEl>
                                          <p:spTgt spid="153"/>
                                        </p:tgtEl>
                                        <p:attrNameLst>
                                          <p:attrName>ppt_x</p:attrName>
                                        </p:attrNameLst>
                                      </p:cBhvr>
                                      <p:tavLst>
                                        <p:tav tm="0">
                                          <p:val>
                                            <p:strVal val="1+#ppt_w/2"/>
                                          </p:val>
                                        </p:tav>
                                        <p:tav tm="100000">
                                          <p:val>
                                            <p:strVal val="#ppt_x"/>
                                          </p:val>
                                        </p:tav>
                                      </p:tavLst>
                                    </p:anim>
                                    <p:anim calcmode="lin" valueType="num">
                                      <p:cBhvr additive="base">
                                        <p:cTn id="82" dur="1250" fill="hold"/>
                                        <p:tgtEl>
                                          <p:spTgt spid="1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6" grpId="0" animBg="1"/>
      <p:bldP spid="151" grpId="0" animBg="1"/>
      <p:bldP spid="152" grpId="0" animBg="1"/>
      <p:bldP spid="1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0" y="663394"/>
            <a:ext cx="9145588"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grpSp>
        <p:nvGrpSpPr>
          <p:cNvPr id="2" name="组合 27"/>
          <p:cNvGrpSpPr/>
          <p:nvPr/>
        </p:nvGrpSpPr>
        <p:grpSpPr>
          <a:xfrm>
            <a:off x="432753" y="233171"/>
            <a:ext cx="294999" cy="355462"/>
            <a:chOff x="385763" y="223636"/>
            <a:chExt cx="400979" cy="483164"/>
          </a:xfrm>
        </p:grpSpPr>
        <p:sp>
          <p:nvSpPr>
            <p:cNvPr id="26"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27" name="MH_Other_9"/>
            <p:cNvSpPr/>
            <p:nvPr>
              <p:custDataLst>
                <p:tags r:id="rId1"/>
              </p:custDataLst>
            </p:nvPr>
          </p:nvSpPr>
          <p:spPr>
            <a:xfrm>
              <a:off x="455859" y="284494"/>
              <a:ext cx="273835" cy="273834"/>
            </a:xfrm>
            <a:prstGeom prst="ellipse">
              <a:avLst/>
            </a:prstGeom>
            <a:solidFill>
              <a:schemeClr val="accent2">
                <a:lumMod val="75000"/>
              </a:schemeClr>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zh-CN" altLang="en-US" dirty="0">
                <a:solidFill>
                  <a:prstClr val="white"/>
                </a:solidFill>
                <a:latin typeface="Impact" panose="020B0806030902050204" pitchFamily="34" charset="0"/>
                <a:ea typeface="微软雅黑" panose="020B0503020204020204" pitchFamily="34" charset="-122"/>
              </a:endParaRPr>
            </a:p>
          </p:txBody>
        </p:sp>
      </p:grpSp>
      <p:cxnSp>
        <p:nvCxnSpPr>
          <p:cNvPr id="51" name="直接连接符 50"/>
          <p:cNvCxnSpPr/>
          <p:nvPr/>
        </p:nvCxnSpPr>
        <p:spPr>
          <a:xfrm>
            <a:off x="1806545" y="1795144"/>
            <a:ext cx="0" cy="0"/>
          </a:xfrm>
          <a:prstGeom prst="line">
            <a:avLst/>
          </a:prstGeom>
          <a:noFill/>
          <a:ln w="19050" cap="flat" cmpd="sng" algn="ctr">
            <a:solidFill>
              <a:srgbClr val="F7D9D3"/>
            </a:solidFill>
            <a:prstDash val="solid"/>
            <a:miter lim="800000"/>
          </a:ln>
          <a:effectLst/>
        </p:spPr>
      </p:cxnSp>
      <p:sp>
        <p:nvSpPr>
          <p:cNvPr id="91" name="TextBox 90"/>
          <p:cNvSpPr txBox="1"/>
          <p:nvPr/>
        </p:nvSpPr>
        <p:spPr>
          <a:xfrm>
            <a:off x="7320385" y="251881"/>
            <a:ext cx="1505540"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414455"/>
                </a:solidFill>
                <a:latin typeface="楷体" pitchFamily="49" charset="-122"/>
                <a:ea typeface="楷体" pitchFamily="49" charset="-122"/>
              </a:rPr>
              <a:t>课时分配</a:t>
            </a:r>
            <a:endParaRPr lang="zh-CN" altLang="en-US" sz="2000" b="1" dirty="0">
              <a:solidFill>
                <a:srgbClr val="414455"/>
              </a:solidFill>
              <a:latin typeface="楷体" pitchFamily="49" charset="-122"/>
              <a:ea typeface="楷体" pitchFamily="49" charset="-122"/>
            </a:endParaRPr>
          </a:p>
        </p:txBody>
      </p:sp>
      <p:graphicFrame>
        <p:nvGraphicFramePr>
          <p:cNvPr id="85" name="表格 84"/>
          <p:cNvGraphicFramePr>
            <a:graphicFrameLocks noGrp="1"/>
          </p:cNvGraphicFramePr>
          <p:nvPr/>
        </p:nvGraphicFramePr>
        <p:xfrm>
          <a:off x="2396065" y="795870"/>
          <a:ext cx="5672667" cy="4204896"/>
        </p:xfrm>
        <a:graphic>
          <a:graphicData uri="http://schemas.openxmlformats.org/drawingml/2006/table">
            <a:tbl>
              <a:tblPr firstRow="1" bandRow="1">
                <a:tableStyleId>{93296810-A885-4BE3-A3E7-6D5BEEA58F35}</a:tableStyleId>
              </a:tblPr>
              <a:tblGrid>
                <a:gridCol w="603064"/>
                <a:gridCol w="1005541"/>
                <a:gridCol w="2212191"/>
                <a:gridCol w="1851871"/>
              </a:tblGrid>
              <a:tr h="380832">
                <a:tc>
                  <a:txBody>
                    <a:bodyPr/>
                    <a:lstStyle/>
                    <a:p>
                      <a:pPr algn="ctr"/>
                      <a:r>
                        <a:rPr lang="zh-CN" altLang="en-US" sz="1600" dirty="0" smtClean="0">
                          <a:latin typeface="楷体" pitchFamily="49" charset="-122"/>
                          <a:ea typeface="楷体" pitchFamily="49" charset="-122"/>
                        </a:rPr>
                        <a:t>序号</a:t>
                      </a:r>
                      <a:endParaRPr lang="zh-CN" altLang="en-US" sz="1600" dirty="0">
                        <a:latin typeface="楷体" pitchFamily="49" charset="-122"/>
                        <a:ea typeface="楷体" pitchFamily="49" charset="-122"/>
                      </a:endParaRPr>
                    </a:p>
                  </a:txBody>
                  <a:tcPr/>
                </a:tc>
                <a:tc>
                  <a:txBody>
                    <a:bodyPr/>
                    <a:lstStyle/>
                    <a:p>
                      <a:pPr algn="ctr"/>
                      <a:r>
                        <a:rPr lang="zh-CN" altLang="en-US" sz="1600" dirty="0" smtClean="0">
                          <a:latin typeface="楷体" pitchFamily="49" charset="-122"/>
                          <a:ea typeface="楷体" pitchFamily="49" charset="-122"/>
                        </a:rPr>
                        <a:t>章节</a:t>
                      </a:r>
                      <a:endParaRPr lang="zh-CN" altLang="en-US" sz="1600" dirty="0">
                        <a:latin typeface="楷体" pitchFamily="49" charset="-122"/>
                        <a:ea typeface="楷体" pitchFamily="49" charset="-122"/>
                      </a:endParaRPr>
                    </a:p>
                  </a:txBody>
                  <a:tcPr/>
                </a:tc>
                <a:tc>
                  <a:txBody>
                    <a:bodyPr/>
                    <a:lstStyle/>
                    <a:p>
                      <a:pPr algn="ctr"/>
                      <a:r>
                        <a:rPr lang="zh-CN" altLang="en-US" sz="1600" dirty="0" smtClean="0">
                          <a:latin typeface="楷体" pitchFamily="49" charset="-122"/>
                          <a:ea typeface="楷体" pitchFamily="49" charset="-122"/>
                        </a:rPr>
                        <a:t>教学内容</a:t>
                      </a:r>
                      <a:endParaRPr lang="zh-CN" altLang="en-US" sz="1600" dirty="0">
                        <a:latin typeface="楷体" pitchFamily="49" charset="-122"/>
                        <a:ea typeface="楷体" pitchFamily="49" charset="-122"/>
                      </a:endParaRPr>
                    </a:p>
                  </a:txBody>
                  <a:tcPr/>
                </a:tc>
                <a:tc>
                  <a:txBody>
                    <a:bodyPr/>
                    <a:lstStyle/>
                    <a:p>
                      <a:pPr algn="ctr"/>
                      <a:r>
                        <a:rPr lang="zh-CN" altLang="en-US" sz="1600" dirty="0" smtClean="0">
                          <a:latin typeface="楷体" pitchFamily="49" charset="-122"/>
                          <a:ea typeface="楷体" pitchFamily="49" charset="-122"/>
                        </a:rPr>
                        <a:t>课时数（以小节计算）</a:t>
                      </a:r>
                      <a:endParaRPr lang="zh-CN" altLang="en-US" sz="1600" dirty="0">
                        <a:latin typeface="楷体" pitchFamily="49" charset="-122"/>
                        <a:ea typeface="楷体" pitchFamily="49" charset="-122"/>
                      </a:endParaRPr>
                    </a:p>
                  </a:txBody>
                  <a:tcPr/>
                </a:tc>
              </a:tr>
              <a:tr h="380832">
                <a:tc>
                  <a:txBody>
                    <a:bodyPr/>
                    <a:lstStyle/>
                    <a:p>
                      <a:pPr algn="ctr"/>
                      <a:r>
                        <a:rPr lang="en-US" altLang="zh-CN" sz="1600" dirty="0" smtClean="0">
                          <a:latin typeface="楷体" pitchFamily="49" charset="-122"/>
                          <a:ea typeface="楷体" pitchFamily="49" charset="-122"/>
                        </a:rPr>
                        <a:t>1</a:t>
                      </a:r>
                      <a:endParaRPr lang="zh-CN" altLang="en-US" sz="1600" dirty="0">
                        <a:latin typeface="楷体" pitchFamily="49" charset="-122"/>
                        <a:ea typeface="楷体" pitchFamily="49" charset="-122"/>
                      </a:endParaRPr>
                    </a:p>
                  </a:txBody>
                  <a:tcPr/>
                </a:tc>
                <a:tc>
                  <a:txBody>
                    <a:bodyPr/>
                    <a:lstStyle/>
                    <a:p>
                      <a:pPr algn="ctr"/>
                      <a:r>
                        <a:rPr lang="zh-CN" altLang="en-US" sz="1600" dirty="0" smtClean="0">
                          <a:latin typeface="楷体" pitchFamily="49" charset="-122"/>
                          <a:ea typeface="楷体" pitchFamily="49" charset="-122"/>
                        </a:rPr>
                        <a:t>绪论</a:t>
                      </a:r>
                      <a:endParaRPr lang="zh-CN" altLang="en-US" sz="1600" dirty="0">
                        <a:latin typeface="楷体" pitchFamily="49" charset="-122"/>
                        <a:ea typeface="楷体" pitchFamily="49" charset="-122"/>
                      </a:endParaRPr>
                    </a:p>
                  </a:txBody>
                  <a:tcPr/>
                </a:tc>
                <a:tc>
                  <a:txBody>
                    <a:bodyPr/>
                    <a:lstStyle/>
                    <a:p>
                      <a:pPr algn="ctr"/>
                      <a:endParaRPr lang="zh-CN" altLang="en-US" sz="1600">
                        <a:latin typeface="楷体" pitchFamily="49" charset="-122"/>
                        <a:ea typeface="楷体" pitchFamily="49" charset="-122"/>
                      </a:endParaRPr>
                    </a:p>
                  </a:txBody>
                  <a:tcPr/>
                </a:tc>
                <a:tc>
                  <a:txBody>
                    <a:bodyPr/>
                    <a:lstStyle/>
                    <a:p>
                      <a:pPr algn="ctr"/>
                      <a:r>
                        <a:rPr lang="en-US" altLang="zh-CN" sz="1600" dirty="0" smtClean="0">
                          <a:latin typeface="楷体" pitchFamily="49" charset="-122"/>
                          <a:ea typeface="楷体" pitchFamily="49" charset="-122"/>
                        </a:rPr>
                        <a:t>2</a:t>
                      </a:r>
                      <a:endParaRPr lang="zh-CN" altLang="en-US" sz="1600" dirty="0">
                        <a:latin typeface="楷体" pitchFamily="49" charset="-122"/>
                        <a:ea typeface="楷体" pitchFamily="49" charset="-122"/>
                      </a:endParaRPr>
                    </a:p>
                  </a:txBody>
                  <a:tcPr/>
                </a:tc>
              </a:tr>
              <a:tr h="380832">
                <a:tc>
                  <a:txBody>
                    <a:bodyPr/>
                    <a:lstStyle/>
                    <a:p>
                      <a:pPr algn="ctr"/>
                      <a:r>
                        <a:rPr lang="en-US" altLang="zh-CN" sz="1600" dirty="0" smtClean="0">
                          <a:latin typeface="楷体" pitchFamily="49" charset="-122"/>
                          <a:ea typeface="楷体" pitchFamily="49" charset="-122"/>
                        </a:rPr>
                        <a:t>2</a:t>
                      </a:r>
                      <a:endParaRPr lang="zh-CN" altLang="en-US" sz="1600" dirty="0">
                        <a:latin typeface="楷体" pitchFamily="49" charset="-122"/>
                        <a:ea typeface="楷体" pitchFamily="49" charset="-122"/>
                      </a:endParaRPr>
                    </a:p>
                  </a:txBody>
                  <a:tcPr/>
                </a:tc>
                <a:tc>
                  <a:txBody>
                    <a:bodyPr/>
                    <a:lstStyle/>
                    <a:p>
                      <a:pPr algn="ctr"/>
                      <a:r>
                        <a:rPr lang="zh-CN" altLang="en-US" sz="1600" dirty="0" smtClean="0">
                          <a:latin typeface="楷体" pitchFamily="49" charset="-122"/>
                          <a:ea typeface="楷体" pitchFamily="49" charset="-122"/>
                        </a:rPr>
                        <a:t>第一章</a:t>
                      </a:r>
                      <a:endParaRPr lang="zh-CN" altLang="en-US" sz="1600" dirty="0">
                        <a:latin typeface="楷体" pitchFamily="49" charset="-122"/>
                        <a:ea typeface="楷体" pitchFamily="49" charset="-122"/>
                      </a:endParaRPr>
                    </a:p>
                  </a:txBody>
                  <a:tcPr/>
                </a:tc>
                <a:tc>
                  <a:txBody>
                    <a:bodyPr/>
                    <a:lstStyle/>
                    <a:p>
                      <a:pPr algn="ctr"/>
                      <a:r>
                        <a:rPr lang="zh-CN" altLang="en-US" sz="1600" dirty="0" smtClean="0">
                          <a:latin typeface="楷体" pitchFamily="49" charset="-122"/>
                          <a:ea typeface="楷体" pitchFamily="49" charset="-122"/>
                        </a:rPr>
                        <a:t>人生的青春之问</a:t>
                      </a:r>
                      <a:endParaRPr lang="zh-CN" altLang="en-US" sz="1600" dirty="0">
                        <a:latin typeface="楷体" pitchFamily="49" charset="-122"/>
                        <a:ea typeface="楷体" pitchFamily="49" charset="-122"/>
                      </a:endParaRPr>
                    </a:p>
                  </a:txBody>
                  <a:tcPr/>
                </a:tc>
                <a:tc>
                  <a:txBody>
                    <a:bodyPr/>
                    <a:lstStyle/>
                    <a:p>
                      <a:pPr algn="ctr"/>
                      <a:r>
                        <a:rPr lang="en-US" altLang="zh-CN" sz="1600" dirty="0" smtClean="0">
                          <a:latin typeface="楷体" pitchFamily="49" charset="-122"/>
                          <a:ea typeface="楷体" pitchFamily="49" charset="-122"/>
                        </a:rPr>
                        <a:t>4</a:t>
                      </a:r>
                      <a:endParaRPr lang="zh-CN" altLang="en-US" sz="1600" dirty="0">
                        <a:latin typeface="楷体" pitchFamily="49" charset="-122"/>
                        <a:ea typeface="楷体" pitchFamily="49" charset="-122"/>
                      </a:endParaRPr>
                    </a:p>
                  </a:txBody>
                  <a:tcPr/>
                </a:tc>
              </a:tr>
              <a:tr h="380832">
                <a:tc>
                  <a:txBody>
                    <a:bodyPr/>
                    <a:lstStyle/>
                    <a:p>
                      <a:pPr algn="ctr"/>
                      <a:r>
                        <a:rPr lang="en-US" altLang="zh-CN" sz="1600" dirty="0" smtClean="0">
                          <a:latin typeface="楷体" pitchFamily="49" charset="-122"/>
                          <a:ea typeface="楷体" pitchFamily="49" charset="-122"/>
                        </a:rPr>
                        <a:t>3</a:t>
                      </a:r>
                      <a:endParaRPr lang="zh-CN" altLang="en-US" sz="1600" dirty="0">
                        <a:latin typeface="楷体" pitchFamily="49" charset="-122"/>
                        <a:ea typeface="楷体" pitchFamily="49" charset="-122"/>
                      </a:endParaRPr>
                    </a:p>
                  </a:txBody>
                  <a:tcPr/>
                </a:tc>
                <a:tc>
                  <a:txBody>
                    <a:bodyPr/>
                    <a:lstStyle/>
                    <a:p>
                      <a:pPr algn="ctr"/>
                      <a:r>
                        <a:rPr lang="zh-CN" altLang="en-US" sz="1600" dirty="0" smtClean="0">
                          <a:latin typeface="楷体" pitchFamily="49" charset="-122"/>
                          <a:ea typeface="楷体" pitchFamily="49" charset="-122"/>
                        </a:rPr>
                        <a:t>第二章</a:t>
                      </a:r>
                      <a:endParaRPr lang="zh-CN" altLang="en-US" sz="1600" dirty="0">
                        <a:latin typeface="楷体" pitchFamily="49" charset="-122"/>
                        <a:ea typeface="楷体" pitchFamily="49" charset="-122"/>
                      </a:endParaRPr>
                    </a:p>
                  </a:txBody>
                  <a:tcPr/>
                </a:tc>
                <a:tc>
                  <a:txBody>
                    <a:bodyPr/>
                    <a:lstStyle/>
                    <a:p>
                      <a:pPr algn="ctr"/>
                      <a:r>
                        <a:rPr lang="zh-CN" altLang="en-US" sz="1600" dirty="0" smtClean="0">
                          <a:latin typeface="楷体" pitchFamily="49" charset="-122"/>
                          <a:ea typeface="楷体" pitchFamily="49" charset="-122"/>
                        </a:rPr>
                        <a:t>坚定理想信念</a:t>
                      </a:r>
                      <a:endParaRPr lang="zh-CN" altLang="en-US" sz="1600" dirty="0">
                        <a:latin typeface="楷体" pitchFamily="49" charset="-122"/>
                        <a:ea typeface="楷体" pitchFamily="49" charset="-122"/>
                      </a:endParaRPr>
                    </a:p>
                  </a:txBody>
                  <a:tcPr/>
                </a:tc>
                <a:tc>
                  <a:txBody>
                    <a:bodyPr/>
                    <a:lstStyle/>
                    <a:p>
                      <a:pPr algn="ctr"/>
                      <a:r>
                        <a:rPr lang="en-US" altLang="zh-CN" sz="1600" dirty="0" smtClean="0">
                          <a:latin typeface="楷体" pitchFamily="49" charset="-122"/>
                          <a:ea typeface="楷体" pitchFamily="49" charset="-122"/>
                        </a:rPr>
                        <a:t>4</a:t>
                      </a:r>
                      <a:endParaRPr lang="zh-CN" altLang="en-US" sz="1600" dirty="0">
                        <a:latin typeface="楷体" pitchFamily="49" charset="-122"/>
                        <a:ea typeface="楷体" pitchFamily="49" charset="-122"/>
                      </a:endParaRPr>
                    </a:p>
                  </a:txBody>
                  <a:tcPr/>
                </a:tc>
              </a:tr>
              <a:tr h="380832">
                <a:tc>
                  <a:txBody>
                    <a:bodyPr/>
                    <a:lstStyle/>
                    <a:p>
                      <a:pPr algn="ctr"/>
                      <a:r>
                        <a:rPr lang="en-US" altLang="zh-CN" sz="1600" dirty="0" smtClean="0">
                          <a:latin typeface="楷体" pitchFamily="49" charset="-122"/>
                          <a:ea typeface="楷体" pitchFamily="49" charset="-122"/>
                        </a:rPr>
                        <a:t>4</a:t>
                      </a:r>
                      <a:endParaRPr lang="zh-CN" altLang="en-US" sz="1600" dirty="0">
                        <a:latin typeface="楷体" pitchFamily="49" charset="-122"/>
                        <a:ea typeface="楷体" pitchFamily="49" charset="-122"/>
                      </a:endParaRPr>
                    </a:p>
                  </a:txBody>
                  <a:tcPr/>
                </a:tc>
                <a:tc>
                  <a:txBody>
                    <a:bodyPr/>
                    <a:lstStyle/>
                    <a:p>
                      <a:pPr algn="ctr"/>
                      <a:r>
                        <a:rPr lang="zh-CN" altLang="en-US" sz="1600" dirty="0" smtClean="0">
                          <a:latin typeface="楷体" pitchFamily="49" charset="-122"/>
                          <a:ea typeface="楷体" pitchFamily="49" charset="-122"/>
                        </a:rPr>
                        <a:t>第三章</a:t>
                      </a:r>
                      <a:endParaRPr lang="zh-CN" altLang="en-US" sz="1600" dirty="0">
                        <a:latin typeface="楷体" pitchFamily="49" charset="-122"/>
                        <a:ea typeface="楷体" pitchFamily="49" charset="-122"/>
                      </a:endParaRPr>
                    </a:p>
                  </a:txBody>
                  <a:tcPr/>
                </a:tc>
                <a:tc>
                  <a:txBody>
                    <a:bodyPr/>
                    <a:lstStyle/>
                    <a:p>
                      <a:pPr algn="ctr"/>
                      <a:r>
                        <a:rPr lang="zh-CN" altLang="en-US" sz="1600" dirty="0" smtClean="0">
                          <a:latin typeface="楷体" pitchFamily="49" charset="-122"/>
                          <a:ea typeface="楷体" pitchFamily="49" charset="-122"/>
                        </a:rPr>
                        <a:t>弘扬中国精神</a:t>
                      </a:r>
                      <a:endParaRPr lang="zh-CN" altLang="en-US" sz="1600" dirty="0">
                        <a:latin typeface="楷体" pitchFamily="49" charset="-122"/>
                        <a:ea typeface="楷体" pitchFamily="49" charset="-122"/>
                      </a:endParaRPr>
                    </a:p>
                  </a:txBody>
                  <a:tcPr/>
                </a:tc>
                <a:tc>
                  <a:txBody>
                    <a:bodyPr/>
                    <a:lstStyle/>
                    <a:p>
                      <a:pPr algn="ctr"/>
                      <a:r>
                        <a:rPr lang="en-US" altLang="zh-CN" sz="1600" dirty="0" smtClean="0">
                          <a:latin typeface="楷体" pitchFamily="49" charset="-122"/>
                          <a:ea typeface="楷体" pitchFamily="49" charset="-122"/>
                        </a:rPr>
                        <a:t>4</a:t>
                      </a:r>
                      <a:endParaRPr lang="zh-CN" altLang="en-US" sz="1600" dirty="0">
                        <a:latin typeface="楷体" pitchFamily="49" charset="-122"/>
                        <a:ea typeface="楷体" pitchFamily="49" charset="-122"/>
                      </a:endParaRPr>
                    </a:p>
                  </a:txBody>
                  <a:tcPr/>
                </a:tc>
              </a:tr>
              <a:tr h="380832">
                <a:tc>
                  <a:txBody>
                    <a:bodyPr/>
                    <a:lstStyle/>
                    <a:p>
                      <a:pPr algn="ctr"/>
                      <a:r>
                        <a:rPr lang="en-US" altLang="zh-CN" sz="1600" dirty="0" smtClean="0">
                          <a:latin typeface="楷体" pitchFamily="49" charset="-122"/>
                          <a:ea typeface="楷体" pitchFamily="49" charset="-122"/>
                        </a:rPr>
                        <a:t>5</a:t>
                      </a:r>
                      <a:endParaRPr lang="zh-CN" altLang="en-US" sz="1600" dirty="0">
                        <a:latin typeface="楷体" pitchFamily="49" charset="-122"/>
                        <a:ea typeface="楷体" pitchFamily="49" charset="-122"/>
                      </a:endParaRPr>
                    </a:p>
                  </a:txBody>
                  <a:tcPr/>
                </a:tc>
                <a:tc>
                  <a:txBody>
                    <a:bodyPr/>
                    <a:lstStyle/>
                    <a:p>
                      <a:pPr algn="ctr"/>
                      <a:r>
                        <a:rPr lang="zh-CN" altLang="en-US" sz="1600" dirty="0" smtClean="0">
                          <a:latin typeface="楷体" pitchFamily="49" charset="-122"/>
                          <a:ea typeface="楷体" pitchFamily="49" charset="-122"/>
                        </a:rPr>
                        <a:t>第四章</a:t>
                      </a:r>
                      <a:endParaRPr lang="zh-CN" altLang="en-US" sz="1600" dirty="0">
                        <a:latin typeface="楷体" pitchFamily="49" charset="-122"/>
                        <a:ea typeface="楷体" pitchFamily="49" charset="-122"/>
                      </a:endParaRPr>
                    </a:p>
                  </a:txBody>
                  <a:tcPr/>
                </a:tc>
                <a:tc>
                  <a:txBody>
                    <a:bodyPr/>
                    <a:lstStyle/>
                    <a:p>
                      <a:pPr algn="ctr"/>
                      <a:r>
                        <a:rPr lang="zh-CN" altLang="en-US" sz="1600" dirty="0" smtClean="0">
                          <a:latin typeface="楷体" pitchFamily="49" charset="-122"/>
                          <a:ea typeface="楷体" pitchFamily="49" charset="-122"/>
                        </a:rPr>
                        <a:t>践行社会主义核心价值观</a:t>
                      </a:r>
                      <a:endParaRPr lang="zh-CN" altLang="en-US" sz="1600" dirty="0">
                        <a:latin typeface="楷体" pitchFamily="49" charset="-122"/>
                        <a:ea typeface="楷体" pitchFamily="49" charset="-122"/>
                      </a:endParaRPr>
                    </a:p>
                  </a:txBody>
                  <a:tcPr/>
                </a:tc>
                <a:tc>
                  <a:txBody>
                    <a:bodyPr/>
                    <a:lstStyle/>
                    <a:p>
                      <a:pPr algn="ctr"/>
                      <a:r>
                        <a:rPr lang="en-US" altLang="zh-CN" sz="1600" dirty="0" smtClean="0">
                          <a:latin typeface="楷体" pitchFamily="49" charset="-122"/>
                          <a:ea typeface="楷体" pitchFamily="49" charset="-122"/>
                        </a:rPr>
                        <a:t>4</a:t>
                      </a:r>
                      <a:endParaRPr lang="zh-CN" altLang="en-US" sz="1600" dirty="0">
                        <a:latin typeface="楷体" pitchFamily="49" charset="-122"/>
                        <a:ea typeface="楷体" pitchFamily="49" charset="-122"/>
                      </a:endParaRPr>
                    </a:p>
                  </a:txBody>
                  <a:tcPr/>
                </a:tc>
              </a:tr>
              <a:tr h="380832">
                <a:tc>
                  <a:txBody>
                    <a:bodyPr/>
                    <a:lstStyle/>
                    <a:p>
                      <a:pPr algn="ctr"/>
                      <a:r>
                        <a:rPr lang="en-US" altLang="zh-CN" sz="1600" dirty="0" smtClean="0">
                          <a:latin typeface="楷体" pitchFamily="49" charset="-122"/>
                          <a:ea typeface="楷体" pitchFamily="49" charset="-122"/>
                        </a:rPr>
                        <a:t>6</a:t>
                      </a:r>
                      <a:endParaRPr lang="zh-CN" altLang="en-US" sz="1600" dirty="0">
                        <a:latin typeface="楷体" pitchFamily="49" charset="-122"/>
                        <a:ea typeface="楷体" pitchFamily="49" charset="-122"/>
                      </a:endParaRPr>
                    </a:p>
                  </a:txBody>
                  <a:tcPr/>
                </a:tc>
                <a:tc>
                  <a:txBody>
                    <a:bodyPr/>
                    <a:lstStyle/>
                    <a:p>
                      <a:pPr algn="ctr"/>
                      <a:r>
                        <a:rPr lang="zh-CN" altLang="en-US" sz="1600" dirty="0" smtClean="0">
                          <a:latin typeface="楷体" pitchFamily="49" charset="-122"/>
                          <a:ea typeface="楷体" pitchFamily="49" charset="-122"/>
                        </a:rPr>
                        <a:t>第五章</a:t>
                      </a:r>
                      <a:endParaRPr lang="zh-CN" altLang="en-US" sz="1600" dirty="0">
                        <a:latin typeface="楷体" pitchFamily="49" charset="-122"/>
                        <a:ea typeface="楷体" pitchFamily="49" charset="-122"/>
                      </a:endParaRPr>
                    </a:p>
                  </a:txBody>
                  <a:tcPr/>
                </a:tc>
                <a:tc>
                  <a:txBody>
                    <a:bodyPr/>
                    <a:lstStyle/>
                    <a:p>
                      <a:pPr algn="ctr"/>
                      <a:r>
                        <a:rPr lang="zh-CN" altLang="en-US" sz="1600" dirty="0" smtClean="0">
                          <a:latin typeface="楷体" pitchFamily="49" charset="-122"/>
                          <a:ea typeface="楷体" pitchFamily="49" charset="-122"/>
                        </a:rPr>
                        <a:t>明大德守公德严私德</a:t>
                      </a:r>
                      <a:endParaRPr lang="zh-CN" altLang="en-US" sz="1600" dirty="0">
                        <a:latin typeface="楷体" pitchFamily="49" charset="-122"/>
                        <a:ea typeface="楷体" pitchFamily="49" charset="-122"/>
                      </a:endParaRPr>
                    </a:p>
                  </a:txBody>
                  <a:tcPr/>
                </a:tc>
                <a:tc>
                  <a:txBody>
                    <a:bodyPr/>
                    <a:lstStyle/>
                    <a:p>
                      <a:pPr algn="ctr"/>
                      <a:r>
                        <a:rPr lang="en-US" altLang="zh-CN" sz="1600" dirty="0" smtClean="0">
                          <a:latin typeface="楷体" pitchFamily="49" charset="-122"/>
                          <a:ea typeface="楷体" pitchFamily="49" charset="-122"/>
                        </a:rPr>
                        <a:t>4</a:t>
                      </a:r>
                      <a:endParaRPr lang="zh-CN" altLang="en-US" sz="1600" dirty="0">
                        <a:latin typeface="楷体" pitchFamily="49" charset="-122"/>
                        <a:ea typeface="楷体" pitchFamily="49" charset="-122"/>
                      </a:endParaRPr>
                    </a:p>
                  </a:txBody>
                  <a:tcPr/>
                </a:tc>
              </a:tr>
              <a:tr h="380832">
                <a:tc>
                  <a:txBody>
                    <a:bodyPr/>
                    <a:lstStyle/>
                    <a:p>
                      <a:pPr algn="ctr"/>
                      <a:r>
                        <a:rPr lang="en-US" altLang="zh-CN" sz="1600" dirty="0" smtClean="0">
                          <a:latin typeface="楷体" pitchFamily="49" charset="-122"/>
                          <a:ea typeface="楷体" pitchFamily="49" charset="-122"/>
                        </a:rPr>
                        <a:t>7</a:t>
                      </a:r>
                      <a:endParaRPr lang="zh-CN" altLang="en-US" sz="1600" dirty="0">
                        <a:latin typeface="楷体" pitchFamily="49" charset="-122"/>
                        <a:ea typeface="楷体" pitchFamily="49" charset="-122"/>
                      </a:endParaRPr>
                    </a:p>
                  </a:txBody>
                  <a:tcPr/>
                </a:tc>
                <a:tc>
                  <a:txBody>
                    <a:bodyPr/>
                    <a:lstStyle/>
                    <a:p>
                      <a:pPr algn="ctr"/>
                      <a:r>
                        <a:rPr lang="zh-CN" altLang="en-US" sz="1600" dirty="0" smtClean="0">
                          <a:latin typeface="楷体" pitchFamily="49" charset="-122"/>
                          <a:ea typeface="楷体" pitchFamily="49" charset="-122"/>
                        </a:rPr>
                        <a:t>第六章</a:t>
                      </a:r>
                      <a:endParaRPr lang="zh-CN" altLang="en-US" sz="1600" dirty="0">
                        <a:latin typeface="楷体" pitchFamily="49" charset="-122"/>
                        <a:ea typeface="楷体" pitchFamily="49" charset="-122"/>
                      </a:endParaRPr>
                    </a:p>
                  </a:txBody>
                  <a:tcPr/>
                </a:tc>
                <a:tc>
                  <a:txBody>
                    <a:bodyPr/>
                    <a:lstStyle/>
                    <a:p>
                      <a:pPr algn="ctr"/>
                      <a:r>
                        <a:rPr lang="zh-CN" altLang="en-US" sz="1600" dirty="0" smtClean="0">
                          <a:latin typeface="楷体" pitchFamily="49" charset="-122"/>
                          <a:ea typeface="楷体" pitchFamily="49" charset="-122"/>
                        </a:rPr>
                        <a:t>尊法学法守法用法</a:t>
                      </a:r>
                      <a:endParaRPr lang="zh-CN" altLang="en-US" sz="1600" dirty="0">
                        <a:latin typeface="楷体" pitchFamily="49" charset="-122"/>
                        <a:ea typeface="楷体" pitchFamily="49" charset="-122"/>
                      </a:endParaRPr>
                    </a:p>
                  </a:txBody>
                  <a:tcPr/>
                </a:tc>
                <a:tc>
                  <a:txBody>
                    <a:bodyPr/>
                    <a:lstStyle/>
                    <a:p>
                      <a:pPr algn="ctr"/>
                      <a:r>
                        <a:rPr lang="en-US" altLang="zh-CN" sz="1600" dirty="0" smtClean="0">
                          <a:latin typeface="楷体" pitchFamily="49" charset="-122"/>
                          <a:ea typeface="楷体" pitchFamily="49" charset="-122"/>
                        </a:rPr>
                        <a:t>4</a:t>
                      </a:r>
                      <a:endParaRPr lang="zh-CN" altLang="en-US" sz="1600" dirty="0">
                        <a:latin typeface="楷体" pitchFamily="49" charset="-122"/>
                        <a:ea typeface="楷体" pitchFamily="49" charset="-122"/>
                      </a:endParaRPr>
                    </a:p>
                  </a:txBody>
                  <a:tcPr/>
                </a:tc>
              </a:tr>
              <a:tr h="380832">
                <a:tc>
                  <a:txBody>
                    <a:bodyPr/>
                    <a:lstStyle/>
                    <a:p>
                      <a:pPr algn="ctr"/>
                      <a:r>
                        <a:rPr lang="en-US" altLang="zh-CN" sz="1600" dirty="0" smtClean="0">
                          <a:latin typeface="楷体" pitchFamily="49" charset="-122"/>
                          <a:ea typeface="楷体" pitchFamily="49" charset="-122"/>
                        </a:rPr>
                        <a:t>8</a:t>
                      </a:r>
                      <a:endParaRPr lang="zh-CN" altLang="en-US" sz="1600" dirty="0">
                        <a:latin typeface="楷体" pitchFamily="49" charset="-122"/>
                        <a:ea typeface="楷体" pitchFamily="49" charset="-122"/>
                      </a:endParaRPr>
                    </a:p>
                  </a:txBody>
                  <a:tcPr/>
                </a:tc>
                <a:tc>
                  <a:txBody>
                    <a:bodyPr/>
                    <a:lstStyle/>
                    <a:p>
                      <a:pPr algn="ctr"/>
                      <a:r>
                        <a:rPr lang="zh-CN" altLang="en-US" sz="1600" dirty="0" smtClean="0">
                          <a:latin typeface="楷体" pitchFamily="49" charset="-122"/>
                          <a:ea typeface="楷体" pitchFamily="49" charset="-122"/>
                        </a:rPr>
                        <a:t>总结</a:t>
                      </a:r>
                      <a:endParaRPr lang="zh-CN" altLang="en-US" sz="1600" dirty="0">
                        <a:latin typeface="楷体" pitchFamily="49" charset="-122"/>
                        <a:ea typeface="楷体" pitchFamily="49" charset="-122"/>
                      </a:endParaRPr>
                    </a:p>
                  </a:txBody>
                  <a:tcPr/>
                </a:tc>
                <a:tc>
                  <a:txBody>
                    <a:bodyPr/>
                    <a:lstStyle/>
                    <a:p>
                      <a:pPr algn="ctr"/>
                      <a:r>
                        <a:rPr lang="zh-CN" altLang="en-US" sz="1600" dirty="0" smtClean="0">
                          <a:latin typeface="楷体" pitchFamily="49" charset="-122"/>
                          <a:ea typeface="楷体" pitchFamily="49" charset="-122"/>
                        </a:rPr>
                        <a:t>期末复习</a:t>
                      </a:r>
                      <a:endParaRPr lang="zh-CN" altLang="en-US" sz="1600" dirty="0">
                        <a:latin typeface="楷体" pitchFamily="49" charset="-122"/>
                        <a:ea typeface="楷体" pitchFamily="49" charset="-122"/>
                      </a:endParaRPr>
                    </a:p>
                  </a:txBody>
                  <a:tcPr/>
                </a:tc>
                <a:tc>
                  <a:txBody>
                    <a:bodyPr/>
                    <a:lstStyle/>
                    <a:p>
                      <a:pPr algn="ctr"/>
                      <a:r>
                        <a:rPr lang="en-US" altLang="zh-CN" sz="1600" dirty="0" smtClean="0">
                          <a:latin typeface="楷体" pitchFamily="49" charset="-122"/>
                          <a:ea typeface="楷体" pitchFamily="49" charset="-122"/>
                        </a:rPr>
                        <a:t>2</a:t>
                      </a:r>
                      <a:endParaRPr lang="zh-CN" altLang="en-US" sz="1600" dirty="0">
                        <a:latin typeface="楷体" pitchFamily="49" charset="-122"/>
                        <a:ea typeface="楷体" pitchFamily="49" charset="-122"/>
                      </a:endParaRPr>
                    </a:p>
                  </a:txBody>
                  <a:tcPr/>
                </a:tc>
              </a:tr>
              <a:tr h="380832">
                <a:tc gridSpan="3">
                  <a:txBody>
                    <a:bodyPr/>
                    <a:lstStyle/>
                    <a:p>
                      <a:pPr algn="ctr"/>
                      <a:r>
                        <a:rPr lang="zh-CN" altLang="en-US" sz="1600" dirty="0" smtClean="0">
                          <a:latin typeface="楷体" pitchFamily="49" charset="-122"/>
                          <a:ea typeface="楷体" pitchFamily="49" charset="-122"/>
                        </a:rPr>
                        <a:t>总计</a:t>
                      </a:r>
                      <a:endParaRPr lang="zh-CN" altLang="en-US" sz="1600" dirty="0">
                        <a:latin typeface="楷体" pitchFamily="49" charset="-122"/>
                        <a:ea typeface="楷体" pitchFamily="49" charset="-122"/>
                      </a:endParaRPr>
                    </a:p>
                  </a:txBody>
                  <a:tcPr/>
                </a:tc>
                <a:tc hMerge="1">
                  <a:txBody>
                    <a:bodyPr/>
                    <a:lstStyle/>
                    <a:p>
                      <a:endParaRPr lang="zh-CN" altLang="en-US" dirty="0"/>
                    </a:p>
                  </a:txBody>
                  <a:tcPr/>
                </a:tc>
                <a:tc hMerge="1">
                  <a:txBody>
                    <a:bodyPr/>
                    <a:lstStyle/>
                    <a:p>
                      <a:endParaRPr lang="zh-CN" altLang="en-US" dirty="0"/>
                    </a:p>
                  </a:txBody>
                  <a:tcPr/>
                </a:tc>
                <a:tc>
                  <a:txBody>
                    <a:bodyPr/>
                    <a:lstStyle/>
                    <a:p>
                      <a:pPr algn="ctr"/>
                      <a:r>
                        <a:rPr lang="en-US" altLang="zh-CN" sz="1600" dirty="0" smtClean="0">
                          <a:latin typeface="楷体" pitchFamily="49" charset="-122"/>
                          <a:ea typeface="楷体" pitchFamily="49" charset="-122"/>
                        </a:rPr>
                        <a:t>28</a:t>
                      </a:r>
                      <a:endParaRPr lang="zh-CN" altLang="en-US" sz="1600" dirty="0">
                        <a:latin typeface="楷体" pitchFamily="49" charset="-122"/>
                        <a:ea typeface="楷体" pitchFamily="49" charset="-122"/>
                      </a:endParaRPr>
                    </a:p>
                  </a:txBody>
                  <a:tcPr/>
                </a:tc>
              </a:tr>
            </a:tbl>
          </a:graphicData>
        </a:graphic>
      </p:graphicFrame>
      <p:sp>
        <p:nvSpPr>
          <p:cNvPr id="86" name="椭圆 85"/>
          <p:cNvSpPr/>
          <p:nvPr/>
        </p:nvSpPr>
        <p:spPr bwMode="blackWhite">
          <a:xfrm>
            <a:off x="186267" y="1320801"/>
            <a:ext cx="2108131" cy="2068058"/>
          </a:xfrm>
          <a:prstGeom prst="ellipse">
            <a:avLst/>
          </a:prstGeom>
          <a:solidFill>
            <a:schemeClr val="accent2">
              <a:lumMod val="20000"/>
              <a:lumOff val="80000"/>
            </a:schemeClr>
          </a:solidFill>
          <a:ln w="12700" cap="flat" cmpd="sng" algn="ctr">
            <a:noFill/>
            <a:prstDash val="solid"/>
            <a:miter lim="800000"/>
          </a:ln>
          <a:effectLst>
            <a:innerShdw blurRad="228600">
              <a:prstClr val="black">
                <a:alpha val="50000"/>
              </a:prstClr>
            </a:innerShdw>
          </a:effectLst>
        </p:spPr>
        <p:txBody>
          <a:bodyPr lIns="68937" tIns="34468" rIns="68937" bIns="3446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600" kern="0" dirty="0" smtClean="0">
                <a:latin typeface="楷体" pitchFamily="49" charset="-122"/>
                <a:ea typeface="楷体" pitchFamily="49" charset="-122"/>
              </a:rPr>
              <a:t>本门课程要注意理论联系实践，理论课时</a:t>
            </a:r>
            <a:r>
              <a:rPr lang="en-US" altLang="zh-CN" sz="1600" kern="0" dirty="0" smtClean="0">
                <a:latin typeface="楷体" pitchFamily="49" charset="-122"/>
                <a:ea typeface="楷体" pitchFamily="49" charset="-122"/>
              </a:rPr>
              <a:t>28</a:t>
            </a:r>
            <a:r>
              <a:rPr lang="zh-CN" altLang="en-US" sz="1600" kern="0" dirty="0" smtClean="0">
                <a:latin typeface="楷体" pitchFamily="49" charset="-122"/>
                <a:ea typeface="楷体" pitchFamily="49" charset="-122"/>
              </a:rPr>
              <a:t>节，实践课时利用课外时间进行</a:t>
            </a:r>
            <a:endParaRPr kumimoji="0" lang="zh-CN" altLang="en-US" sz="1600" b="0" i="0" u="none" strike="noStrike" kern="0" cap="none" spc="0" normalizeH="0" baseline="0" noProof="0" dirty="0">
              <a:ln>
                <a:noFill/>
              </a:ln>
              <a:effectLst/>
              <a:uLnTx/>
              <a:uFillTx/>
              <a:latin typeface="楷体" pitchFamily="49" charset="-122"/>
              <a:ea typeface="楷体" pitchFamily="49" charset="-122"/>
            </a:endParaRPr>
          </a:p>
        </p:txBody>
      </p:sp>
      <p:grpSp>
        <p:nvGrpSpPr>
          <p:cNvPr id="15" name="组合 14"/>
          <p:cNvGrpSpPr/>
          <p:nvPr/>
        </p:nvGrpSpPr>
        <p:grpSpPr>
          <a:xfrm>
            <a:off x="856238" y="203200"/>
            <a:ext cx="3783495" cy="468960"/>
            <a:chOff x="856238" y="-375972"/>
            <a:chExt cx="3783495" cy="523032"/>
          </a:xfrm>
        </p:grpSpPr>
        <p:sp>
          <p:nvSpPr>
            <p:cNvPr id="16" name="圆角矩形 12"/>
            <p:cNvSpPr/>
            <p:nvPr/>
          </p:nvSpPr>
          <p:spPr>
            <a:xfrm>
              <a:off x="856238" y="-375972"/>
              <a:ext cx="1785361" cy="513587"/>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4544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2"/>
            <p:cNvSpPr/>
            <p:nvPr/>
          </p:nvSpPr>
          <p:spPr>
            <a:xfrm>
              <a:off x="2683932" y="-366528"/>
              <a:ext cx="1955801" cy="513588"/>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56C3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TextBox 17"/>
          <p:cNvSpPr txBox="1"/>
          <p:nvPr/>
        </p:nvSpPr>
        <p:spPr>
          <a:xfrm>
            <a:off x="900472" y="229745"/>
            <a:ext cx="1733167"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课程内容组织</a:t>
            </a:r>
            <a:endParaRPr lang="zh-CN" altLang="en-US" sz="2000" b="1" dirty="0">
              <a:solidFill>
                <a:schemeClr val="bg1"/>
              </a:solidFill>
              <a:latin typeface="楷体" pitchFamily="49" charset="-122"/>
              <a:ea typeface="楷体" pitchFamily="49" charset="-122"/>
            </a:endParaRPr>
          </a:p>
        </p:txBody>
      </p:sp>
      <p:sp>
        <p:nvSpPr>
          <p:cNvPr id="19" name="TextBox 18"/>
          <p:cNvSpPr txBox="1"/>
          <p:nvPr/>
        </p:nvSpPr>
        <p:spPr>
          <a:xfrm>
            <a:off x="2807929" y="229744"/>
            <a:ext cx="1733167"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课程活动设计</a:t>
            </a:r>
            <a:endParaRPr lang="zh-CN" altLang="en-US" sz="2000" b="1" dirty="0">
              <a:solidFill>
                <a:schemeClr val="bg1"/>
              </a:solidFill>
              <a:latin typeface="楷体" pitchFamily="49" charset="-122"/>
              <a:ea typeface="楷体" pitchFamily="49" charset="-122"/>
            </a:endParaRPr>
          </a:p>
        </p:txBody>
      </p:sp>
    </p:spTree>
    <p:extLst>
      <p:ext uri="{BB962C8B-B14F-4D97-AF65-F5344CB8AC3E}">
        <p14:creationId xmlns="" xmlns:p14="http://schemas.microsoft.com/office/powerpoint/2010/main" val="17019632"/>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1+#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par>
                          <p:cTn id="22" fill="hold">
                            <p:stCondLst>
                              <p:cond delay="1000"/>
                            </p:stCondLst>
                            <p:childTnLst>
                              <p:par>
                                <p:cTn id="23" presetID="12" presetClass="entr" presetSubtype="8" fill="hold" grpId="0" nodeType="afterEffect">
                                  <p:stCondLst>
                                    <p:cond delay="0"/>
                                  </p:stCondLst>
                                  <p:childTnLst>
                                    <p:set>
                                      <p:cBhvr>
                                        <p:cTn id="24" dur="1" fill="hold">
                                          <p:stCondLst>
                                            <p:cond delay="0"/>
                                          </p:stCondLst>
                                        </p:cTn>
                                        <p:tgtEl>
                                          <p:spTgt spid="91"/>
                                        </p:tgtEl>
                                        <p:attrNameLst>
                                          <p:attrName>style.visibility</p:attrName>
                                        </p:attrNameLst>
                                      </p:cBhvr>
                                      <p:to>
                                        <p:strVal val="visible"/>
                                      </p:to>
                                    </p:set>
                                    <p:anim calcmode="lin" valueType="num">
                                      <p:cBhvr additive="base">
                                        <p:cTn id="25" dur="500"/>
                                        <p:tgtEl>
                                          <p:spTgt spid="91"/>
                                        </p:tgtEl>
                                        <p:attrNameLst>
                                          <p:attrName>ppt_x</p:attrName>
                                        </p:attrNameLst>
                                      </p:cBhvr>
                                      <p:tavLst>
                                        <p:tav tm="0">
                                          <p:val>
                                            <p:strVal val="#ppt_x-#ppt_w*1.125000"/>
                                          </p:val>
                                        </p:tav>
                                        <p:tav tm="100000">
                                          <p:val>
                                            <p:strVal val="#ppt_x"/>
                                          </p:val>
                                        </p:tav>
                                      </p:tavLst>
                                    </p:anim>
                                    <p:animEffect transition="in" filter="wipe(right)">
                                      <p:cBhvr>
                                        <p:cTn id="26" dur="500"/>
                                        <p:tgtEl>
                                          <p:spTgt spid="91"/>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86"/>
                                        </p:tgtEl>
                                        <p:attrNameLst>
                                          <p:attrName>style.visibility</p:attrName>
                                        </p:attrNameLst>
                                      </p:cBhvr>
                                      <p:to>
                                        <p:strVal val="visible"/>
                                      </p:to>
                                    </p:set>
                                    <p:animEffect transition="in" filter="fade">
                                      <p:cBhvr>
                                        <p:cTn id="30" dur="500"/>
                                        <p:tgtEl>
                                          <p:spTgt spid="86"/>
                                        </p:tgtEl>
                                      </p:cBhvr>
                                    </p:animEffect>
                                  </p:childTnLst>
                                </p:cTn>
                              </p:par>
                            </p:childTnLst>
                          </p:cTn>
                        </p:par>
                        <p:par>
                          <p:cTn id="31" fill="hold">
                            <p:stCondLst>
                              <p:cond delay="2000"/>
                            </p:stCondLst>
                            <p:childTnLst>
                              <p:par>
                                <p:cTn id="32" presetID="4" presetClass="entr" presetSubtype="16" fill="hold" nodeType="after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box(in)">
                                      <p:cBhvr>
                                        <p:cTn id="34"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8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6963726" y="285747"/>
            <a:ext cx="2021707"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414455"/>
                </a:solidFill>
                <a:latin typeface="楷体" pitchFamily="49" charset="-122"/>
                <a:ea typeface="楷体" pitchFamily="49" charset="-122"/>
              </a:rPr>
              <a:t>课程活动设计</a:t>
            </a:r>
            <a:endParaRPr lang="zh-CN" altLang="en-US" sz="2000" b="1" dirty="0">
              <a:solidFill>
                <a:srgbClr val="414455"/>
              </a:solidFill>
              <a:latin typeface="楷体" pitchFamily="49" charset="-122"/>
              <a:ea typeface="楷体" pitchFamily="49" charset="-122"/>
            </a:endParaRPr>
          </a:p>
        </p:txBody>
      </p:sp>
      <p:grpSp>
        <p:nvGrpSpPr>
          <p:cNvPr id="28" name="组合 27"/>
          <p:cNvGrpSpPr/>
          <p:nvPr/>
        </p:nvGrpSpPr>
        <p:grpSpPr>
          <a:xfrm>
            <a:off x="432753" y="233171"/>
            <a:ext cx="294999" cy="355462"/>
            <a:chOff x="385763" y="223636"/>
            <a:chExt cx="400979" cy="483164"/>
          </a:xfrm>
        </p:grpSpPr>
        <p:sp>
          <p:nvSpPr>
            <p:cNvPr id="26"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27" name="MH_Other_9"/>
            <p:cNvSpPr/>
            <p:nvPr>
              <p:custDataLst>
                <p:tags r:id="rId1"/>
              </p:custDataLst>
            </p:nvPr>
          </p:nvSpPr>
          <p:spPr>
            <a:xfrm>
              <a:off x="455859" y="284494"/>
              <a:ext cx="273835" cy="273834"/>
            </a:xfrm>
            <a:prstGeom prst="ellipse">
              <a:avLst/>
            </a:prstGeom>
            <a:solidFill>
              <a:schemeClr val="accent2"/>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zh-CN" altLang="en-US" dirty="0">
                <a:solidFill>
                  <a:prstClr val="white"/>
                </a:solidFill>
                <a:latin typeface="Impact" panose="020B0806030902050204" pitchFamily="34" charset="0"/>
                <a:ea typeface="微软雅黑" panose="020B0503020204020204" pitchFamily="34" charset="-122"/>
              </a:endParaRPr>
            </a:p>
          </p:txBody>
        </p:sp>
      </p:grpSp>
      <p:cxnSp>
        <p:nvCxnSpPr>
          <p:cNvPr id="52" name="直接连接符 51"/>
          <p:cNvCxnSpPr/>
          <p:nvPr/>
        </p:nvCxnSpPr>
        <p:spPr>
          <a:xfrm flipV="1">
            <a:off x="0" y="663394"/>
            <a:ext cx="406400" cy="852716"/>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406400" y="663394"/>
            <a:ext cx="8739188"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grpSp>
        <p:nvGrpSpPr>
          <p:cNvPr id="110" name="组合 109"/>
          <p:cNvGrpSpPr/>
          <p:nvPr/>
        </p:nvGrpSpPr>
        <p:grpSpPr>
          <a:xfrm>
            <a:off x="1047341" y="1947391"/>
            <a:ext cx="6961374" cy="1799366"/>
            <a:chOff x="1260022" y="2163164"/>
            <a:chExt cx="6960165" cy="1748634"/>
          </a:xfrm>
          <a:noFill/>
          <a:effectLst>
            <a:outerShdw blurRad="215900" dist="38100" dir="5400000" sx="104000" sy="104000" algn="t" rotWithShape="0">
              <a:prstClr val="black">
                <a:alpha val="36000"/>
              </a:prstClr>
            </a:outerShdw>
          </a:effectLst>
        </p:grpSpPr>
        <p:sp>
          <p:nvSpPr>
            <p:cNvPr id="111" name="Arc 54"/>
            <p:cNvSpPr/>
            <p:nvPr/>
          </p:nvSpPr>
          <p:spPr bwMode="auto">
            <a:xfrm>
              <a:off x="4740104" y="2171757"/>
              <a:ext cx="1740042" cy="1740041"/>
            </a:xfrm>
            <a:prstGeom prst="arc">
              <a:avLst>
                <a:gd name="adj1" fmla="val 21449734"/>
                <a:gd name="adj2" fmla="val 10900343"/>
              </a:avLst>
            </a:prstGeom>
            <a:grpFill/>
            <a:ln w="127000" cap="rnd" cmpd="sng" algn="ctr">
              <a:solidFill>
                <a:sysClr val="window" lastClr="FFFFFF">
                  <a:lumMod val="95000"/>
                </a:sysClr>
              </a:solidFill>
              <a:prstDash val="solid"/>
            </a:ln>
            <a:effectLst/>
          </p:spPr>
          <p:txBody>
            <a:bodyPr anchor="ctr"/>
            <a:lstStyle/>
            <a:p>
              <a:pPr marL="0" marR="0" lvl="0" indent="0" algn="ctr"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B485"/>
                </a:solidFill>
                <a:effectLst/>
                <a:uLnTx/>
                <a:uFillTx/>
                <a:latin typeface="Roboto" pitchFamily="2" charset="0"/>
                <a:ea typeface="Roboto" pitchFamily="2" charset="0"/>
                <a:cs typeface="+mn-cs"/>
              </a:endParaRPr>
            </a:p>
          </p:txBody>
        </p:sp>
        <p:sp>
          <p:nvSpPr>
            <p:cNvPr id="112" name="Arc 42"/>
            <p:cNvSpPr/>
            <p:nvPr/>
          </p:nvSpPr>
          <p:spPr bwMode="auto">
            <a:xfrm>
              <a:off x="1260022" y="2171757"/>
              <a:ext cx="1740042" cy="1740041"/>
            </a:xfrm>
            <a:prstGeom prst="arc">
              <a:avLst>
                <a:gd name="adj1" fmla="val 21449734"/>
                <a:gd name="adj2" fmla="val 10900343"/>
              </a:avLst>
            </a:prstGeom>
            <a:grpFill/>
            <a:ln w="127000" cap="rnd" cmpd="sng" algn="ctr">
              <a:solidFill>
                <a:sysClr val="window" lastClr="FFFFFF">
                  <a:lumMod val="95000"/>
                </a:sysClr>
              </a:solidFill>
              <a:prstDash val="solid"/>
            </a:ln>
            <a:effectLst/>
          </p:spPr>
          <p:txBody>
            <a:bodyPr anchor="ctr"/>
            <a:lstStyle/>
            <a:p>
              <a:pPr marL="0" marR="0" lvl="0" indent="0" algn="ctr"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B485"/>
                </a:solidFill>
                <a:effectLst/>
                <a:uLnTx/>
                <a:uFillTx/>
                <a:latin typeface="Roboto" pitchFamily="2" charset="0"/>
                <a:ea typeface="Roboto" pitchFamily="2" charset="0"/>
                <a:cs typeface="+mn-cs"/>
              </a:endParaRPr>
            </a:p>
          </p:txBody>
        </p:sp>
        <p:sp>
          <p:nvSpPr>
            <p:cNvPr id="113" name="Arc 40"/>
            <p:cNvSpPr/>
            <p:nvPr/>
          </p:nvSpPr>
          <p:spPr bwMode="auto">
            <a:xfrm rot="10800000">
              <a:off x="3000064" y="2163164"/>
              <a:ext cx="1740041" cy="1740041"/>
            </a:xfrm>
            <a:prstGeom prst="arc">
              <a:avLst>
                <a:gd name="adj1" fmla="val 21449734"/>
                <a:gd name="adj2" fmla="val 10900343"/>
              </a:avLst>
            </a:prstGeom>
            <a:grpFill/>
            <a:ln w="127000" cap="rnd" cmpd="sng" algn="ctr">
              <a:solidFill>
                <a:sysClr val="window" lastClr="FFFFFF">
                  <a:lumMod val="95000"/>
                </a:sysClr>
              </a:solidFill>
              <a:prstDash val="solid"/>
            </a:ln>
            <a:effectLst/>
          </p:spPr>
          <p:txBody>
            <a:bodyPr anchor="ctr"/>
            <a:lstStyle/>
            <a:p>
              <a:pPr marL="0" marR="0" lvl="0" indent="0" algn="ctr"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B485"/>
                </a:solidFill>
                <a:effectLst/>
                <a:uLnTx/>
                <a:uFillTx/>
                <a:latin typeface="Roboto" pitchFamily="2" charset="0"/>
                <a:ea typeface="Roboto" pitchFamily="2" charset="0"/>
                <a:cs typeface="+mn-cs"/>
              </a:endParaRPr>
            </a:p>
          </p:txBody>
        </p:sp>
        <p:sp>
          <p:nvSpPr>
            <p:cNvPr id="114" name="Arc 52"/>
            <p:cNvSpPr/>
            <p:nvPr/>
          </p:nvSpPr>
          <p:spPr bwMode="auto">
            <a:xfrm rot="10800000">
              <a:off x="6480146" y="2163164"/>
              <a:ext cx="1740041" cy="1740041"/>
            </a:xfrm>
            <a:prstGeom prst="arc">
              <a:avLst>
                <a:gd name="adj1" fmla="val 21449734"/>
                <a:gd name="adj2" fmla="val 10900343"/>
              </a:avLst>
            </a:prstGeom>
            <a:grpFill/>
            <a:ln w="127000" cap="rnd" cmpd="sng" algn="ctr">
              <a:solidFill>
                <a:sysClr val="window" lastClr="FFFFFF">
                  <a:lumMod val="95000"/>
                </a:sysClr>
              </a:solidFill>
              <a:prstDash val="solid"/>
            </a:ln>
            <a:effectLst/>
          </p:spPr>
          <p:txBody>
            <a:bodyPr anchor="ctr"/>
            <a:lstStyle/>
            <a:p>
              <a:pPr marL="0" marR="0" lvl="0" indent="0" algn="ctr"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B485"/>
                </a:solidFill>
                <a:effectLst/>
                <a:uLnTx/>
                <a:uFillTx/>
                <a:latin typeface="Roboto" pitchFamily="2" charset="0"/>
                <a:ea typeface="Roboto" pitchFamily="2" charset="0"/>
                <a:cs typeface="+mn-cs"/>
              </a:endParaRPr>
            </a:p>
          </p:txBody>
        </p:sp>
      </p:grpSp>
      <p:sp>
        <p:nvSpPr>
          <p:cNvPr id="116" name="TextBox 115"/>
          <p:cNvSpPr txBox="1"/>
          <p:nvPr/>
        </p:nvSpPr>
        <p:spPr>
          <a:xfrm>
            <a:off x="889000" y="914276"/>
            <a:ext cx="2023534" cy="1052586"/>
          </a:xfrm>
          <a:prstGeom prst="rect">
            <a:avLst/>
          </a:prstGeom>
          <a:noFill/>
        </p:spPr>
        <p:txBody>
          <a:bodyPr wrap="square" lIns="91431" tIns="45715" rIns="91431" bIns="45715"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1600" kern="0" dirty="0" smtClean="0">
                <a:solidFill>
                  <a:sysClr val="windowText" lastClr="000000">
                    <a:lumMod val="75000"/>
                    <a:lumOff val="25000"/>
                  </a:sysClr>
                </a:solidFill>
                <a:latin typeface="楷体" pitchFamily="49" charset="-122"/>
                <a:ea typeface="楷体" pitchFamily="49" charset="-122"/>
              </a:rPr>
              <a:t>讨论大学与中学</a:t>
            </a:r>
            <a:endParaRPr lang="en-US" altLang="zh-CN" sz="1600" kern="0" dirty="0" smtClean="0">
              <a:solidFill>
                <a:sysClr val="windowText" lastClr="000000">
                  <a:lumMod val="75000"/>
                  <a:lumOff val="25000"/>
                </a:sysClr>
              </a:solidFill>
              <a:latin typeface="楷体" pitchFamily="49" charset="-122"/>
              <a:ea typeface="楷体" pitchFamily="49" charset="-122"/>
            </a:endParaRPr>
          </a:p>
          <a:p>
            <a:pPr marL="0" marR="0" lvl="0" indent="0" defTabSz="914400" eaLnBrk="1" fontAlgn="auto" latinLnBrk="0" hangingPunct="1">
              <a:lnSpc>
                <a:spcPct val="130000"/>
              </a:lnSpc>
              <a:spcBef>
                <a:spcPts val="0"/>
              </a:spcBef>
              <a:spcAft>
                <a:spcPts val="0"/>
              </a:spcAft>
              <a:buClrTx/>
              <a:buSzTx/>
              <a:buFontTx/>
              <a:buNone/>
              <a:tabLst/>
              <a:defRPr/>
            </a:pPr>
            <a:r>
              <a:rPr lang="zh-CN" altLang="en-US" sz="1600" kern="0" dirty="0" smtClean="0">
                <a:solidFill>
                  <a:sysClr val="windowText" lastClr="000000">
                    <a:lumMod val="75000"/>
                    <a:lumOff val="25000"/>
                  </a:sysClr>
                </a:solidFill>
                <a:latin typeface="楷体" pitchFamily="49" charset="-122"/>
                <a:ea typeface="楷体" pitchFamily="49" charset="-122"/>
              </a:rPr>
              <a:t>的区别</a:t>
            </a:r>
            <a:endParaRPr lang="en-US" altLang="zh-CN" sz="1600" kern="0" dirty="0" smtClean="0">
              <a:solidFill>
                <a:sysClr val="windowText" lastClr="000000">
                  <a:lumMod val="75000"/>
                  <a:lumOff val="25000"/>
                </a:sysClr>
              </a:solidFill>
              <a:latin typeface="楷体" pitchFamily="49" charset="-122"/>
              <a:ea typeface="楷体" pitchFamily="49" charset="-122"/>
            </a:endParaRPr>
          </a:p>
          <a:p>
            <a:pPr marL="0" marR="0" lvl="0" indent="0" defTabSz="914400" eaLnBrk="1" fontAlgn="auto" latinLnBrk="0" hangingPunct="1">
              <a:lnSpc>
                <a:spcPct val="130000"/>
              </a:lnSpc>
              <a:spcBef>
                <a:spcPts val="0"/>
              </a:spcBef>
              <a:spcAft>
                <a:spcPts val="0"/>
              </a:spcAft>
              <a:buClrTx/>
              <a:buSzTx/>
              <a:buFontTx/>
              <a:buNone/>
              <a:tabLst/>
              <a:defRPr/>
            </a:pPr>
            <a:r>
              <a:rPr kumimoji="0" lang="en-US" altLang="zh-CN" sz="1600" b="0" i="0" u="none" strike="noStrike" kern="0" cap="none" spc="0" normalizeH="0" noProof="0" dirty="0" smtClean="0">
                <a:ln>
                  <a:noFill/>
                </a:ln>
                <a:solidFill>
                  <a:sysClr val="windowText" lastClr="000000">
                    <a:lumMod val="75000"/>
                    <a:lumOff val="25000"/>
                  </a:sysClr>
                </a:solidFill>
                <a:effectLst/>
                <a:uLnTx/>
                <a:uFillTx/>
                <a:latin typeface="楷体" pitchFamily="49" charset="-122"/>
                <a:ea typeface="楷体" pitchFamily="49" charset="-122"/>
              </a:rPr>
              <a:t>      -</a:t>
            </a:r>
            <a:r>
              <a:rPr kumimoji="0" lang="zh-CN" altLang="en-US" sz="1600" b="0" i="0" u="none" strike="noStrike" kern="0" cap="none" spc="0" normalizeH="0" noProof="0" dirty="0" smtClean="0">
                <a:ln>
                  <a:noFill/>
                </a:ln>
                <a:solidFill>
                  <a:sysClr val="windowText" lastClr="000000">
                    <a:lumMod val="75000"/>
                    <a:lumOff val="25000"/>
                  </a:sysClr>
                </a:solidFill>
                <a:effectLst/>
                <a:uLnTx/>
                <a:uFillTx/>
                <a:latin typeface="楷体" pitchFamily="49" charset="-122"/>
                <a:ea typeface="楷体" pitchFamily="49" charset="-122"/>
              </a:rPr>
              <a:t>课堂讨论  </a:t>
            </a:r>
            <a:endParaRPr kumimoji="0" lang="zh-CN" altLang="en-US" sz="1600" b="0" i="0" u="none" strike="noStrike" kern="0" cap="none" spc="0" normalizeH="0" baseline="0" noProof="0" dirty="0">
              <a:ln>
                <a:noFill/>
              </a:ln>
              <a:solidFill>
                <a:sysClr val="windowText" lastClr="000000">
                  <a:lumMod val="75000"/>
                  <a:lumOff val="25000"/>
                </a:sysClr>
              </a:solidFill>
              <a:effectLst/>
              <a:uLnTx/>
              <a:uFillTx/>
              <a:latin typeface="楷体" pitchFamily="49" charset="-122"/>
              <a:ea typeface="楷体" pitchFamily="49" charset="-122"/>
            </a:endParaRPr>
          </a:p>
        </p:txBody>
      </p:sp>
      <p:sp>
        <p:nvSpPr>
          <p:cNvPr id="119" name="TextBox 118"/>
          <p:cNvSpPr txBox="1"/>
          <p:nvPr/>
        </p:nvSpPr>
        <p:spPr>
          <a:xfrm>
            <a:off x="2565400" y="3641157"/>
            <a:ext cx="2243667" cy="1372673"/>
          </a:xfrm>
          <a:prstGeom prst="rect">
            <a:avLst/>
          </a:prstGeom>
          <a:noFill/>
          <a:ln>
            <a:solidFill>
              <a:schemeClr val="bg1"/>
            </a:solidFill>
          </a:ln>
        </p:spPr>
        <p:txBody>
          <a:bodyPr wrap="square" lIns="91431" tIns="45715" rIns="91431" bIns="45715"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1600" kern="0" dirty="0" smtClean="0">
                <a:solidFill>
                  <a:sysClr val="windowText" lastClr="000000">
                    <a:lumMod val="75000"/>
                    <a:lumOff val="25000"/>
                  </a:sysClr>
                </a:solidFill>
                <a:latin typeface="楷体" pitchFamily="49" charset="-122"/>
                <a:ea typeface="楷体" pitchFamily="49" charset="-122"/>
              </a:rPr>
              <a:t>研究性读书活动</a:t>
            </a:r>
            <a:endParaRPr lang="en-US" altLang="zh-CN" sz="1600" kern="0" dirty="0" smtClean="0">
              <a:solidFill>
                <a:sysClr val="windowText" lastClr="000000">
                  <a:lumMod val="75000"/>
                  <a:lumOff val="25000"/>
                </a:sysClr>
              </a:solidFill>
              <a:latin typeface="楷体" pitchFamily="49" charset="-122"/>
              <a:ea typeface="楷体" pitchFamily="49" charset="-122"/>
            </a:endParaRPr>
          </a:p>
          <a:p>
            <a:pPr marL="0" marR="0" lvl="0" indent="0" defTabSz="914400" eaLnBrk="1" fontAlgn="auto" latinLnBrk="0" hangingPunct="1">
              <a:lnSpc>
                <a:spcPct val="130000"/>
              </a:lnSpc>
              <a:spcBef>
                <a:spcPts val="0"/>
              </a:spcBef>
              <a:spcAft>
                <a:spcPts val="0"/>
              </a:spcAft>
              <a:buClrTx/>
              <a:buSzTx/>
              <a:buFontTx/>
              <a:buNone/>
              <a:tabLst/>
              <a:defRPr/>
            </a:pPr>
            <a:r>
              <a:rPr kumimoji="0" lang="en-US" altLang="zh-CN" sz="1600" b="0" i="0" u="none" strike="noStrike" kern="0" cap="none" spc="0" normalizeH="0" noProof="0" dirty="0" smtClean="0">
                <a:ln>
                  <a:noFill/>
                </a:ln>
                <a:solidFill>
                  <a:sysClr val="windowText" lastClr="000000">
                    <a:lumMod val="75000"/>
                    <a:lumOff val="25000"/>
                  </a:sysClr>
                </a:solidFill>
                <a:effectLst/>
                <a:uLnTx/>
                <a:uFillTx/>
                <a:latin typeface="楷体" pitchFamily="49" charset="-122"/>
                <a:ea typeface="楷体" pitchFamily="49" charset="-122"/>
              </a:rPr>
              <a:t>     -</a:t>
            </a:r>
            <a:r>
              <a:rPr kumimoji="0" lang="zh-CN" altLang="en-US" sz="1600" b="0" i="0" u="none" strike="noStrike" kern="0" cap="none" spc="0" normalizeH="0" noProof="0" dirty="0" smtClean="0">
                <a:ln>
                  <a:noFill/>
                </a:ln>
                <a:solidFill>
                  <a:sysClr val="windowText" lastClr="000000">
                    <a:lumMod val="75000"/>
                    <a:lumOff val="25000"/>
                  </a:sysClr>
                </a:solidFill>
                <a:effectLst/>
                <a:uLnTx/>
                <a:uFillTx/>
                <a:latin typeface="楷体" pitchFamily="49" charset="-122"/>
                <a:ea typeface="楷体" pitchFamily="49" charset="-122"/>
              </a:rPr>
              <a:t>撰写读书报告</a:t>
            </a:r>
            <a:endParaRPr kumimoji="0" lang="en-US" altLang="zh-CN" sz="1600" b="0" i="0" u="none" strike="noStrike" kern="0" cap="none" spc="0" normalizeH="0" noProof="0" dirty="0" smtClean="0">
              <a:ln>
                <a:noFill/>
              </a:ln>
              <a:solidFill>
                <a:sysClr val="windowText" lastClr="000000">
                  <a:lumMod val="75000"/>
                  <a:lumOff val="25000"/>
                </a:sysClr>
              </a:solidFill>
              <a:effectLst/>
              <a:uLnTx/>
              <a:uFillTx/>
              <a:latin typeface="楷体" pitchFamily="49" charset="-122"/>
              <a:ea typeface="楷体" pitchFamily="49" charset="-122"/>
            </a:endParaRPr>
          </a:p>
          <a:p>
            <a:pPr marL="0" marR="0" lvl="0" indent="0" defTabSz="914400" eaLnBrk="1" fontAlgn="auto" latinLnBrk="0" hangingPunct="1">
              <a:lnSpc>
                <a:spcPct val="130000"/>
              </a:lnSpc>
              <a:spcBef>
                <a:spcPts val="0"/>
              </a:spcBef>
              <a:spcAft>
                <a:spcPts val="0"/>
              </a:spcAft>
              <a:buClrTx/>
              <a:buSzTx/>
              <a:buFontTx/>
              <a:buNone/>
              <a:tabLst/>
              <a:defRPr/>
            </a:pPr>
            <a:r>
              <a:rPr lang="zh-CN" altLang="en-US" sz="1600" kern="0" baseline="0" dirty="0" smtClean="0">
                <a:solidFill>
                  <a:sysClr val="windowText" lastClr="000000">
                    <a:lumMod val="75000"/>
                    <a:lumOff val="25000"/>
                  </a:sysClr>
                </a:solidFill>
                <a:latin typeface="楷体" pitchFamily="49" charset="-122"/>
                <a:ea typeface="楷体" pitchFamily="49" charset="-122"/>
              </a:rPr>
              <a:t>人生价值在于奉献</a:t>
            </a:r>
            <a:endParaRPr lang="en-US" altLang="zh-CN" sz="1600" kern="0" baseline="0" dirty="0" smtClean="0">
              <a:solidFill>
                <a:sysClr val="windowText" lastClr="000000">
                  <a:lumMod val="75000"/>
                  <a:lumOff val="25000"/>
                </a:sysClr>
              </a:solidFill>
              <a:latin typeface="楷体" pitchFamily="49" charset="-122"/>
              <a:ea typeface="楷体" pitchFamily="49" charset="-122"/>
            </a:endParaRPr>
          </a:p>
          <a:p>
            <a:pPr marL="0" marR="0" lvl="0" indent="0" defTabSz="914400" eaLnBrk="1" fontAlgn="auto" latinLnBrk="0" hangingPunct="1">
              <a:lnSpc>
                <a:spcPct val="130000"/>
              </a:lnSpc>
              <a:spcBef>
                <a:spcPts val="0"/>
              </a:spcBef>
              <a:spcAft>
                <a:spcPts val="0"/>
              </a:spcAft>
              <a:buClrTx/>
              <a:buSzTx/>
              <a:buFontTx/>
              <a:buNone/>
              <a:tabLst/>
              <a:defRPr/>
            </a:pPr>
            <a:r>
              <a:rPr kumimoji="0" lang="en-US" altLang="zh-CN" sz="1600" b="0" i="0" u="none" strike="noStrike" kern="0" cap="none" spc="0" normalizeH="0" noProof="0" dirty="0" smtClean="0">
                <a:ln>
                  <a:noFill/>
                </a:ln>
                <a:solidFill>
                  <a:sysClr val="windowText" lastClr="000000">
                    <a:lumMod val="75000"/>
                    <a:lumOff val="25000"/>
                  </a:sysClr>
                </a:solidFill>
                <a:effectLst/>
                <a:uLnTx/>
                <a:uFillTx/>
                <a:latin typeface="楷体" pitchFamily="49" charset="-122"/>
                <a:ea typeface="楷体" pitchFamily="49" charset="-122"/>
              </a:rPr>
              <a:t>       -</a:t>
            </a:r>
            <a:r>
              <a:rPr kumimoji="0" lang="zh-CN" altLang="en-US" sz="1600" b="0" i="0" u="none" strike="noStrike" kern="0" cap="none" spc="0" normalizeH="0" noProof="0" dirty="0" smtClean="0">
                <a:ln>
                  <a:noFill/>
                </a:ln>
                <a:solidFill>
                  <a:sysClr val="windowText" lastClr="000000">
                    <a:lumMod val="75000"/>
                    <a:lumOff val="25000"/>
                  </a:sysClr>
                </a:solidFill>
                <a:effectLst/>
                <a:uLnTx/>
                <a:uFillTx/>
                <a:latin typeface="楷体" pitchFamily="49" charset="-122"/>
                <a:ea typeface="楷体" pitchFamily="49" charset="-122"/>
              </a:rPr>
              <a:t>志愿者活动</a:t>
            </a:r>
            <a:endParaRPr kumimoji="0" lang="zh-CN" altLang="en-US" sz="1600" b="0" i="0" u="none" strike="noStrike" kern="0" cap="none" spc="0" normalizeH="0" baseline="0" noProof="0" dirty="0">
              <a:ln>
                <a:noFill/>
              </a:ln>
              <a:solidFill>
                <a:sysClr val="windowText" lastClr="000000">
                  <a:lumMod val="75000"/>
                  <a:lumOff val="25000"/>
                </a:sysClr>
              </a:solidFill>
              <a:effectLst/>
              <a:uLnTx/>
              <a:uFillTx/>
              <a:latin typeface="楷体" pitchFamily="49" charset="-122"/>
              <a:ea typeface="楷体" pitchFamily="49" charset="-122"/>
            </a:endParaRPr>
          </a:p>
        </p:txBody>
      </p:sp>
      <p:sp>
        <p:nvSpPr>
          <p:cNvPr id="122" name="TextBox 121"/>
          <p:cNvSpPr txBox="1"/>
          <p:nvPr/>
        </p:nvSpPr>
        <p:spPr>
          <a:xfrm>
            <a:off x="4087759" y="696968"/>
            <a:ext cx="2897241" cy="1372673"/>
          </a:xfrm>
          <a:prstGeom prst="rect">
            <a:avLst/>
          </a:prstGeom>
          <a:noFill/>
        </p:spPr>
        <p:txBody>
          <a:bodyPr wrap="square" lIns="91431" tIns="45715" rIns="91431" bIns="45715"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1600" kern="0" noProof="0" dirty="0" smtClean="0">
                <a:solidFill>
                  <a:sysClr val="windowText" lastClr="000000">
                    <a:lumMod val="75000"/>
                    <a:lumOff val="25000"/>
                  </a:sysClr>
                </a:solidFill>
                <a:latin typeface="楷体" pitchFamily="49" charset="-122"/>
                <a:ea typeface="楷体" pitchFamily="49" charset="-122"/>
              </a:rPr>
              <a:t>出谋划策：校园不文明行为</a:t>
            </a:r>
            <a:endParaRPr lang="en-US" altLang="zh-CN" sz="1600" kern="0" noProof="0" dirty="0" smtClean="0">
              <a:solidFill>
                <a:sysClr val="windowText" lastClr="000000">
                  <a:lumMod val="75000"/>
                  <a:lumOff val="25000"/>
                </a:sysClr>
              </a:solidFill>
              <a:latin typeface="楷体" pitchFamily="49" charset="-122"/>
              <a:ea typeface="楷体" pitchFamily="49" charset="-122"/>
            </a:endParaRPr>
          </a:p>
          <a:p>
            <a:pPr marL="0" marR="0" lvl="0" indent="0" defTabSz="914400" eaLnBrk="1" fontAlgn="auto" latinLnBrk="0" hangingPunct="1">
              <a:lnSpc>
                <a:spcPct val="130000"/>
              </a:lnSpc>
              <a:spcBef>
                <a:spcPts val="0"/>
              </a:spcBef>
              <a:spcAft>
                <a:spcPts val="0"/>
              </a:spcAft>
              <a:buClrTx/>
              <a:buSzTx/>
              <a:buFontTx/>
              <a:buNone/>
              <a:tabLst/>
              <a:defRPr/>
            </a:pPr>
            <a:r>
              <a:rPr kumimoji="0" lang="en-US" altLang="zh-CN" sz="1600" b="0" i="0" u="none" strike="noStrike" kern="0" cap="none" spc="0" normalizeH="0" dirty="0" smtClean="0">
                <a:ln>
                  <a:noFill/>
                </a:ln>
                <a:solidFill>
                  <a:sysClr val="windowText" lastClr="000000">
                    <a:lumMod val="75000"/>
                    <a:lumOff val="25000"/>
                  </a:sysClr>
                </a:solidFill>
                <a:effectLst/>
                <a:uLnTx/>
                <a:uFillTx/>
                <a:latin typeface="楷体" pitchFamily="49" charset="-122"/>
                <a:ea typeface="楷体" pitchFamily="49" charset="-122"/>
              </a:rPr>
              <a:t>            -</a:t>
            </a:r>
            <a:r>
              <a:rPr kumimoji="0" lang="zh-CN" altLang="en-US" sz="1600" b="0" i="0" u="none" strike="noStrike" kern="0" cap="none" spc="0" normalizeH="0" dirty="0" smtClean="0">
                <a:ln>
                  <a:noFill/>
                </a:ln>
                <a:solidFill>
                  <a:sysClr val="windowText" lastClr="000000">
                    <a:lumMod val="75000"/>
                    <a:lumOff val="25000"/>
                  </a:sysClr>
                </a:solidFill>
                <a:effectLst/>
                <a:uLnTx/>
                <a:uFillTx/>
                <a:latin typeface="楷体" pitchFamily="49" charset="-122"/>
                <a:ea typeface="楷体" pitchFamily="49" charset="-122"/>
              </a:rPr>
              <a:t>校园调查问卷</a:t>
            </a:r>
            <a:endParaRPr kumimoji="0" lang="en-US" altLang="zh-CN" sz="1600" b="0" i="0" u="none" strike="noStrike" kern="0" cap="none" spc="0" normalizeH="0" dirty="0" smtClean="0">
              <a:ln>
                <a:noFill/>
              </a:ln>
              <a:solidFill>
                <a:sysClr val="windowText" lastClr="000000">
                  <a:lumMod val="75000"/>
                  <a:lumOff val="25000"/>
                </a:sysClr>
              </a:solidFill>
              <a:effectLst/>
              <a:uLnTx/>
              <a:uFillTx/>
              <a:latin typeface="楷体" pitchFamily="49" charset="-122"/>
              <a:ea typeface="楷体" pitchFamily="49" charset="-122"/>
            </a:endParaRPr>
          </a:p>
          <a:p>
            <a:pPr marL="0" marR="0" lvl="0" indent="0" defTabSz="914400" eaLnBrk="1" fontAlgn="auto" latinLnBrk="0" hangingPunct="1">
              <a:lnSpc>
                <a:spcPct val="130000"/>
              </a:lnSpc>
              <a:spcBef>
                <a:spcPts val="0"/>
              </a:spcBef>
              <a:spcAft>
                <a:spcPts val="0"/>
              </a:spcAft>
              <a:buClrTx/>
              <a:buSzTx/>
              <a:buFontTx/>
              <a:buNone/>
              <a:tabLst/>
              <a:defRPr/>
            </a:pPr>
            <a:r>
              <a:rPr lang="zh-CN" altLang="en-US" sz="1600" kern="0" dirty="0" smtClean="0">
                <a:solidFill>
                  <a:sysClr val="windowText" lastClr="000000">
                    <a:lumMod val="75000"/>
                    <a:lumOff val="25000"/>
                  </a:sysClr>
                </a:solidFill>
                <a:latin typeface="楷体" pitchFamily="49" charset="-122"/>
                <a:ea typeface="楷体" pitchFamily="49" charset="-122"/>
              </a:rPr>
              <a:t>试做“职业人”</a:t>
            </a:r>
            <a:endParaRPr lang="en-US" altLang="zh-CN" sz="1600" kern="0" dirty="0" smtClean="0">
              <a:solidFill>
                <a:sysClr val="windowText" lastClr="000000">
                  <a:lumMod val="75000"/>
                  <a:lumOff val="25000"/>
                </a:sysClr>
              </a:solidFill>
              <a:latin typeface="楷体" pitchFamily="49" charset="-122"/>
              <a:ea typeface="楷体" pitchFamily="49" charset="-122"/>
            </a:endParaRPr>
          </a:p>
          <a:p>
            <a:pPr marL="0" marR="0" lvl="0" indent="0" defTabSz="914400" eaLnBrk="1" fontAlgn="auto" latinLnBrk="0" hangingPunct="1">
              <a:lnSpc>
                <a:spcPct val="130000"/>
              </a:lnSpc>
              <a:spcBef>
                <a:spcPts val="0"/>
              </a:spcBef>
              <a:spcAft>
                <a:spcPts val="0"/>
              </a:spcAft>
              <a:buClrTx/>
              <a:buSzTx/>
              <a:buFontTx/>
              <a:buNone/>
              <a:tabLst/>
              <a:defRPr/>
            </a:pPr>
            <a:r>
              <a:rPr kumimoji="0" lang="en-US" altLang="zh-CN" sz="1600" b="0" i="0" u="none" strike="noStrike" kern="0" cap="none" spc="0" normalizeH="0" noProof="0" dirty="0" smtClean="0">
                <a:ln>
                  <a:noFill/>
                </a:ln>
                <a:solidFill>
                  <a:sysClr val="windowText" lastClr="000000">
                    <a:lumMod val="75000"/>
                    <a:lumOff val="25000"/>
                  </a:sysClr>
                </a:solidFill>
                <a:effectLst/>
                <a:uLnTx/>
                <a:uFillTx/>
                <a:latin typeface="楷体" pitchFamily="49" charset="-122"/>
                <a:ea typeface="楷体" pitchFamily="49" charset="-122"/>
              </a:rPr>
              <a:t>           -</a:t>
            </a:r>
            <a:r>
              <a:rPr kumimoji="0" lang="zh-CN" altLang="en-US" sz="1600" b="0" i="0" u="none" strike="noStrike" kern="0" cap="none" spc="0" normalizeH="0" noProof="0" dirty="0" smtClean="0">
                <a:ln>
                  <a:noFill/>
                </a:ln>
                <a:solidFill>
                  <a:sysClr val="windowText" lastClr="000000">
                    <a:lumMod val="75000"/>
                    <a:lumOff val="25000"/>
                  </a:sysClr>
                </a:solidFill>
                <a:effectLst/>
                <a:uLnTx/>
                <a:uFillTx/>
                <a:latin typeface="楷体" pitchFamily="49" charset="-122"/>
                <a:ea typeface="楷体" pitchFamily="49" charset="-122"/>
              </a:rPr>
              <a:t>模拟“招聘应聘”</a:t>
            </a:r>
            <a:endParaRPr kumimoji="0" lang="zh-CN" altLang="en-US" sz="1600" b="0" i="0" u="none" strike="noStrike" kern="0" cap="none" spc="0" normalizeH="0" baseline="0" noProof="0" dirty="0">
              <a:ln>
                <a:noFill/>
              </a:ln>
              <a:solidFill>
                <a:sysClr val="windowText" lastClr="000000">
                  <a:lumMod val="75000"/>
                  <a:lumOff val="25000"/>
                </a:sysClr>
              </a:solidFill>
              <a:effectLst/>
              <a:uLnTx/>
              <a:uFillTx/>
              <a:latin typeface="楷体" pitchFamily="49" charset="-122"/>
              <a:ea typeface="楷体" pitchFamily="49" charset="-122"/>
            </a:endParaRPr>
          </a:p>
        </p:txBody>
      </p:sp>
      <p:sp>
        <p:nvSpPr>
          <p:cNvPr id="125" name="TextBox 124"/>
          <p:cNvSpPr txBox="1"/>
          <p:nvPr/>
        </p:nvSpPr>
        <p:spPr>
          <a:xfrm>
            <a:off x="6536467" y="3776626"/>
            <a:ext cx="1669828" cy="732498"/>
          </a:xfrm>
          <a:prstGeom prst="rect">
            <a:avLst/>
          </a:prstGeom>
          <a:noFill/>
        </p:spPr>
        <p:txBody>
          <a:bodyPr wrap="square" lIns="91431" tIns="45715" rIns="91431" bIns="45715"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1600" kern="0" dirty="0" smtClean="0">
                <a:solidFill>
                  <a:sysClr val="windowText" lastClr="000000">
                    <a:lumMod val="75000"/>
                    <a:lumOff val="25000"/>
                  </a:sysClr>
                </a:solidFill>
                <a:latin typeface="楷体" pitchFamily="49" charset="-122"/>
                <a:ea typeface="楷体" pitchFamily="49" charset="-122"/>
              </a:rPr>
              <a:t>身边的案子</a:t>
            </a:r>
            <a:endParaRPr lang="en-US" altLang="zh-CN" sz="1600" kern="0" dirty="0" smtClean="0">
              <a:solidFill>
                <a:sysClr val="windowText" lastClr="000000">
                  <a:lumMod val="75000"/>
                  <a:lumOff val="25000"/>
                </a:sysClr>
              </a:solidFill>
              <a:latin typeface="楷体" pitchFamily="49" charset="-122"/>
              <a:ea typeface="楷体" pitchFamily="49" charset="-122"/>
            </a:endParaRPr>
          </a:p>
          <a:p>
            <a:pPr marL="0" marR="0" lvl="0" indent="0" defTabSz="914400" eaLnBrk="1" fontAlgn="auto" latinLnBrk="0" hangingPunct="1">
              <a:lnSpc>
                <a:spcPct val="130000"/>
              </a:lnSpc>
              <a:spcBef>
                <a:spcPts val="0"/>
              </a:spcBef>
              <a:spcAft>
                <a:spcPts val="0"/>
              </a:spcAft>
              <a:buClrTx/>
              <a:buSzTx/>
              <a:buFontTx/>
              <a:buNone/>
              <a:tabLst/>
              <a:defRPr/>
            </a:pPr>
            <a:r>
              <a:rPr kumimoji="0" lang="en-US" altLang="zh-CN" sz="1600" b="0" i="0" u="none" strike="noStrike" kern="0" cap="none" spc="0" normalizeH="0" noProof="0" dirty="0" smtClean="0">
                <a:ln>
                  <a:noFill/>
                </a:ln>
                <a:solidFill>
                  <a:sysClr val="windowText" lastClr="000000">
                    <a:lumMod val="75000"/>
                    <a:lumOff val="25000"/>
                  </a:sysClr>
                </a:solidFill>
                <a:effectLst/>
                <a:uLnTx/>
                <a:uFillTx/>
                <a:latin typeface="楷体" pitchFamily="49" charset="-122"/>
                <a:ea typeface="楷体" pitchFamily="49" charset="-122"/>
              </a:rPr>
              <a:t>   -</a:t>
            </a:r>
            <a:r>
              <a:rPr kumimoji="0" lang="zh-CN" altLang="en-US" sz="1600" b="0" i="0" u="none" strike="noStrike" kern="0" cap="none" spc="0" normalizeH="0" noProof="0" dirty="0" smtClean="0">
                <a:ln>
                  <a:noFill/>
                </a:ln>
                <a:solidFill>
                  <a:sysClr val="windowText" lastClr="000000">
                    <a:lumMod val="75000"/>
                    <a:lumOff val="25000"/>
                  </a:sysClr>
                </a:solidFill>
                <a:effectLst/>
                <a:uLnTx/>
                <a:uFillTx/>
                <a:latin typeface="楷体" pitchFamily="49" charset="-122"/>
                <a:ea typeface="楷体" pitchFamily="49" charset="-122"/>
              </a:rPr>
              <a:t>案例讨论</a:t>
            </a:r>
            <a:endParaRPr kumimoji="0" lang="zh-CN" altLang="en-US" sz="1600" b="0" i="0" u="none" strike="noStrike" kern="0" cap="none" spc="0" normalizeH="0" baseline="0" noProof="0" dirty="0">
              <a:ln>
                <a:noFill/>
              </a:ln>
              <a:solidFill>
                <a:sysClr val="windowText" lastClr="000000">
                  <a:lumMod val="75000"/>
                  <a:lumOff val="25000"/>
                </a:sysClr>
              </a:solidFill>
              <a:effectLst/>
              <a:uLnTx/>
              <a:uFillTx/>
              <a:latin typeface="楷体" pitchFamily="49" charset="-122"/>
              <a:ea typeface="楷体" pitchFamily="49" charset="-122"/>
            </a:endParaRPr>
          </a:p>
        </p:txBody>
      </p:sp>
      <p:grpSp>
        <p:nvGrpSpPr>
          <p:cNvPr id="127" name="组合 126"/>
          <p:cNvGrpSpPr/>
          <p:nvPr/>
        </p:nvGrpSpPr>
        <p:grpSpPr>
          <a:xfrm>
            <a:off x="1168400" y="1981201"/>
            <a:ext cx="1383628" cy="1473600"/>
            <a:chOff x="2201071" y="3406041"/>
            <a:chExt cx="1805286" cy="1805938"/>
          </a:xfrm>
        </p:grpSpPr>
        <p:grpSp>
          <p:nvGrpSpPr>
            <p:cNvPr id="128" name="组合 127"/>
            <p:cNvGrpSpPr/>
            <p:nvPr/>
          </p:nvGrpSpPr>
          <p:grpSpPr>
            <a:xfrm>
              <a:off x="2201071" y="3406041"/>
              <a:ext cx="1805286" cy="1805938"/>
              <a:chOff x="4345444" y="2542859"/>
              <a:chExt cx="1810550" cy="1811205"/>
            </a:xfrm>
          </p:grpSpPr>
          <p:grpSp>
            <p:nvGrpSpPr>
              <p:cNvPr id="130" name="组合 129"/>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32" name="同心圆 131"/>
                <p:cNvSpPr/>
                <p:nvPr/>
              </p:nvSpPr>
              <p:spPr>
                <a:xfrm>
                  <a:off x="1463339" y="1072758"/>
                  <a:ext cx="1546058" cy="1546058"/>
                </a:xfrm>
                <a:prstGeom prst="donut">
                  <a:avLst>
                    <a:gd name="adj" fmla="val 4879"/>
                  </a:avLst>
                </a:prstGeom>
                <a:gradFill>
                  <a:gsLst>
                    <a:gs pos="0">
                      <a:sysClr val="window" lastClr="FFFFFF">
                        <a:lumMod val="95000"/>
                      </a:sysClr>
                    </a:gs>
                    <a:gs pos="55000">
                      <a:sysClr val="window" lastClr="FFFFFF">
                        <a:lumMod val="95000"/>
                      </a:sysClr>
                    </a:gs>
                    <a:gs pos="100000">
                      <a:sysClr val="window" lastClr="FFFFFF">
                        <a:lumMod val="8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微软雅黑"/>
                    <a:cs typeface="+mn-cs"/>
                  </a:endParaRPr>
                </a:p>
              </p:txBody>
            </p:sp>
            <p:sp>
              <p:nvSpPr>
                <p:cNvPr id="133" name="椭圆 132"/>
                <p:cNvSpPr/>
                <p:nvPr/>
              </p:nvSpPr>
              <p:spPr>
                <a:xfrm>
                  <a:off x="1484232" y="1093653"/>
                  <a:ext cx="1504275" cy="1504274"/>
                </a:xfrm>
                <a:prstGeom prst="ellipse">
                  <a:avLst/>
                </a:prstGeom>
                <a:gradFill>
                  <a:gsLst>
                    <a:gs pos="0">
                      <a:sysClr val="window" lastClr="FFFFFF"/>
                    </a:gs>
                    <a:gs pos="51000">
                      <a:sysClr val="window" lastClr="FFFFFF">
                        <a:lumMod val="95000"/>
                      </a:sysClr>
                    </a:gs>
                    <a:gs pos="100000">
                      <a:sysClr val="window" lastClr="FFFFFF">
                        <a:lumMod val="8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微软雅黑"/>
                    <a:cs typeface="+mn-cs"/>
                  </a:endParaRPr>
                </a:p>
              </p:txBody>
            </p:sp>
          </p:grpSp>
          <p:sp>
            <p:nvSpPr>
              <p:cNvPr id="131" name="椭圆 130"/>
              <p:cNvSpPr/>
              <p:nvPr/>
            </p:nvSpPr>
            <p:spPr>
              <a:xfrm>
                <a:off x="4565570" y="2763062"/>
                <a:ext cx="1370298" cy="1370793"/>
              </a:xfrm>
              <a:prstGeom prst="ellipse">
                <a:avLst/>
              </a:prstGeom>
              <a:solidFill>
                <a:srgbClr val="E56C37"/>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微软雅黑"/>
                  <a:cs typeface="+mn-cs"/>
                </a:endParaRPr>
              </a:p>
            </p:txBody>
          </p:sp>
        </p:grpSp>
        <p:sp>
          <p:nvSpPr>
            <p:cNvPr id="129" name="TextBox 128"/>
            <p:cNvSpPr txBox="1"/>
            <p:nvPr/>
          </p:nvSpPr>
          <p:spPr>
            <a:xfrm>
              <a:off x="2401402" y="4041355"/>
              <a:ext cx="1456698" cy="452627"/>
            </a:xfrm>
            <a:prstGeom prst="rect">
              <a:avLst/>
            </a:prstGeom>
            <a:noFill/>
          </p:spPr>
          <p:txBody>
            <a:bodyPr wrap="square" rtlCol="0">
              <a:spAutoFit/>
            </a:bodyPr>
            <a:lstStyle/>
            <a:p>
              <a:r>
                <a:rPr lang="zh-CN" altLang="en-US" sz="1800" b="1" dirty="0" smtClean="0">
                  <a:solidFill>
                    <a:schemeClr val="bg1"/>
                  </a:solidFill>
                  <a:latin typeface="楷体" pitchFamily="49" charset="-122"/>
                  <a:ea typeface="楷体" pitchFamily="49" charset="-122"/>
                </a:rPr>
                <a:t>适应大学</a:t>
              </a:r>
              <a:endParaRPr lang="zh-CN" altLang="en-US" sz="1800" b="1" dirty="0">
                <a:solidFill>
                  <a:schemeClr val="bg1"/>
                </a:solidFill>
                <a:latin typeface="楷体" pitchFamily="49" charset="-122"/>
                <a:ea typeface="楷体" pitchFamily="49" charset="-122"/>
              </a:endParaRPr>
            </a:p>
          </p:txBody>
        </p:sp>
      </p:grpSp>
      <p:grpSp>
        <p:nvGrpSpPr>
          <p:cNvPr id="134" name="组合 133"/>
          <p:cNvGrpSpPr/>
          <p:nvPr/>
        </p:nvGrpSpPr>
        <p:grpSpPr>
          <a:xfrm>
            <a:off x="4699001" y="2015068"/>
            <a:ext cx="1435106" cy="1541334"/>
            <a:chOff x="7382260" y="3406041"/>
            <a:chExt cx="1805286" cy="1805938"/>
          </a:xfrm>
        </p:grpSpPr>
        <p:grpSp>
          <p:nvGrpSpPr>
            <p:cNvPr id="135" name="组合 134"/>
            <p:cNvGrpSpPr/>
            <p:nvPr/>
          </p:nvGrpSpPr>
          <p:grpSpPr>
            <a:xfrm>
              <a:off x="7382260" y="3406041"/>
              <a:ext cx="1805286" cy="1805938"/>
              <a:chOff x="4345444" y="2542859"/>
              <a:chExt cx="1810550" cy="1811205"/>
            </a:xfrm>
          </p:grpSpPr>
          <p:grpSp>
            <p:nvGrpSpPr>
              <p:cNvPr id="137" name="组合 136"/>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39" name="同心圆 138"/>
                <p:cNvSpPr/>
                <p:nvPr/>
              </p:nvSpPr>
              <p:spPr>
                <a:xfrm>
                  <a:off x="1463339" y="1072758"/>
                  <a:ext cx="1546058" cy="1546058"/>
                </a:xfrm>
                <a:prstGeom prst="donut">
                  <a:avLst>
                    <a:gd name="adj" fmla="val 4879"/>
                  </a:avLst>
                </a:prstGeom>
                <a:gradFill>
                  <a:gsLst>
                    <a:gs pos="0">
                      <a:sysClr val="window" lastClr="FFFFFF">
                        <a:lumMod val="95000"/>
                      </a:sysClr>
                    </a:gs>
                    <a:gs pos="55000">
                      <a:sysClr val="window" lastClr="FFFFFF">
                        <a:lumMod val="95000"/>
                      </a:sysClr>
                    </a:gs>
                    <a:gs pos="100000">
                      <a:sysClr val="window" lastClr="FFFFFF">
                        <a:lumMod val="8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微软雅黑"/>
                    <a:cs typeface="+mn-cs"/>
                  </a:endParaRPr>
                </a:p>
              </p:txBody>
            </p:sp>
            <p:sp>
              <p:nvSpPr>
                <p:cNvPr id="140" name="椭圆 139"/>
                <p:cNvSpPr/>
                <p:nvPr/>
              </p:nvSpPr>
              <p:spPr>
                <a:xfrm>
                  <a:off x="1484232" y="1093651"/>
                  <a:ext cx="1504274" cy="1504273"/>
                </a:xfrm>
                <a:prstGeom prst="ellipse">
                  <a:avLst/>
                </a:prstGeom>
                <a:gradFill>
                  <a:gsLst>
                    <a:gs pos="0">
                      <a:sysClr val="window" lastClr="FFFFFF"/>
                    </a:gs>
                    <a:gs pos="51000">
                      <a:sysClr val="window" lastClr="FFFFFF">
                        <a:lumMod val="95000"/>
                      </a:sysClr>
                    </a:gs>
                    <a:gs pos="100000">
                      <a:sysClr val="window" lastClr="FFFFFF">
                        <a:lumMod val="8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微软雅黑"/>
                    <a:cs typeface="+mn-cs"/>
                  </a:endParaRPr>
                </a:p>
              </p:txBody>
            </p:sp>
          </p:grpSp>
          <p:sp>
            <p:nvSpPr>
              <p:cNvPr id="138" name="椭圆 137"/>
              <p:cNvSpPr/>
              <p:nvPr/>
            </p:nvSpPr>
            <p:spPr>
              <a:xfrm>
                <a:off x="4565570" y="2763062"/>
                <a:ext cx="1370298" cy="1370793"/>
              </a:xfrm>
              <a:prstGeom prst="ellipse">
                <a:avLst/>
              </a:prstGeom>
              <a:solidFill>
                <a:srgbClr val="03887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微软雅黑"/>
                  <a:cs typeface="+mn-cs"/>
                </a:endParaRPr>
              </a:p>
            </p:txBody>
          </p:sp>
        </p:grpSp>
        <p:sp>
          <p:nvSpPr>
            <p:cNvPr id="136" name="TextBox 135"/>
            <p:cNvSpPr txBox="1"/>
            <p:nvPr/>
          </p:nvSpPr>
          <p:spPr>
            <a:xfrm>
              <a:off x="7616560" y="4080454"/>
              <a:ext cx="1437845" cy="432736"/>
            </a:xfrm>
            <a:prstGeom prst="rect">
              <a:avLst/>
            </a:prstGeom>
            <a:noFill/>
          </p:spPr>
          <p:txBody>
            <a:bodyPr wrap="square" rtlCol="0">
              <a:spAutoFit/>
            </a:bodyPr>
            <a:lstStyle>
              <a:defPPr>
                <a:defRPr lang="zh-CN"/>
              </a:defPPr>
              <a:lvl1pPr>
                <a:defRPr sz="1500" b="1">
                  <a:solidFill>
                    <a:schemeClr val="bg1"/>
                  </a:solidFill>
                  <a:latin typeface="微软雅黑" pitchFamily="34" charset="-122"/>
                  <a:ea typeface="微软雅黑" pitchFamily="34" charset="-122"/>
                </a:defRPr>
              </a:lvl1pPr>
            </a:lstStyle>
            <a:p>
              <a:r>
                <a:rPr lang="zh-CN" altLang="en-US" sz="1800" dirty="0" smtClean="0">
                  <a:latin typeface="楷体" pitchFamily="49" charset="-122"/>
                  <a:ea typeface="楷体" pitchFamily="49" charset="-122"/>
                </a:rPr>
                <a:t>道德教育</a:t>
              </a:r>
              <a:endParaRPr lang="zh-CN" altLang="en-US" sz="1800" dirty="0">
                <a:latin typeface="楷体" pitchFamily="49" charset="-122"/>
                <a:ea typeface="楷体" pitchFamily="49" charset="-122"/>
              </a:endParaRPr>
            </a:p>
          </p:txBody>
        </p:sp>
      </p:grpSp>
      <p:grpSp>
        <p:nvGrpSpPr>
          <p:cNvPr id="141" name="组合 140"/>
          <p:cNvGrpSpPr/>
          <p:nvPr/>
        </p:nvGrpSpPr>
        <p:grpSpPr>
          <a:xfrm>
            <a:off x="2920645" y="2121189"/>
            <a:ext cx="1439689" cy="1434812"/>
            <a:chOff x="4811090" y="3406041"/>
            <a:chExt cx="1805286" cy="1805938"/>
          </a:xfrm>
        </p:grpSpPr>
        <p:grpSp>
          <p:nvGrpSpPr>
            <p:cNvPr id="142" name="组合 141"/>
            <p:cNvGrpSpPr/>
            <p:nvPr/>
          </p:nvGrpSpPr>
          <p:grpSpPr>
            <a:xfrm>
              <a:off x="4811090" y="3406041"/>
              <a:ext cx="1805286" cy="1805938"/>
              <a:chOff x="4345444" y="2542859"/>
              <a:chExt cx="1810550" cy="1811205"/>
            </a:xfrm>
          </p:grpSpPr>
          <p:grpSp>
            <p:nvGrpSpPr>
              <p:cNvPr id="144" name="组合 143"/>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46" name="同心圆 145"/>
                <p:cNvSpPr/>
                <p:nvPr/>
              </p:nvSpPr>
              <p:spPr>
                <a:xfrm>
                  <a:off x="1463339" y="1072758"/>
                  <a:ext cx="1546058" cy="1546058"/>
                </a:xfrm>
                <a:prstGeom prst="donut">
                  <a:avLst>
                    <a:gd name="adj" fmla="val 4879"/>
                  </a:avLst>
                </a:prstGeom>
                <a:gradFill>
                  <a:gsLst>
                    <a:gs pos="0">
                      <a:sysClr val="window" lastClr="FFFFFF">
                        <a:lumMod val="95000"/>
                      </a:sysClr>
                    </a:gs>
                    <a:gs pos="55000">
                      <a:sysClr val="window" lastClr="FFFFFF">
                        <a:lumMod val="95000"/>
                      </a:sysClr>
                    </a:gs>
                    <a:gs pos="100000">
                      <a:sysClr val="window" lastClr="FFFFFF">
                        <a:lumMod val="8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微软雅黑"/>
                    <a:cs typeface="+mn-cs"/>
                  </a:endParaRPr>
                </a:p>
              </p:txBody>
            </p:sp>
            <p:sp>
              <p:nvSpPr>
                <p:cNvPr id="147" name="椭圆 146"/>
                <p:cNvSpPr/>
                <p:nvPr/>
              </p:nvSpPr>
              <p:spPr>
                <a:xfrm>
                  <a:off x="1484232" y="1093651"/>
                  <a:ext cx="1504274" cy="1504273"/>
                </a:xfrm>
                <a:prstGeom prst="ellipse">
                  <a:avLst/>
                </a:prstGeom>
                <a:gradFill>
                  <a:gsLst>
                    <a:gs pos="0">
                      <a:sysClr val="window" lastClr="FFFFFF"/>
                    </a:gs>
                    <a:gs pos="51000">
                      <a:sysClr val="window" lastClr="FFFFFF">
                        <a:lumMod val="95000"/>
                      </a:sysClr>
                    </a:gs>
                    <a:gs pos="100000">
                      <a:sysClr val="window" lastClr="FFFFFF">
                        <a:lumMod val="8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微软雅黑"/>
                    <a:cs typeface="+mn-cs"/>
                  </a:endParaRPr>
                </a:p>
              </p:txBody>
            </p:sp>
          </p:grpSp>
          <p:sp>
            <p:nvSpPr>
              <p:cNvPr id="145" name="椭圆 144"/>
              <p:cNvSpPr/>
              <p:nvPr/>
            </p:nvSpPr>
            <p:spPr>
              <a:xfrm>
                <a:off x="4565570" y="2763062"/>
                <a:ext cx="1370298" cy="1370793"/>
              </a:xfrm>
              <a:prstGeom prst="ellipse">
                <a:avLst/>
              </a:prstGeom>
              <a:solidFill>
                <a:srgbClr val="E4544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微软雅黑"/>
                  <a:cs typeface="+mn-cs"/>
                </a:endParaRPr>
              </a:p>
            </p:txBody>
          </p:sp>
        </p:grpSp>
        <p:sp>
          <p:nvSpPr>
            <p:cNvPr id="143" name="TextBox 142"/>
            <p:cNvSpPr txBox="1"/>
            <p:nvPr/>
          </p:nvSpPr>
          <p:spPr>
            <a:xfrm>
              <a:off x="5056863" y="4015429"/>
              <a:ext cx="1432112" cy="464863"/>
            </a:xfrm>
            <a:prstGeom prst="rect">
              <a:avLst/>
            </a:prstGeom>
            <a:noFill/>
          </p:spPr>
          <p:txBody>
            <a:bodyPr wrap="square" rtlCol="0">
              <a:spAutoFit/>
            </a:bodyPr>
            <a:lstStyle>
              <a:defPPr>
                <a:defRPr lang="zh-CN"/>
              </a:defPPr>
              <a:lvl1pPr>
                <a:defRPr sz="1500" b="1">
                  <a:solidFill>
                    <a:schemeClr val="bg1"/>
                  </a:solidFill>
                  <a:latin typeface="微软雅黑" pitchFamily="34" charset="-122"/>
                  <a:ea typeface="微软雅黑" pitchFamily="34" charset="-122"/>
                </a:defRPr>
              </a:lvl1pPr>
            </a:lstStyle>
            <a:p>
              <a:r>
                <a:rPr lang="zh-CN" altLang="en-US" sz="1800" dirty="0" smtClean="0">
                  <a:latin typeface="楷体" pitchFamily="49" charset="-122"/>
                  <a:ea typeface="楷体" pitchFamily="49" charset="-122"/>
                </a:rPr>
                <a:t>思想教育</a:t>
              </a:r>
              <a:endParaRPr lang="zh-CN" altLang="en-US" sz="1800" dirty="0">
                <a:latin typeface="楷体" pitchFamily="49" charset="-122"/>
                <a:ea typeface="楷体" pitchFamily="49" charset="-122"/>
              </a:endParaRPr>
            </a:p>
          </p:txBody>
        </p:sp>
      </p:grpSp>
      <p:grpSp>
        <p:nvGrpSpPr>
          <p:cNvPr id="148" name="组合 147"/>
          <p:cNvGrpSpPr/>
          <p:nvPr/>
        </p:nvGrpSpPr>
        <p:grpSpPr>
          <a:xfrm>
            <a:off x="6408139" y="2082800"/>
            <a:ext cx="1533594" cy="1574800"/>
            <a:chOff x="9964778" y="3406041"/>
            <a:chExt cx="1805286" cy="1805938"/>
          </a:xfrm>
        </p:grpSpPr>
        <p:grpSp>
          <p:nvGrpSpPr>
            <p:cNvPr id="149" name="组合 148"/>
            <p:cNvGrpSpPr/>
            <p:nvPr/>
          </p:nvGrpSpPr>
          <p:grpSpPr>
            <a:xfrm>
              <a:off x="9964778" y="3406041"/>
              <a:ext cx="1805286" cy="1805938"/>
              <a:chOff x="4345444" y="2542859"/>
              <a:chExt cx="1810550" cy="1811205"/>
            </a:xfrm>
          </p:grpSpPr>
          <p:grpSp>
            <p:nvGrpSpPr>
              <p:cNvPr id="151" name="组合 150"/>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53" name="同心圆 152"/>
                <p:cNvSpPr/>
                <p:nvPr/>
              </p:nvSpPr>
              <p:spPr>
                <a:xfrm>
                  <a:off x="1463339" y="1072758"/>
                  <a:ext cx="1546058" cy="1546058"/>
                </a:xfrm>
                <a:prstGeom prst="donut">
                  <a:avLst>
                    <a:gd name="adj" fmla="val 4879"/>
                  </a:avLst>
                </a:prstGeom>
                <a:gradFill>
                  <a:gsLst>
                    <a:gs pos="0">
                      <a:sysClr val="window" lastClr="FFFFFF">
                        <a:lumMod val="95000"/>
                      </a:sysClr>
                    </a:gs>
                    <a:gs pos="55000">
                      <a:sysClr val="window" lastClr="FFFFFF">
                        <a:lumMod val="95000"/>
                      </a:sysClr>
                    </a:gs>
                    <a:gs pos="100000">
                      <a:sysClr val="window" lastClr="FFFFFF">
                        <a:lumMod val="8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微软雅黑"/>
                    <a:cs typeface="+mn-cs"/>
                  </a:endParaRPr>
                </a:p>
              </p:txBody>
            </p:sp>
            <p:sp>
              <p:nvSpPr>
                <p:cNvPr id="154" name="椭圆 153"/>
                <p:cNvSpPr/>
                <p:nvPr/>
              </p:nvSpPr>
              <p:spPr>
                <a:xfrm>
                  <a:off x="1484232" y="1093651"/>
                  <a:ext cx="1504274" cy="1504273"/>
                </a:xfrm>
                <a:prstGeom prst="ellipse">
                  <a:avLst/>
                </a:prstGeom>
                <a:gradFill>
                  <a:gsLst>
                    <a:gs pos="0">
                      <a:sysClr val="window" lastClr="FFFFFF"/>
                    </a:gs>
                    <a:gs pos="51000">
                      <a:sysClr val="window" lastClr="FFFFFF">
                        <a:lumMod val="95000"/>
                      </a:sysClr>
                    </a:gs>
                    <a:gs pos="100000">
                      <a:sysClr val="window" lastClr="FFFFFF">
                        <a:lumMod val="8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微软雅黑"/>
                    <a:cs typeface="+mn-cs"/>
                  </a:endParaRPr>
                </a:p>
              </p:txBody>
            </p:sp>
          </p:grpSp>
          <p:sp>
            <p:nvSpPr>
              <p:cNvPr id="152" name="椭圆 151"/>
              <p:cNvSpPr/>
              <p:nvPr/>
            </p:nvSpPr>
            <p:spPr>
              <a:xfrm>
                <a:off x="4565570" y="2763062"/>
                <a:ext cx="1370298" cy="1370793"/>
              </a:xfrm>
              <a:prstGeom prst="ellipse">
                <a:avLst/>
              </a:prstGeom>
              <a:solidFill>
                <a:srgbClr val="679A4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Calibri"/>
                  <a:ea typeface="微软雅黑"/>
                  <a:cs typeface="+mn-cs"/>
                </a:endParaRPr>
              </a:p>
            </p:txBody>
          </p:sp>
        </p:grpSp>
        <p:sp>
          <p:nvSpPr>
            <p:cNvPr id="150" name="TextBox 149"/>
            <p:cNvSpPr txBox="1"/>
            <p:nvPr/>
          </p:nvSpPr>
          <p:spPr>
            <a:xfrm>
              <a:off x="10232148" y="4065877"/>
              <a:ext cx="1381655" cy="423540"/>
            </a:xfrm>
            <a:prstGeom prst="rect">
              <a:avLst/>
            </a:prstGeom>
            <a:noFill/>
          </p:spPr>
          <p:txBody>
            <a:bodyPr wrap="square" rtlCol="0">
              <a:spAutoFit/>
            </a:bodyPr>
            <a:lstStyle>
              <a:defPPr>
                <a:defRPr lang="zh-CN"/>
              </a:defPPr>
              <a:lvl1pPr>
                <a:defRPr sz="1500" b="1">
                  <a:solidFill>
                    <a:schemeClr val="bg1"/>
                  </a:solidFill>
                  <a:latin typeface="微软雅黑" pitchFamily="34" charset="-122"/>
                  <a:ea typeface="微软雅黑" pitchFamily="34" charset="-122"/>
                </a:defRPr>
              </a:lvl1pPr>
            </a:lstStyle>
            <a:p>
              <a:r>
                <a:rPr lang="zh-CN" altLang="en-US" sz="1800" dirty="0" smtClean="0">
                  <a:latin typeface="楷体" pitchFamily="49" charset="-122"/>
                  <a:ea typeface="楷体" pitchFamily="49" charset="-122"/>
                </a:rPr>
                <a:t>法治教育</a:t>
              </a:r>
              <a:endParaRPr lang="zh-CN" altLang="en-US" sz="1800" dirty="0">
                <a:latin typeface="楷体" pitchFamily="49" charset="-122"/>
                <a:ea typeface="楷体" pitchFamily="49" charset="-122"/>
              </a:endParaRPr>
            </a:p>
          </p:txBody>
        </p:sp>
      </p:grpSp>
      <p:grpSp>
        <p:nvGrpSpPr>
          <p:cNvPr id="50" name="组合 49"/>
          <p:cNvGrpSpPr/>
          <p:nvPr/>
        </p:nvGrpSpPr>
        <p:grpSpPr>
          <a:xfrm>
            <a:off x="856238" y="203200"/>
            <a:ext cx="3783495" cy="468960"/>
            <a:chOff x="856238" y="-375972"/>
            <a:chExt cx="3783495" cy="523032"/>
          </a:xfrm>
        </p:grpSpPr>
        <p:sp>
          <p:nvSpPr>
            <p:cNvPr id="51" name="圆角矩形 12"/>
            <p:cNvSpPr/>
            <p:nvPr/>
          </p:nvSpPr>
          <p:spPr>
            <a:xfrm>
              <a:off x="856238" y="-375972"/>
              <a:ext cx="1785361" cy="513587"/>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4544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12"/>
            <p:cNvSpPr/>
            <p:nvPr/>
          </p:nvSpPr>
          <p:spPr>
            <a:xfrm>
              <a:off x="2683932" y="-366528"/>
              <a:ext cx="1955801" cy="513588"/>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56C3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TextBox 54"/>
          <p:cNvSpPr txBox="1"/>
          <p:nvPr/>
        </p:nvSpPr>
        <p:spPr>
          <a:xfrm>
            <a:off x="900472" y="229745"/>
            <a:ext cx="1733167"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课程内容组织</a:t>
            </a:r>
            <a:endParaRPr lang="zh-CN" altLang="en-US" sz="2000" b="1" dirty="0">
              <a:solidFill>
                <a:schemeClr val="bg1"/>
              </a:solidFill>
              <a:latin typeface="楷体" pitchFamily="49" charset="-122"/>
              <a:ea typeface="楷体" pitchFamily="49" charset="-122"/>
            </a:endParaRPr>
          </a:p>
        </p:txBody>
      </p:sp>
      <p:sp>
        <p:nvSpPr>
          <p:cNvPr id="56" name="TextBox 55"/>
          <p:cNvSpPr txBox="1"/>
          <p:nvPr/>
        </p:nvSpPr>
        <p:spPr>
          <a:xfrm>
            <a:off x="2807929" y="229744"/>
            <a:ext cx="1733167"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课程活动设计</a:t>
            </a:r>
            <a:endParaRPr lang="zh-CN" altLang="en-US" sz="2000" b="1" dirty="0">
              <a:solidFill>
                <a:schemeClr val="bg1"/>
              </a:solidFill>
              <a:latin typeface="楷体" pitchFamily="49" charset="-122"/>
              <a:ea typeface="楷体" pitchFamily="49" charset="-122"/>
            </a:endParaRPr>
          </a:p>
        </p:txBody>
      </p:sp>
    </p:spTree>
    <p:extLst>
      <p:ext uri="{BB962C8B-B14F-4D97-AF65-F5344CB8AC3E}">
        <p14:creationId xmlns="" xmlns:p14="http://schemas.microsoft.com/office/powerpoint/2010/main" val="4018436045"/>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left)">
                                      <p:cBhvr>
                                        <p:cTn id="11" dur="500"/>
                                        <p:tgtEl>
                                          <p:spTgt spid="53"/>
                                        </p:tgtEl>
                                      </p:cBhvr>
                                    </p:animEffect>
                                  </p:childTnLst>
                                </p:cTn>
                              </p:par>
                              <p:par>
                                <p:cTn id="12" presetID="2" presetClass="entr" presetSubtype="2"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1+#ppt_w/2"/>
                                          </p:val>
                                        </p:tav>
                                        <p:tav tm="100000">
                                          <p:val>
                                            <p:strVal val="#ppt_x"/>
                                          </p:val>
                                        </p:tav>
                                      </p:tavLst>
                                    </p:anim>
                                    <p:anim calcmode="lin" valueType="num">
                                      <p:cBhvr additive="base">
                                        <p:cTn id="15" dur="500" fill="hold"/>
                                        <p:tgtEl>
                                          <p:spTgt spid="28"/>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down)">
                                      <p:cBhvr>
                                        <p:cTn id="19" dur="500"/>
                                        <p:tgtEl>
                                          <p:spTgt spid="50"/>
                                        </p:tgtEl>
                                      </p:cBhvr>
                                    </p:animEffect>
                                  </p:childTnLst>
                                </p:cTn>
                              </p:par>
                              <p:par>
                                <p:cTn id="20" presetID="22" presetClass="entr" presetSubtype="4"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down)">
                                      <p:cBhvr>
                                        <p:cTn id="22" dur="500"/>
                                        <p:tgtEl>
                                          <p:spTgt spid="55"/>
                                        </p:tgtEl>
                                      </p:cBhvr>
                                    </p:animEffect>
                                  </p:childTnLst>
                                </p:cTn>
                              </p:par>
                              <p:par>
                                <p:cTn id="23" presetID="22" presetClass="entr" presetSubtype="4"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down)">
                                      <p:cBhvr>
                                        <p:cTn id="25" dur="500"/>
                                        <p:tgtEl>
                                          <p:spTgt spid="56"/>
                                        </p:tgtEl>
                                      </p:cBhvr>
                                    </p:animEffect>
                                  </p:childTnLst>
                                </p:cTn>
                              </p:par>
                            </p:childTnLst>
                          </p:cTn>
                        </p:par>
                        <p:par>
                          <p:cTn id="26" fill="hold">
                            <p:stCondLst>
                              <p:cond delay="1500"/>
                            </p:stCondLst>
                            <p:childTnLst>
                              <p:par>
                                <p:cTn id="27" presetID="12" presetClass="entr" presetSubtype="8" fill="hold" grpId="0" nodeType="afterEffect">
                                  <p:stCondLst>
                                    <p:cond delay="0"/>
                                  </p:stCondLst>
                                  <p:childTnLst>
                                    <p:set>
                                      <p:cBhvr>
                                        <p:cTn id="28" dur="1" fill="hold">
                                          <p:stCondLst>
                                            <p:cond delay="0"/>
                                          </p:stCondLst>
                                        </p:cTn>
                                        <p:tgtEl>
                                          <p:spTgt spid="108"/>
                                        </p:tgtEl>
                                        <p:attrNameLst>
                                          <p:attrName>style.visibility</p:attrName>
                                        </p:attrNameLst>
                                      </p:cBhvr>
                                      <p:to>
                                        <p:strVal val="visible"/>
                                      </p:to>
                                    </p:set>
                                    <p:anim calcmode="lin" valueType="num">
                                      <p:cBhvr additive="base">
                                        <p:cTn id="29" dur="500"/>
                                        <p:tgtEl>
                                          <p:spTgt spid="108"/>
                                        </p:tgtEl>
                                        <p:attrNameLst>
                                          <p:attrName>ppt_x</p:attrName>
                                        </p:attrNameLst>
                                      </p:cBhvr>
                                      <p:tavLst>
                                        <p:tav tm="0">
                                          <p:val>
                                            <p:strVal val="#ppt_x-#ppt_w*1.125000"/>
                                          </p:val>
                                        </p:tav>
                                        <p:tav tm="100000">
                                          <p:val>
                                            <p:strVal val="#ppt_x"/>
                                          </p:val>
                                        </p:tav>
                                      </p:tavLst>
                                    </p:anim>
                                    <p:animEffect transition="in" filter="wipe(right)">
                                      <p:cBhvr>
                                        <p:cTn id="30" dur="500"/>
                                        <p:tgtEl>
                                          <p:spTgt spid="108"/>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110"/>
                                        </p:tgtEl>
                                        <p:attrNameLst>
                                          <p:attrName>style.visibility</p:attrName>
                                        </p:attrNameLst>
                                      </p:cBhvr>
                                      <p:to>
                                        <p:strVal val="visible"/>
                                      </p:to>
                                    </p:set>
                                    <p:animEffect transition="in" filter="wipe(left)">
                                      <p:cBhvr>
                                        <p:cTn id="34" dur="1000"/>
                                        <p:tgtEl>
                                          <p:spTgt spid="110"/>
                                        </p:tgtEl>
                                      </p:cBhvr>
                                    </p:animEffect>
                                  </p:childTnLst>
                                </p:cTn>
                              </p:par>
                            </p:childTnLst>
                          </p:cTn>
                        </p:par>
                        <p:par>
                          <p:cTn id="35" fill="hold">
                            <p:stCondLst>
                              <p:cond delay="3000"/>
                            </p:stCondLst>
                            <p:childTnLst>
                              <p:par>
                                <p:cTn id="36" presetID="2" presetClass="entr" presetSubtype="12" accel="58000" fill="hold" nodeType="afterEffect">
                                  <p:stCondLst>
                                    <p:cond delay="0"/>
                                  </p:stCondLst>
                                  <p:childTnLst>
                                    <p:set>
                                      <p:cBhvr>
                                        <p:cTn id="37" dur="1" fill="hold">
                                          <p:stCondLst>
                                            <p:cond delay="0"/>
                                          </p:stCondLst>
                                        </p:cTn>
                                        <p:tgtEl>
                                          <p:spTgt spid="127"/>
                                        </p:tgtEl>
                                        <p:attrNameLst>
                                          <p:attrName>style.visibility</p:attrName>
                                        </p:attrNameLst>
                                      </p:cBhvr>
                                      <p:to>
                                        <p:strVal val="visible"/>
                                      </p:to>
                                    </p:set>
                                    <p:anim calcmode="lin" valueType="num">
                                      <p:cBhvr additive="base">
                                        <p:cTn id="38" dur="2000" fill="hold"/>
                                        <p:tgtEl>
                                          <p:spTgt spid="127"/>
                                        </p:tgtEl>
                                        <p:attrNameLst>
                                          <p:attrName>ppt_x</p:attrName>
                                        </p:attrNameLst>
                                      </p:cBhvr>
                                      <p:tavLst>
                                        <p:tav tm="0">
                                          <p:val>
                                            <p:strVal val="0-#ppt_w/2"/>
                                          </p:val>
                                        </p:tav>
                                        <p:tav tm="100000">
                                          <p:val>
                                            <p:strVal val="#ppt_x"/>
                                          </p:val>
                                        </p:tav>
                                      </p:tavLst>
                                    </p:anim>
                                    <p:anim calcmode="lin" valueType="num">
                                      <p:cBhvr additive="base">
                                        <p:cTn id="39" dur="2000" fill="hold"/>
                                        <p:tgtEl>
                                          <p:spTgt spid="127"/>
                                        </p:tgtEl>
                                        <p:attrNameLst>
                                          <p:attrName>ppt_y</p:attrName>
                                        </p:attrNameLst>
                                      </p:cBhvr>
                                      <p:tavLst>
                                        <p:tav tm="0">
                                          <p:val>
                                            <p:strVal val="1+#ppt_h/2"/>
                                          </p:val>
                                        </p:tav>
                                        <p:tav tm="100000">
                                          <p:val>
                                            <p:strVal val="#ppt_y"/>
                                          </p:val>
                                        </p:tav>
                                      </p:tavLst>
                                    </p:anim>
                                  </p:childTnLst>
                                </p:cTn>
                              </p:par>
                              <p:par>
                                <p:cTn id="40" presetID="2" presetClass="entr" presetSubtype="3" accel="58000" fill="hold" nodeType="withEffect">
                                  <p:stCondLst>
                                    <p:cond delay="0"/>
                                  </p:stCondLst>
                                  <p:childTnLst>
                                    <p:set>
                                      <p:cBhvr>
                                        <p:cTn id="41" dur="1" fill="hold">
                                          <p:stCondLst>
                                            <p:cond delay="0"/>
                                          </p:stCondLst>
                                        </p:cTn>
                                        <p:tgtEl>
                                          <p:spTgt spid="141"/>
                                        </p:tgtEl>
                                        <p:attrNameLst>
                                          <p:attrName>style.visibility</p:attrName>
                                        </p:attrNameLst>
                                      </p:cBhvr>
                                      <p:to>
                                        <p:strVal val="visible"/>
                                      </p:to>
                                    </p:set>
                                    <p:anim calcmode="lin" valueType="num">
                                      <p:cBhvr additive="base">
                                        <p:cTn id="42" dur="2000" fill="hold"/>
                                        <p:tgtEl>
                                          <p:spTgt spid="141"/>
                                        </p:tgtEl>
                                        <p:attrNameLst>
                                          <p:attrName>ppt_x</p:attrName>
                                        </p:attrNameLst>
                                      </p:cBhvr>
                                      <p:tavLst>
                                        <p:tav tm="0">
                                          <p:val>
                                            <p:strVal val="1+#ppt_w/2"/>
                                          </p:val>
                                        </p:tav>
                                        <p:tav tm="100000">
                                          <p:val>
                                            <p:strVal val="#ppt_x"/>
                                          </p:val>
                                        </p:tav>
                                      </p:tavLst>
                                    </p:anim>
                                    <p:anim calcmode="lin" valueType="num">
                                      <p:cBhvr additive="base">
                                        <p:cTn id="43" dur="2000" fill="hold"/>
                                        <p:tgtEl>
                                          <p:spTgt spid="141"/>
                                        </p:tgtEl>
                                        <p:attrNameLst>
                                          <p:attrName>ppt_y</p:attrName>
                                        </p:attrNameLst>
                                      </p:cBhvr>
                                      <p:tavLst>
                                        <p:tav tm="0">
                                          <p:val>
                                            <p:strVal val="0-#ppt_h/2"/>
                                          </p:val>
                                        </p:tav>
                                        <p:tav tm="100000">
                                          <p:val>
                                            <p:strVal val="#ppt_y"/>
                                          </p:val>
                                        </p:tav>
                                      </p:tavLst>
                                    </p:anim>
                                  </p:childTnLst>
                                </p:cTn>
                              </p:par>
                              <p:par>
                                <p:cTn id="44" presetID="2" presetClass="entr" presetSubtype="12" accel="58000" fill="hold" nodeType="withEffect">
                                  <p:stCondLst>
                                    <p:cond delay="0"/>
                                  </p:stCondLst>
                                  <p:childTnLst>
                                    <p:set>
                                      <p:cBhvr>
                                        <p:cTn id="45" dur="1" fill="hold">
                                          <p:stCondLst>
                                            <p:cond delay="0"/>
                                          </p:stCondLst>
                                        </p:cTn>
                                        <p:tgtEl>
                                          <p:spTgt spid="134"/>
                                        </p:tgtEl>
                                        <p:attrNameLst>
                                          <p:attrName>style.visibility</p:attrName>
                                        </p:attrNameLst>
                                      </p:cBhvr>
                                      <p:to>
                                        <p:strVal val="visible"/>
                                      </p:to>
                                    </p:set>
                                    <p:anim calcmode="lin" valueType="num">
                                      <p:cBhvr additive="base">
                                        <p:cTn id="46" dur="2000" fill="hold"/>
                                        <p:tgtEl>
                                          <p:spTgt spid="134"/>
                                        </p:tgtEl>
                                        <p:attrNameLst>
                                          <p:attrName>ppt_x</p:attrName>
                                        </p:attrNameLst>
                                      </p:cBhvr>
                                      <p:tavLst>
                                        <p:tav tm="0">
                                          <p:val>
                                            <p:strVal val="0-#ppt_w/2"/>
                                          </p:val>
                                        </p:tav>
                                        <p:tav tm="100000">
                                          <p:val>
                                            <p:strVal val="#ppt_x"/>
                                          </p:val>
                                        </p:tav>
                                      </p:tavLst>
                                    </p:anim>
                                    <p:anim calcmode="lin" valueType="num">
                                      <p:cBhvr additive="base">
                                        <p:cTn id="47" dur="2000" fill="hold"/>
                                        <p:tgtEl>
                                          <p:spTgt spid="134"/>
                                        </p:tgtEl>
                                        <p:attrNameLst>
                                          <p:attrName>ppt_y</p:attrName>
                                        </p:attrNameLst>
                                      </p:cBhvr>
                                      <p:tavLst>
                                        <p:tav tm="0">
                                          <p:val>
                                            <p:strVal val="1+#ppt_h/2"/>
                                          </p:val>
                                        </p:tav>
                                        <p:tav tm="100000">
                                          <p:val>
                                            <p:strVal val="#ppt_y"/>
                                          </p:val>
                                        </p:tav>
                                      </p:tavLst>
                                    </p:anim>
                                  </p:childTnLst>
                                </p:cTn>
                              </p:par>
                              <p:par>
                                <p:cTn id="48" presetID="2" presetClass="entr" presetSubtype="3" accel="58000" fill="hold" nodeType="withEffect">
                                  <p:stCondLst>
                                    <p:cond delay="0"/>
                                  </p:stCondLst>
                                  <p:childTnLst>
                                    <p:set>
                                      <p:cBhvr>
                                        <p:cTn id="49" dur="1" fill="hold">
                                          <p:stCondLst>
                                            <p:cond delay="0"/>
                                          </p:stCondLst>
                                        </p:cTn>
                                        <p:tgtEl>
                                          <p:spTgt spid="148"/>
                                        </p:tgtEl>
                                        <p:attrNameLst>
                                          <p:attrName>style.visibility</p:attrName>
                                        </p:attrNameLst>
                                      </p:cBhvr>
                                      <p:to>
                                        <p:strVal val="visible"/>
                                      </p:to>
                                    </p:set>
                                    <p:anim calcmode="lin" valueType="num">
                                      <p:cBhvr additive="base">
                                        <p:cTn id="50" dur="2000" fill="hold"/>
                                        <p:tgtEl>
                                          <p:spTgt spid="148"/>
                                        </p:tgtEl>
                                        <p:attrNameLst>
                                          <p:attrName>ppt_x</p:attrName>
                                        </p:attrNameLst>
                                      </p:cBhvr>
                                      <p:tavLst>
                                        <p:tav tm="0">
                                          <p:val>
                                            <p:strVal val="1+#ppt_w/2"/>
                                          </p:val>
                                        </p:tav>
                                        <p:tav tm="100000">
                                          <p:val>
                                            <p:strVal val="#ppt_x"/>
                                          </p:val>
                                        </p:tav>
                                      </p:tavLst>
                                    </p:anim>
                                    <p:anim calcmode="lin" valueType="num">
                                      <p:cBhvr additive="base">
                                        <p:cTn id="51" dur="2000" fill="hold"/>
                                        <p:tgtEl>
                                          <p:spTgt spid="148"/>
                                        </p:tgtEl>
                                        <p:attrNameLst>
                                          <p:attrName>ppt_y</p:attrName>
                                        </p:attrNameLst>
                                      </p:cBhvr>
                                      <p:tavLst>
                                        <p:tav tm="0">
                                          <p:val>
                                            <p:strVal val="0-#ppt_h/2"/>
                                          </p:val>
                                        </p:tav>
                                        <p:tav tm="100000">
                                          <p:val>
                                            <p:strVal val="#ppt_y"/>
                                          </p:val>
                                        </p:tav>
                                      </p:tavLst>
                                    </p:anim>
                                  </p:childTnLst>
                                </p:cTn>
                              </p:par>
                              <p:par>
                                <p:cTn id="52" presetID="2" presetClass="entr" presetSubtype="12" fill="hold" grpId="0" nodeType="withEffect">
                                  <p:stCondLst>
                                    <p:cond delay="0"/>
                                  </p:stCondLst>
                                  <p:childTnLst>
                                    <p:set>
                                      <p:cBhvr>
                                        <p:cTn id="53" dur="1" fill="hold">
                                          <p:stCondLst>
                                            <p:cond delay="0"/>
                                          </p:stCondLst>
                                        </p:cTn>
                                        <p:tgtEl>
                                          <p:spTgt spid="116"/>
                                        </p:tgtEl>
                                        <p:attrNameLst>
                                          <p:attrName>style.visibility</p:attrName>
                                        </p:attrNameLst>
                                      </p:cBhvr>
                                      <p:to>
                                        <p:strVal val="visible"/>
                                      </p:to>
                                    </p:set>
                                    <p:anim calcmode="lin" valueType="num">
                                      <p:cBhvr additive="base">
                                        <p:cTn id="54" dur="500" fill="hold"/>
                                        <p:tgtEl>
                                          <p:spTgt spid="116"/>
                                        </p:tgtEl>
                                        <p:attrNameLst>
                                          <p:attrName>ppt_x</p:attrName>
                                        </p:attrNameLst>
                                      </p:cBhvr>
                                      <p:tavLst>
                                        <p:tav tm="0">
                                          <p:val>
                                            <p:strVal val="0-#ppt_w/2"/>
                                          </p:val>
                                        </p:tav>
                                        <p:tav tm="100000">
                                          <p:val>
                                            <p:strVal val="#ppt_x"/>
                                          </p:val>
                                        </p:tav>
                                      </p:tavLst>
                                    </p:anim>
                                    <p:anim calcmode="lin" valueType="num">
                                      <p:cBhvr additive="base">
                                        <p:cTn id="55" dur="500" fill="hold"/>
                                        <p:tgtEl>
                                          <p:spTgt spid="116"/>
                                        </p:tgtEl>
                                        <p:attrNameLst>
                                          <p:attrName>ppt_y</p:attrName>
                                        </p:attrNameLst>
                                      </p:cBhvr>
                                      <p:tavLst>
                                        <p:tav tm="0">
                                          <p:val>
                                            <p:strVal val="1+#ppt_h/2"/>
                                          </p:val>
                                        </p:tav>
                                        <p:tav tm="100000">
                                          <p:val>
                                            <p:strVal val="#ppt_y"/>
                                          </p:val>
                                        </p:tav>
                                      </p:tavLst>
                                    </p:anim>
                                  </p:childTnLst>
                                </p:cTn>
                              </p:par>
                              <p:par>
                                <p:cTn id="56" presetID="2" presetClass="entr" presetSubtype="12" fill="hold" grpId="0" nodeType="withEffect">
                                  <p:stCondLst>
                                    <p:cond delay="0"/>
                                  </p:stCondLst>
                                  <p:childTnLst>
                                    <p:set>
                                      <p:cBhvr>
                                        <p:cTn id="57" dur="1" fill="hold">
                                          <p:stCondLst>
                                            <p:cond delay="0"/>
                                          </p:stCondLst>
                                        </p:cTn>
                                        <p:tgtEl>
                                          <p:spTgt spid="119"/>
                                        </p:tgtEl>
                                        <p:attrNameLst>
                                          <p:attrName>style.visibility</p:attrName>
                                        </p:attrNameLst>
                                      </p:cBhvr>
                                      <p:to>
                                        <p:strVal val="visible"/>
                                      </p:to>
                                    </p:set>
                                    <p:anim calcmode="lin" valueType="num">
                                      <p:cBhvr additive="base">
                                        <p:cTn id="58" dur="500" fill="hold"/>
                                        <p:tgtEl>
                                          <p:spTgt spid="119"/>
                                        </p:tgtEl>
                                        <p:attrNameLst>
                                          <p:attrName>ppt_x</p:attrName>
                                        </p:attrNameLst>
                                      </p:cBhvr>
                                      <p:tavLst>
                                        <p:tav tm="0">
                                          <p:val>
                                            <p:strVal val="0-#ppt_w/2"/>
                                          </p:val>
                                        </p:tav>
                                        <p:tav tm="100000">
                                          <p:val>
                                            <p:strVal val="#ppt_x"/>
                                          </p:val>
                                        </p:tav>
                                      </p:tavLst>
                                    </p:anim>
                                    <p:anim calcmode="lin" valueType="num">
                                      <p:cBhvr additive="base">
                                        <p:cTn id="59" dur="500" fill="hold"/>
                                        <p:tgtEl>
                                          <p:spTgt spid="119"/>
                                        </p:tgtEl>
                                        <p:attrNameLst>
                                          <p:attrName>ppt_y</p:attrName>
                                        </p:attrNameLst>
                                      </p:cBhvr>
                                      <p:tavLst>
                                        <p:tav tm="0">
                                          <p:val>
                                            <p:strVal val="1+#ppt_h/2"/>
                                          </p:val>
                                        </p:tav>
                                        <p:tav tm="100000">
                                          <p:val>
                                            <p:strVal val="#ppt_y"/>
                                          </p:val>
                                        </p:tav>
                                      </p:tavLst>
                                    </p:anim>
                                  </p:childTnLst>
                                </p:cTn>
                              </p:par>
                              <p:par>
                                <p:cTn id="60" presetID="2" presetClass="entr" presetSubtype="3" fill="hold" grpId="0" nodeType="withEffect">
                                  <p:stCondLst>
                                    <p:cond delay="0"/>
                                  </p:stCondLst>
                                  <p:childTnLst>
                                    <p:set>
                                      <p:cBhvr>
                                        <p:cTn id="61" dur="1" fill="hold">
                                          <p:stCondLst>
                                            <p:cond delay="0"/>
                                          </p:stCondLst>
                                        </p:cTn>
                                        <p:tgtEl>
                                          <p:spTgt spid="122"/>
                                        </p:tgtEl>
                                        <p:attrNameLst>
                                          <p:attrName>style.visibility</p:attrName>
                                        </p:attrNameLst>
                                      </p:cBhvr>
                                      <p:to>
                                        <p:strVal val="visible"/>
                                      </p:to>
                                    </p:set>
                                    <p:anim calcmode="lin" valueType="num">
                                      <p:cBhvr additive="base">
                                        <p:cTn id="62" dur="500" fill="hold"/>
                                        <p:tgtEl>
                                          <p:spTgt spid="122"/>
                                        </p:tgtEl>
                                        <p:attrNameLst>
                                          <p:attrName>ppt_x</p:attrName>
                                        </p:attrNameLst>
                                      </p:cBhvr>
                                      <p:tavLst>
                                        <p:tav tm="0">
                                          <p:val>
                                            <p:strVal val="1+#ppt_w/2"/>
                                          </p:val>
                                        </p:tav>
                                        <p:tav tm="100000">
                                          <p:val>
                                            <p:strVal val="#ppt_x"/>
                                          </p:val>
                                        </p:tav>
                                      </p:tavLst>
                                    </p:anim>
                                    <p:anim calcmode="lin" valueType="num">
                                      <p:cBhvr additive="base">
                                        <p:cTn id="63" dur="500" fill="hold"/>
                                        <p:tgtEl>
                                          <p:spTgt spid="122"/>
                                        </p:tgtEl>
                                        <p:attrNameLst>
                                          <p:attrName>ppt_y</p:attrName>
                                        </p:attrNameLst>
                                      </p:cBhvr>
                                      <p:tavLst>
                                        <p:tav tm="0">
                                          <p:val>
                                            <p:strVal val="0-#ppt_h/2"/>
                                          </p:val>
                                        </p:tav>
                                        <p:tav tm="100000">
                                          <p:val>
                                            <p:strVal val="#ppt_y"/>
                                          </p:val>
                                        </p:tav>
                                      </p:tavLst>
                                    </p:anim>
                                  </p:childTnLst>
                                </p:cTn>
                              </p:par>
                              <p:par>
                                <p:cTn id="64" presetID="2" presetClass="entr" presetSubtype="3" fill="hold" grpId="0" nodeType="withEffect">
                                  <p:stCondLst>
                                    <p:cond delay="0"/>
                                  </p:stCondLst>
                                  <p:childTnLst>
                                    <p:set>
                                      <p:cBhvr>
                                        <p:cTn id="65" dur="1" fill="hold">
                                          <p:stCondLst>
                                            <p:cond delay="0"/>
                                          </p:stCondLst>
                                        </p:cTn>
                                        <p:tgtEl>
                                          <p:spTgt spid="125"/>
                                        </p:tgtEl>
                                        <p:attrNameLst>
                                          <p:attrName>style.visibility</p:attrName>
                                        </p:attrNameLst>
                                      </p:cBhvr>
                                      <p:to>
                                        <p:strVal val="visible"/>
                                      </p:to>
                                    </p:set>
                                    <p:anim calcmode="lin" valueType="num">
                                      <p:cBhvr additive="base">
                                        <p:cTn id="66" dur="500" fill="hold"/>
                                        <p:tgtEl>
                                          <p:spTgt spid="125"/>
                                        </p:tgtEl>
                                        <p:attrNameLst>
                                          <p:attrName>ppt_x</p:attrName>
                                        </p:attrNameLst>
                                      </p:cBhvr>
                                      <p:tavLst>
                                        <p:tav tm="0">
                                          <p:val>
                                            <p:strVal val="1+#ppt_w/2"/>
                                          </p:val>
                                        </p:tav>
                                        <p:tav tm="100000">
                                          <p:val>
                                            <p:strVal val="#ppt_x"/>
                                          </p:val>
                                        </p:tav>
                                      </p:tavLst>
                                    </p:anim>
                                    <p:anim calcmode="lin" valueType="num">
                                      <p:cBhvr additive="base">
                                        <p:cTn id="67" dur="500" fill="hold"/>
                                        <p:tgtEl>
                                          <p:spTgt spid="1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16" grpId="0"/>
      <p:bldP spid="119" grpId="0" animBg="1"/>
      <p:bldP spid="122" grpId="0"/>
      <p:bldP spid="1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文本框 48"/>
          <p:cNvSpPr txBox="1"/>
          <p:nvPr/>
        </p:nvSpPr>
        <p:spPr>
          <a:xfrm>
            <a:off x="2944223" y="979218"/>
            <a:ext cx="1786405" cy="561702"/>
          </a:xfrm>
          <a:prstGeom prst="rect">
            <a:avLst/>
          </a:prstGeom>
          <a:noFill/>
        </p:spPr>
        <p:txBody>
          <a:bodyPr wrap="none" lIns="68589" tIns="34295" rIns="68589" bIns="34295" rtlCol="0">
            <a:spAutoFit/>
          </a:bodyPr>
          <a:lstStyle>
            <a:defPPr>
              <a:defRPr lang="zh-CN"/>
            </a:defPPr>
            <a:lvl1pPr algn="ctr">
              <a:defRPr sz="3600" b="1">
                <a:solidFill>
                  <a:srgbClr val="333333"/>
                </a:solidFill>
                <a:latin typeface="微软雅黑" panose="020B0503020204020204" pitchFamily="34" charset="-122"/>
                <a:ea typeface="微软雅黑" panose="020B0503020204020204" pitchFamily="34" charset="-122"/>
              </a:defRPr>
            </a:lvl1pPr>
          </a:lstStyle>
          <a:p>
            <a:r>
              <a:rPr lang="zh-CN" altLang="en-US" sz="3200" dirty="0">
                <a:solidFill>
                  <a:srgbClr val="414455"/>
                </a:solidFill>
                <a:latin typeface="楷体" pitchFamily="49" charset="-122"/>
                <a:ea typeface="楷体" pitchFamily="49" charset="-122"/>
              </a:rPr>
              <a:t>第三部分</a:t>
            </a:r>
          </a:p>
        </p:txBody>
      </p:sp>
      <p:cxnSp>
        <p:nvCxnSpPr>
          <p:cNvPr id="20" name="直接连接符 19"/>
          <p:cNvCxnSpPr/>
          <p:nvPr/>
        </p:nvCxnSpPr>
        <p:spPr>
          <a:xfrm>
            <a:off x="0" y="1516109"/>
            <a:ext cx="9145588"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flipV="1">
            <a:off x="0" y="1514475"/>
            <a:ext cx="3950849" cy="3646511"/>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flipV="1">
            <a:off x="1799771" y="1543994"/>
            <a:ext cx="2370947" cy="220579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6141585" y="1642911"/>
            <a:ext cx="1957793" cy="523220"/>
          </a:xfrm>
          <a:prstGeom prst="rect">
            <a:avLst/>
          </a:prstGeom>
          <a:noFill/>
        </p:spPr>
        <p:txBody>
          <a:bodyPr wrap="square" rtlCol="0">
            <a:spAutoFit/>
          </a:bodyPr>
          <a:lstStyle/>
          <a:p>
            <a:r>
              <a:rPr lang="zh-CN" altLang="en-US" sz="2800" spc="-150" dirty="0" smtClean="0">
                <a:solidFill>
                  <a:srgbClr val="414455"/>
                </a:solidFill>
                <a:latin typeface="楷体" pitchFamily="49" charset="-122"/>
                <a:ea typeface="楷体" pitchFamily="49" charset="-122"/>
              </a:rPr>
              <a:t>课程实施</a:t>
            </a:r>
            <a:endParaRPr lang="zh-CN" altLang="en-US" sz="2800" spc="-150" dirty="0">
              <a:solidFill>
                <a:srgbClr val="414455"/>
              </a:solidFill>
              <a:latin typeface="楷体" pitchFamily="49" charset="-122"/>
              <a:ea typeface="楷体" pitchFamily="49" charset="-122"/>
            </a:endParaRPr>
          </a:p>
        </p:txBody>
      </p:sp>
      <p:grpSp>
        <p:nvGrpSpPr>
          <p:cNvPr id="37" name="组合 36"/>
          <p:cNvGrpSpPr/>
          <p:nvPr/>
        </p:nvGrpSpPr>
        <p:grpSpPr>
          <a:xfrm>
            <a:off x="936195" y="516097"/>
            <a:ext cx="1855130" cy="1855130"/>
            <a:chOff x="4239385" y="3028364"/>
            <a:chExt cx="798675" cy="798675"/>
          </a:xfrm>
        </p:grpSpPr>
        <p:grpSp>
          <p:nvGrpSpPr>
            <p:cNvPr id="38" name="组合 37"/>
            <p:cNvGrpSpPr/>
            <p:nvPr/>
          </p:nvGrpSpPr>
          <p:grpSpPr>
            <a:xfrm>
              <a:off x="4239385" y="3028364"/>
              <a:ext cx="798675" cy="798675"/>
              <a:chOff x="1827622" y="1343919"/>
              <a:chExt cx="2304000" cy="2304000"/>
            </a:xfrm>
          </p:grpSpPr>
          <p:sp>
            <p:nvSpPr>
              <p:cNvPr id="42" name="椭圆 41"/>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41300" dist="228600" dir="78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4" name="椭圆 43"/>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0" name="椭圆 39"/>
            <p:cNvSpPr/>
            <p:nvPr/>
          </p:nvSpPr>
          <p:spPr>
            <a:xfrm>
              <a:off x="4353067" y="3145153"/>
              <a:ext cx="579934" cy="579934"/>
            </a:xfrm>
            <a:prstGeom prst="ellipse">
              <a:avLst/>
            </a:prstGeom>
            <a:solidFill>
              <a:srgbClr val="03887C"/>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prstClr val="white"/>
                </a:solidFill>
              </a:endParaRPr>
            </a:p>
          </p:txBody>
        </p:sp>
      </p:grpSp>
      <p:sp>
        <p:nvSpPr>
          <p:cNvPr id="22" name="椭圆 21"/>
          <p:cNvSpPr/>
          <p:nvPr/>
        </p:nvSpPr>
        <p:spPr>
          <a:xfrm>
            <a:off x="6228669" y="2381065"/>
            <a:ext cx="292137" cy="292137"/>
          </a:xfrm>
          <a:prstGeom prst="ellipse">
            <a:avLst/>
          </a:prstGeom>
          <a:solidFill>
            <a:srgbClr val="03887C"/>
          </a:solidFill>
          <a:ln w="38100">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sp>
        <p:nvSpPr>
          <p:cNvPr id="23" name="TextBox 22"/>
          <p:cNvSpPr txBox="1"/>
          <p:nvPr/>
        </p:nvSpPr>
        <p:spPr>
          <a:xfrm>
            <a:off x="6723938" y="2265509"/>
            <a:ext cx="1569660" cy="461665"/>
          </a:xfrm>
          <a:prstGeom prst="rect">
            <a:avLst/>
          </a:prstGeom>
          <a:noFill/>
        </p:spPr>
        <p:txBody>
          <a:bodyPr wrap="none" rtlCol="0">
            <a:spAutoFit/>
          </a:bodyPr>
          <a:lstStyle/>
          <a:p>
            <a:r>
              <a:rPr lang="zh-CN" altLang="en-US" sz="2400" spc="300" dirty="0" smtClean="0">
                <a:solidFill>
                  <a:srgbClr val="414455"/>
                </a:solidFill>
                <a:latin typeface="楷体" pitchFamily="49" charset="-122"/>
                <a:ea typeface="楷体" pitchFamily="49" charset="-122"/>
              </a:rPr>
              <a:t>学情分析</a:t>
            </a:r>
            <a:endParaRPr lang="zh-CN" altLang="en-US" sz="2400" spc="300" dirty="0">
              <a:solidFill>
                <a:srgbClr val="414455"/>
              </a:solidFill>
              <a:latin typeface="楷体" pitchFamily="49" charset="-122"/>
              <a:ea typeface="楷体" pitchFamily="49" charset="-122"/>
            </a:endParaRPr>
          </a:p>
        </p:txBody>
      </p:sp>
      <p:sp>
        <p:nvSpPr>
          <p:cNvPr id="24" name="椭圆 23"/>
          <p:cNvSpPr/>
          <p:nvPr/>
        </p:nvSpPr>
        <p:spPr>
          <a:xfrm>
            <a:off x="6228669" y="2885996"/>
            <a:ext cx="292137" cy="292137"/>
          </a:xfrm>
          <a:prstGeom prst="ellipse">
            <a:avLst/>
          </a:prstGeom>
          <a:solidFill>
            <a:srgbClr val="03887C"/>
          </a:solidFill>
          <a:ln w="38100">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sp>
        <p:nvSpPr>
          <p:cNvPr id="25" name="TextBox 24"/>
          <p:cNvSpPr txBox="1"/>
          <p:nvPr/>
        </p:nvSpPr>
        <p:spPr>
          <a:xfrm>
            <a:off x="6702422" y="2812935"/>
            <a:ext cx="1569660" cy="461665"/>
          </a:xfrm>
          <a:prstGeom prst="rect">
            <a:avLst/>
          </a:prstGeom>
          <a:noFill/>
        </p:spPr>
        <p:txBody>
          <a:bodyPr wrap="none" rtlCol="0">
            <a:spAutoFit/>
          </a:bodyPr>
          <a:lstStyle/>
          <a:p>
            <a:r>
              <a:rPr lang="zh-CN" altLang="en-US" sz="2400" spc="300" dirty="0" smtClean="0">
                <a:solidFill>
                  <a:srgbClr val="414455"/>
                </a:solidFill>
                <a:latin typeface="楷体" pitchFamily="49" charset="-122"/>
                <a:ea typeface="楷体" pitchFamily="49" charset="-122"/>
              </a:rPr>
              <a:t>教学方法</a:t>
            </a:r>
            <a:endParaRPr lang="zh-CN" altLang="en-US" sz="2400" spc="300" dirty="0">
              <a:solidFill>
                <a:srgbClr val="414455"/>
              </a:solidFill>
              <a:latin typeface="楷体" pitchFamily="49" charset="-122"/>
              <a:ea typeface="楷体" pitchFamily="49" charset="-122"/>
            </a:endParaRPr>
          </a:p>
        </p:txBody>
      </p:sp>
      <p:sp>
        <p:nvSpPr>
          <p:cNvPr id="26" name="椭圆 25"/>
          <p:cNvSpPr/>
          <p:nvPr/>
        </p:nvSpPr>
        <p:spPr>
          <a:xfrm>
            <a:off x="6228669" y="3412442"/>
            <a:ext cx="292137" cy="292137"/>
          </a:xfrm>
          <a:prstGeom prst="ellipse">
            <a:avLst/>
          </a:prstGeom>
          <a:solidFill>
            <a:srgbClr val="03887C"/>
          </a:solidFill>
          <a:ln w="38100">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sp>
        <p:nvSpPr>
          <p:cNvPr id="27" name="TextBox 26"/>
          <p:cNvSpPr txBox="1"/>
          <p:nvPr/>
        </p:nvSpPr>
        <p:spPr>
          <a:xfrm>
            <a:off x="6691664" y="3295815"/>
            <a:ext cx="1569660" cy="461665"/>
          </a:xfrm>
          <a:prstGeom prst="rect">
            <a:avLst/>
          </a:prstGeom>
          <a:noFill/>
        </p:spPr>
        <p:txBody>
          <a:bodyPr wrap="none" rtlCol="0">
            <a:spAutoFit/>
          </a:bodyPr>
          <a:lstStyle/>
          <a:p>
            <a:r>
              <a:rPr lang="zh-CN" altLang="en-US" sz="2400" spc="300" dirty="0" smtClean="0">
                <a:solidFill>
                  <a:srgbClr val="414455"/>
                </a:solidFill>
                <a:latin typeface="楷体" pitchFamily="49" charset="-122"/>
                <a:ea typeface="楷体" pitchFamily="49" charset="-122"/>
              </a:rPr>
              <a:t>教学手段</a:t>
            </a:r>
            <a:endParaRPr lang="zh-CN" altLang="en-US" sz="2400" spc="300" dirty="0">
              <a:solidFill>
                <a:srgbClr val="414455"/>
              </a:solidFill>
              <a:latin typeface="楷体" pitchFamily="49" charset="-122"/>
              <a:ea typeface="楷体" pitchFamily="49" charset="-122"/>
            </a:endParaRPr>
          </a:p>
        </p:txBody>
      </p:sp>
      <p:sp>
        <p:nvSpPr>
          <p:cNvPr id="28" name="椭圆 27"/>
          <p:cNvSpPr/>
          <p:nvPr/>
        </p:nvSpPr>
        <p:spPr>
          <a:xfrm>
            <a:off x="6239427" y="3971161"/>
            <a:ext cx="292137" cy="292137"/>
          </a:xfrm>
          <a:prstGeom prst="ellipse">
            <a:avLst/>
          </a:prstGeom>
          <a:solidFill>
            <a:srgbClr val="03887C"/>
          </a:solidFill>
          <a:ln w="38100">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sp>
        <p:nvSpPr>
          <p:cNvPr id="29" name="TextBox 28"/>
          <p:cNvSpPr txBox="1"/>
          <p:nvPr/>
        </p:nvSpPr>
        <p:spPr>
          <a:xfrm>
            <a:off x="6713180" y="3854000"/>
            <a:ext cx="1569660" cy="461665"/>
          </a:xfrm>
          <a:prstGeom prst="rect">
            <a:avLst/>
          </a:prstGeom>
          <a:noFill/>
        </p:spPr>
        <p:txBody>
          <a:bodyPr wrap="none" rtlCol="0">
            <a:spAutoFit/>
          </a:bodyPr>
          <a:lstStyle/>
          <a:p>
            <a:r>
              <a:rPr lang="zh-CN" altLang="en-US" sz="2400" spc="300" dirty="0" smtClean="0">
                <a:solidFill>
                  <a:srgbClr val="414455"/>
                </a:solidFill>
                <a:latin typeface="楷体" pitchFamily="49" charset="-122"/>
                <a:ea typeface="楷体" pitchFamily="49" charset="-122"/>
              </a:rPr>
              <a:t>教学过程</a:t>
            </a:r>
            <a:endParaRPr lang="zh-CN" altLang="en-US" sz="2400" spc="300" dirty="0">
              <a:solidFill>
                <a:srgbClr val="414455"/>
              </a:solidFill>
              <a:latin typeface="楷体" pitchFamily="49" charset="-122"/>
              <a:ea typeface="楷体" pitchFamily="49" charset="-122"/>
            </a:endParaRPr>
          </a:p>
        </p:txBody>
      </p:sp>
      <p:sp>
        <p:nvSpPr>
          <p:cNvPr id="30" name="Freeform 63"/>
          <p:cNvSpPr>
            <a:spLocks noChangeAspect="1" noChangeArrowheads="1"/>
          </p:cNvSpPr>
          <p:nvPr/>
        </p:nvSpPr>
        <p:spPr bwMode="auto">
          <a:xfrm>
            <a:off x="1399491" y="1007533"/>
            <a:ext cx="936251" cy="906463"/>
          </a:xfrm>
          <a:custGeom>
            <a:avLst/>
            <a:gdLst/>
            <a:ahLst/>
            <a:cxnLst>
              <a:cxn ang="0">
                <a:pos x="244" y="0"/>
              </a:cxn>
              <a:cxn ang="0">
                <a:pos x="209" y="12"/>
              </a:cxn>
              <a:cxn ang="0">
                <a:pos x="181" y="49"/>
              </a:cxn>
              <a:cxn ang="0">
                <a:pos x="198" y="112"/>
              </a:cxn>
              <a:cxn ang="0">
                <a:pos x="195" y="112"/>
              </a:cxn>
              <a:cxn ang="0">
                <a:pos x="177" y="92"/>
              </a:cxn>
              <a:cxn ang="0">
                <a:pos x="92" y="177"/>
              </a:cxn>
              <a:cxn ang="0">
                <a:pos x="71" y="174"/>
              </a:cxn>
              <a:cxn ang="0">
                <a:pos x="29" y="192"/>
              </a:cxn>
              <a:cxn ang="0">
                <a:pos x="7" y="255"/>
              </a:cxn>
              <a:cxn ang="0">
                <a:pos x="14" y="266"/>
              </a:cxn>
              <a:cxn ang="0">
                <a:pos x="14" y="266"/>
              </a:cxn>
              <a:cxn ang="0">
                <a:pos x="53" y="228"/>
              </a:cxn>
              <a:cxn ang="0">
                <a:pos x="80" y="255"/>
              </a:cxn>
              <a:cxn ang="0">
                <a:pos x="40" y="296"/>
              </a:cxn>
              <a:cxn ang="0">
                <a:pos x="70" y="303"/>
              </a:cxn>
              <a:cxn ang="0">
                <a:pos x="100" y="295"/>
              </a:cxn>
              <a:cxn ang="0">
                <a:pos x="134" y="244"/>
              </a:cxn>
              <a:cxn ang="0">
                <a:pos x="116" y="191"/>
              </a:cxn>
              <a:cxn ang="0">
                <a:pos x="118" y="190"/>
              </a:cxn>
              <a:cxn ang="0">
                <a:pos x="138" y="209"/>
              </a:cxn>
              <a:cxn ang="0">
                <a:pos x="222" y="126"/>
              </a:cxn>
              <a:cxn ang="0">
                <a:pos x="245" y="129"/>
              </a:cxn>
              <a:cxn ang="0">
                <a:pos x="256" y="127"/>
              </a:cxn>
              <a:cxn ang="0">
                <a:pos x="298" y="97"/>
              </a:cxn>
              <a:cxn ang="0">
                <a:pos x="302" y="34"/>
              </a:cxn>
              <a:cxn ang="0">
                <a:pos x="260" y="75"/>
              </a:cxn>
              <a:cxn ang="0">
                <a:pos x="234" y="48"/>
              </a:cxn>
              <a:cxn ang="0">
                <a:pos x="274" y="7"/>
              </a:cxn>
              <a:cxn ang="0">
                <a:pos x="244" y="0"/>
              </a:cxn>
            </a:cxnLst>
            <a:rect l="0" t="0" r="r" b="b"/>
            <a:pathLst>
              <a:path w="312" h="303">
                <a:moveTo>
                  <a:pt x="244" y="0"/>
                </a:moveTo>
                <a:cubicBezTo>
                  <a:pt x="231" y="0"/>
                  <a:pt x="219" y="4"/>
                  <a:pt x="209" y="12"/>
                </a:cubicBezTo>
                <a:cubicBezTo>
                  <a:pt x="197" y="22"/>
                  <a:pt x="185" y="34"/>
                  <a:pt x="181" y="49"/>
                </a:cubicBezTo>
                <a:cubicBezTo>
                  <a:pt x="175" y="72"/>
                  <a:pt x="184" y="94"/>
                  <a:pt x="198" y="112"/>
                </a:cubicBezTo>
                <a:cubicBezTo>
                  <a:pt x="197" y="112"/>
                  <a:pt x="196" y="112"/>
                  <a:pt x="195" y="112"/>
                </a:cubicBezTo>
                <a:cubicBezTo>
                  <a:pt x="185" y="112"/>
                  <a:pt x="181" y="101"/>
                  <a:pt x="177" y="92"/>
                </a:cubicBezTo>
                <a:cubicBezTo>
                  <a:pt x="148" y="120"/>
                  <a:pt x="121" y="150"/>
                  <a:pt x="92" y="177"/>
                </a:cubicBezTo>
                <a:cubicBezTo>
                  <a:pt x="85" y="175"/>
                  <a:pt x="78" y="174"/>
                  <a:pt x="71" y="174"/>
                </a:cubicBezTo>
                <a:cubicBezTo>
                  <a:pt x="55" y="174"/>
                  <a:pt x="39" y="180"/>
                  <a:pt x="29" y="192"/>
                </a:cubicBezTo>
                <a:cubicBezTo>
                  <a:pt x="11" y="207"/>
                  <a:pt x="0" y="232"/>
                  <a:pt x="7" y="255"/>
                </a:cubicBezTo>
                <a:cubicBezTo>
                  <a:pt x="9" y="258"/>
                  <a:pt x="9" y="266"/>
                  <a:pt x="14" y="266"/>
                </a:cubicBezTo>
                <a:cubicBezTo>
                  <a:pt x="14" y="266"/>
                  <a:pt x="14" y="266"/>
                  <a:pt x="14" y="266"/>
                </a:cubicBezTo>
                <a:cubicBezTo>
                  <a:pt x="28" y="254"/>
                  <a:pt x="40" y="240"/>
                  <a:pt x="53" y="228"/>
                </a:cubicBezTo>
                <a:cubicBezTo>
                  <a:pt x="62" y="236"/>
                  <a:pt x="71" y="246"/>
                  <a:pt x="80" y="255"/>
                </a:cubicBezTo>
                <a:cubicBezTo>
                  <a:pt x="67" y="269"/>
                  <a:pt x="53" y="282"/>
                  <a:pt x="40" y="296"/>
                </a:cubicBezTo>
                <a:cubicBezTo>
                  <a:pt x="49" y="300"/>
                  <a:pt x="60" y="303"/>
                  <a:pt x="70" y="303"/>
                </a:cubicBezTo>
                <a:cubicBezTo>
                  <a:pt x="81" y="303"/>
                  <a:pt x="91" y="300"/>
                  <a:pt x="100" y="295"/>
                </a:cubicBezTo>
                <a:cubicBezTo>
                  <a:pt x="117" y="282"/>
                  <a:pt x="133" y="265"/>
                  <a:pt x="134" y="244"/>
                </a:cubicBezTo>
                <a:cubicBezTo>
                  <a:pt x="137" y="224"/>
                  <a:pt x="127" y="206"/>
                  <a:pt x="116" y="191"/>
                </a:cubicBezTo>
                <a:cubicBezTo>
                  <a:pt x="117" y="190"/>
                  <a:pt x="117" y="190"/>
                  <a:pt x="118" y="190"/>
                </a:cubicBezTo>
                <a:cubicBezTo>
                  <a:pt x="128" y="190"/>
                  <a:pt x="133" y="202"/>
                  <a:pt x="138" y="209"/>
                </a:cubicBezTo>
                <a:cubicBezTo>
                  <a:pt x="166" y="182"/>
                  <a:pt x="194" y="153"/>
                  <a:pt x="222" y="126"/>
                </a:cubicBezTo>
                <a:cubicBezTo>
                  <a:pt x="230" y="127"/>
                  <a:pt x="237" y="129"/>
                  <a:pt x="245" y="129"/>
                </a:cubicBezTo>
                <a:cubicBezTo>
                  <a:pt x="249" y="129"/>
                  <a:pt x="252" y="128"/>
                  <a:pt x="256" y="127"/>
                </a:cubicBezTo>
                <a:cubicBezTo>
                  <a:pt x="274" y="125"/>
                  <a:pt x="286" y="110"/>
                  <a:pt x="298" y="97"/>
                </a:cubicBezTo>
                <a:cubicBezTo>
                  <a:pt x="312" y="79"/>
                  <a:pt x="311" y="54"/>
                  <a:pt x="302" y="34"/>
                </a:cubicBezTo>
                <a:cubicBezTo>
                  <a:pt x="287" y="47"/>
                  <a:pt x="274" y="62"/>
                  <a:pt x="260" y="75"/>
                </a:cubicBezTo>
                <a:cubicBezTo>
                  <a:pt x="251" y="66"/>
                  <a:pt x="242" y="57"/>
                  <a:pt x="234" y="48"/>
                </a:cubicBezTo>
                <a:cubicBezTo>
                  <a:pt x="247" y="34"/>
                  <a:pt x="261" y="20"/>
                  <a:pt x="274" y="7"/>
                </a:cubicBezTo>
                <a:cubicBezTo>
                  <a:pt x="265" y="2"/>
                  <a:pt x="255" y="0"/>
                  <a:pt x="244" y="0"/>
                </a:cubicBezTo>
              </a:path>
            </a:pathLst>
          </a:custGeom>
          <a:solidFill>
            <a:schemeClr val="bg1"/>
          </a:solidFill>
          <a:ln w="9525">
            <a:noFill/>
            <a:round/>
            <a:headEnd/>
            <a:tailEnd/>
          </a:ln>
        </p:spPr>
        <p:txBody>
          <a:bodyPr/>
          <a:lstStyle/>
          <a:p>
            <a:endParaRPr lang="zh-CN" altLang="en-US"/>
          </a:p>
        </p:txBody>
      </p:sp>
    </p:spTree>
    <p:extLst>
      <p:ext uri="{BB962C8B-B14F-4D97-AF65-F5344CB8AC3E}">
        <p14:creationId xmlns="" xmlns:p14="http://schemas.microsoft.com/office/powerpoint/2010/main" val="3541630005"/>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750"/>
                                        <p:tgtEl>
                                          <p:spTgt spid="49"/>
                                        </p:tgtEl>
                                      </p:cBhvr>
                                    </p:animEffect>
                                    <p:anim calcmode="lin" valueType="num">
                                      <p:cBhvr>
                                        <p:cTn id="12" dur="750" fill="hold"/>
                                        <p:tgtEl>
                                          <p:spTgt spid="49"/>
                                        </p:tgtEl>
                                        <p:attrNameLst>
                                          <p:attrName>ppt_x</p:attrName>
                                        </p:attrNameLst>
                                      </p:cBhvr>
                                      <p:tavLst>
                                        <p:tav tm="0">
                                          <p:val>
                                            <p:strVal val="#ppt_x"/>
                                          </p:val>
                                        </p:tav>
                                        <p:tav tm="100000">
                                          <p:val>
                                            <p:strVal val="#ppt_x"/>
                                          </p:val>
                                        </p:tav>
                                      </p:tavLst>
                                    </p:anim>
                                    <p:anim calcmode="lin" valueType="num">
                                      <p:cBhvr>
                                        <p:cTn id="13" dur="675" decel="100000" fill="hold"/>
                                        <p:tgtEl>
                                          <p:spTgt spid="49"/>
                                        </p:tgtEl>
                                        <p:attrNameLst>
                                          <p:attrName>ppt_y</p:attrName>
                                        </p:attrNameLst>
                                      </p:cBhvr>
                                      <p:tavLst>
                                        <p:tav tm="0">
                                          <p:val>
                                            <p:strVal val="#ppt_y+1"/>
                                          </p:val>
                                        </p:tav>
                                        <p:tav tm="100000">
                                          <p:val>
                                            <p:strVal val="#ppt_y-.03"/>
                                          </p:val>
                                        </p:tav>
                                      </p:tavLst>
                                    </p:anim>
                                    <p:anim calcmode="lin" valueType="num">
                                      <p:cBhvr>
                                        <p:cTn id="14" dur="75" accel="100000" fill="hold">
                                          <p:stCondLst>
                                            <p:cond delay="675"/>
                                          </p:stCondLst>
                                        </p:cTn>
                                        <p:tgtEl>
                                          <p:spTgt spid="49"/>
                                        </p:tgtEl>
                                        <p:attrNameLst>
                                          <p:attrName>ppt_y</p:attrName>
                                        </p:attrNameLst>
                                      </p:cBhvr>
                                      <p:tavLst>
                                        <p:tav tm="0">
                                          <p:val>
                                            <p:strVal val="#ppt_y-.03"/>
                                          </p:val>
                                        </p:tav>
                                        <p:tav tm="100000">
                                          <p:val>
                                            <p:strVal val="#ppt_y"/>
                                          </p:val>
                                        </p:tav>
                                      </p:tavLst>
                                    </p:anim>
                                  </p:childTnLst>
                                </p:cTn>
                              </p:par>
                            </p:childTnLst>
                          </p:cTn>
                        </p:par>
                        <p:par>
                          <p:cTn id="15" fill="hold">
                            <p:stCondLst>
                              <p:cond delay="1250"/>
                            </p:stCondLst>
                            <p:childTnLst>
                              <p:par>
                                <p:cTn id="16" presetID="53" presetClass="entr" presetSubtype="16"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100" fill="hold"/>
                                        <p:tgtEl>
                                          <p:spTgt spid="37"/>
                                        </p:tgtEl>
                                        <p:attrNameLst>
                                          <p:attrName>ppt_w</p:attrName>
                                        </p:attrNameLst>
                                      </p:cBhvr>
                                      <p:tavLst>
                                        <p:tav tm="0">
                                          <p:val>
                                            <p:fltVal val="0"/>
                                          </p:val>
                                        </p:tav>
                                        <p:tav tm="100000">
                                          <p:val>
                                            <p:strVal val="#ppt_w"/>
                                          </p:val>
                                        </p:tav>
                                      </p:tavLst>
                                    </p:anim>
                                    <p:anim calcmode="lin" valueType="num">
                                      <p:cBhvr>
                                        <p:cTn id="19" dur="100" fill="hold"/>
                                        <p:tgtEl>
                                          <p:spTgt spid="37"/>
                                        </p:tgtEl>
                                        <p:attrNameLst>
                                          <p:attrName>ppt_h</p:attrName>
                                        </p:attrNameLst>
                                      </p:cBhvr>
                                      <p:tavLst>
                                        <p:tav tm="0">
                                          <p:val>
                                            <p:fltVal val="0"/>
                                          </p:val>
                                        </p:tav>
                                        <p:tav tm="100000">
                                          <p:val>
                                            <p:strVal val="#ppt_h"/>
                                          </p:val>
                                        </p:tav>
                                      </p:tavLst>
                                    </p:anim>
                                    <p:animEffect transition="in" filter="fade">
                                      <p:cBhvr>
                                        <p:cTn id="20" dur="100"/>
                                        <p:tgtEl>
                                          <p:spTgt spid="37"/>
                                        </p:tgtEl>
                                      </p:cBhvr>
                                    </p:animEffect>
                                  </p:childTnLst>
                                </p:cTn>
                              </p:par>
                              <p:par>
                                <p:cTn id="21" presetID="6" presetClass="emph" presetSubtype="0" fill="hold" nodeType="withEffect">
                                  <p:stCondLst>
                                    <p:cond delay="100"/>
                                  </p:stCondLst>
                                  <p:childTnLst>
                                    <p:animScale>
                                      <p:cBhvr>
                                        <p:cTn id="22" dur="100" fill="hold"/>
                                        <p:tgtEl>
                                          <p:spTgt spid="37"/>
                                        </p:tgtEl>
                                      </p:cBhvr>
                                      <p:by x="110000" y="110000"/>
                                    </p:animScale>
                                  </p:childTnLst>
                                </p:cTn>
                              </p:par>
                              <p:par>
                                <p:cTn id="23" presetID="6" presetClass="emph" presetSubtype="0" fill="hold" nodeType="withEffect">
                                  <p:stCondLst>
                                    <p:cond delay="200"/>
                                  </p:stCondLst>
                                  <p:childTnLst>
                                    <p:animScale>
                                      <p:cBhvr>
                                        <p:cTn id="24" dur="200" fill="hold"/>
                                        <p:tgtEl>
                                          <p:spTgt spid="37"/>
                                        </p:tgtEl>
                                      </p:cBhvr>
                                      <p:by x="90000" y="90000"/>
                                    </p:animScale>
                                  </p:childTnLst>
                                </p:cTn>
                              </p:par>
                              <p:par>
                                <p:cTn id="25" presetID="6" presetClass="emph" presetSubtype="0" fill="hold" nodeType="withEffect">
                                  <p:stCondLst>
                                    <p:cond delay="400"/>
                                  </p:stCondLst>
                                  <p:childTnLst>
                                    <p:animScale>
                                      <p:cBhvr>
                                        <p:cTn id="26" dur="100" fill="hold"/>
                                        <p:tgtEl>
                                          <p:spTgt spid="37"/>
                                        </p:tgtEl>
                                      </p:cBhvr>
                                      <p:by x="105000" y="105000"/>
                                    </p:animScale>
                                  </p:childTnLst>
                                </p:cTn>
                              </p:par>
                              <p:par>
                                <p:cTn id="27" presetID="6" presetClass="emph" presetSubtype="0" fill="hold" nodeType="withEffect">
                                  <p:stCondLst>
                                    <p:cond delay="500"/>
                                  </p:stCondLst>
                                  <p:childTnLst>
                                    <p:animScale>
                                      <p:cBhvr>
                                        <p:cTn id="28" dur="200" fill="hold"/>
                                        <p:tgtEl>
                                          <p:spTgt spid="37"/>
                                        </p:tgtEl>
                                      </p:cBhvr>
                                      <p:by x="95000" y="95000"/>
                                    </p:animScale>
                                  </p:childTnLst>
                                </p:cTn>
                              </p:par>
                            </p:childTnLst>
                          </p:cTn>
                        </p:par>
                        <p:par>
                          <p:cTn id="29" fill="hold">
                            <p:stCondLst>
                              <p:cond delay="1950"/>
                            </p:stCondLst>
                            <p:childTnLst>
                              <p:par>
                                <p:cTn id="30" presetID="22" presetClass="entr" presetSubtype="1" fill="hold" nodeType="after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wipe(up)">
                                      <p:cBhvr>
                                        <p:cTn id="32" dur="500"/>
                                        <p:tgtEl>
                                          <p:spTgt spid="78"/>
                                        </p:tgtEl>
                                      </p:cBhvr>
                                    </p:animEffect>
                                  </p:childTnLst>
                                </p:cTn>
                              </p:par>
                              <p:par>
                                <p:cTn id="33" presetID="22" presetClass="entr" presetSubtype="1" fill="hold" nodeType="withEffect">
                                  <p:stCondLst>
                                    <p:cond delay="350"/>
                                  </p:stCondLst>
                                  <p:childTnLst>
                                    <p:set>
                                      <p:cBhvr>
                                        <p:cTn id="34" dur="1" fill="hold">
                                          <p:stCondLst>
                                            <p:cond delay="0"/>
                                          </p:stCondLst>
                                        </p:cTn>
                                        <p:tgtEl>
                                          <p:spTgt spid="79"/>
                                        </p:tgtEl>
                                        <p:attrNameLst>
                                          <p:attrName>style.visibility</p:attrName>
                                        </p:attrNameLst>
                                      </p:cBhvr>
                                      <p:to>
                                        <p:strVal val="visible"/>
                                      </p:to>
                                    </p:set>
                                    <p:animEffect transition="in" filter="wipe(up)">
                                      <p:cBhvr>
                                        <p:cTn id="35" dur="500"/>
                                        <p:tgtEl>
                                          <p:spTgt spid="79"/>
                                        </p:tgtEl>
                                      </p:cBhvr>
                                    </p:animEffect>
                                  </p:childTnLst>
                                </p:cTn>
                              </p:par>
                            </p:childTnLst>
                          </p:cTn>
                        </p:par>
                        <p:par>
                          <p:cTn id="36" fill="hold">
                            <p:stCondLst>
                              <p:cond delay="2800"/>
                            </p:stCondLst>
                            <p:childTnLst>
                              <p:par>
                                <p:cTn id="37" presetID="12" presetClass="entr" presetSubtype="8" fill="hold" grpId="0" nodeType="afterEffect">
                                  <p:stCondLst>
                                    <p:cond delay="0"/>
                                  </p:stCondLst>
                                  <p:childTnLst>
                                    <p:set>
                                      <p:cBhvr>
                                        <p:cTn id="38" dur="1" fill="hold">
                                          <p:stCondLst>
                                            <p:cond delay="0"/>
                                          </p:stCondLst>
                                        </p:cTn>
                                        <p:tgtEl>
                                          <p:spTgt spid="80"/>
                                        </p:tgtEl>
                                        <p:attrNameLst>
                                          <p:attrName>style.visibility</p:attrName>
                                        </p:attrNameLst>
                                      </p:cBhvr>
                                      <p:to>
                                        <p:strVal val="visible"/>
                                      </p:to>
                                    </p:set>
                                    <p:anim calcmode="lin" valueType="num">
                                      <p:cBhvr additive="base">
                                        <p:cTn id="39" dur="500"/>
                                        <p:tgtEl>
                                          <p:spTgt spid="80"/>
                                        </p:tgtEl>
                                        <p:attrNameLst>
                                          <p:attrName>ppt_x</p:attrName>
                                        </p:attrNameLst>
                                      </p:cBhvr>
                                      <p:tavLst>
                                        <p:tav tm="0">
                                          <p:val>
                                            <p:strVal val="#ppt_x-#ppt_w*1.125000"/>
                                          </p:val>
                                        </p:tav>
                                        <p:tav tm="100000">
                                          <p:val>
                                            <p:strVal val="#ppt_x"/>
                                          </p:val>
                                        </p:tav>
                                      </p:tavLst>
                                    </p:anim>
                                    <p:animEffect transition="in" filter="wipe(right)">
                                      <p:cBhvr>
                                        <p:cTn id="40" dur="500"/>
                                        <p:tgtEl>
                                          <p:spTgt spid="80"/>
                                        </p:tgtEl>
                                      </p:cBhvr>
                                    </p:animEffect>
                                  </p:childTnLst>
                                </p:cTn>
                              </p:par>
                            </p:childTnLst>
                          </p:cTn>
                        </p:par>
                        <p:par>
                          <p:cTn id="41" fill="hold">
                            <p:stCondLst>
                              <p:cond delay="3300"/>
                            </p:stCondLst>
                            <p:childTnLst>
                              <p:par>
                                <p:cTn id="42" presetID="53" presetClass="entr" presetSubtype="16"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childTnLst>
                          </p:cTn>
                        </p:par>
                        <p:par>
                          <p:cTn id="47" fill="hold">
                            <p:stCondLst>
                              <p:cond delay="3800"/>
                            </p:stCondLst>
                            <p:childTnLst>
                              <p:par>
                                <p:cTn id="48" presetID="12" presetClass="entr" presetSubtype="8"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p:tgtEl>
                                          <p:spTgt spid="23"/>
                                        </p:tgtEl>
                                        <p:attrNameLst>
                                          <p:attrName>ppt_x</p:attrName>
                                        </p:attrNameLst>
                                      </p:cBhvr>
                                      <p:tavLst>
                                        <p:tav tm="0">
                                          <p:val>
                                            <p:strVal val="#ppt_x-#ppt_w*1.125000"/>
                                          </p:val>
                                        </p:tav>
                                        <p:tav tm="100000">
                                          <p:val>
                                            <p:strVal val="#ppt_x"/>
                                          </p:val>
                                        </p:tav>
                                      </p:tavLst>
                                    </p:anim>
                                    <p:animEffect transition="in" filter="wipe(right)">
                                      <p:cBhvr>
                                        <p:cTn id="51" dur="500"/>
                                        <p:tgtEl>
                                          <p:spTgt spid="23"/>
                                        </p:tgtEl>
                                      </p:cBhvr>
                                    </p:animEffect>
                                  </p:childTnLst>
                                </p:cTn>
                              </p:par>
                            </p:childTnLst>
                          </p:cTn>
                        </p:par>
                        <p:par>
                          <p:cTn id="52" fill="hold">
                            <p:stCondLst>
                              <p:cond delay="4300"/>
                            </p:stCondLst>
                            <p:childTnLst>
                              <p:par>
                                <p:cTn id="53" presetID="53" presetClass="entr" presetSubtype="16"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500" fill="hold"/>
                                        <p:tgtEl>
                                          <p:spTgt spid="24"/>
                                        </p:tgtEl>
                                        <p:attrNameLst>
                                          <p:attrName>ppt_w</p:attrName>
                                        </p:attrNameLst>
                                      </p:cBhvr>
                                      <p:tavLst>
                                        <p:tav tm="0">
                                          <p:val>
                                            <p:fltVal val="0"/>
                                          </p:val>
                                        </p:tav>
                                        <p:tav tm="100000">
                                          <p:val>
                                            <p:strVal val="#ppt_w"/>
                                          </p:val>
                                        </p:tav>
                                      </p:tavLst>
                                    </p:anim>
                                    <p:anim calcmode="lin" valueType="num">
                                      <p:cBhvr>
                                        <p:cTn id="56" dur="500" fill="hold"/>
                                        <p:tgtEl>
                                          <p:spTgt spid="24"/>
                                        </p:tgtEl>
                                        <p:attrNameLst>
                                          <p:attrName>ppt_h</p:attrName>
                                        </p:attrNameLst>
                                      </p:cBhvr>
                                      <p:tavLst>
                                        <p:tav tm="0">
                                          <p:val>
                                            <p:fltVal val="0"/>
                                          </p:val>
                                        </p:tav>
                                        <p:tav tm="100000">
                                          <p:val>
                                            <p:strVal val="#ppt_h"/>
                                          </p:val>
                                        </p:tav>
                                      </p:tavLst>
                                    </p:anim>
                                    <p:animEffect transition="in" filter="fade">
                                      <p:cBhvr>
                                        <p:cTn id="57" dur="500"/>
                                        <p:tgtEl>
                                          <p:spTgt spid="24"/>
                                        </p:tgtEl>
                                      </p:cBhvr>
                                    </p:animEffect>
                                  </p:childTnLst>
                                </p:cTn>
                              </p:par>
                            </p:childTnLst>
                          </p:cTn>
                        </p:par>
                        <p:par>
                          <p:cTn id="58" fill="hold">
                            <p:stCondLst>
                              <p:cond delay="4800"/>
                            </p:stCondLst>
                            <p:childTnLst>
                              <p:par>
                                <p:cTn id="59" presetID="12" presetClass="entr" presetSubtype="8"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p:tgtEl>
                                          <p:spTgt spid="25"/>
                                        </p:tgtEl>
                                        <p:attrNameLst>
                                          <p:attrName>ppt_x</p:attrName>
                                        </p:attrNameLst>
                                      </p:cBhvr>
                                      <p:tavLst>
                                        <p:tav tm="0">
                                          <p:val>
                                            <p:strVal val="#ppt_x-#ppt_w*1.125000"/>
                                          </p:val>
                                        </p:tav>
                                        <p:tav tm="100000">
                                          <p:val>
                                            <p:strVal val="#ppt_x"/>
                                          </p:val>
                                        </p:tav>
                                      </p:tavLst>
                                    </p:anim>
                                    <p:animEffect transition="in" filter="wipe(right)">
                                      <p:cBhvr>
                                        <p:cTn id="62" dur="500"/>
                                        <p:tgtEl>
                                          <p:spTgt spid="25"/>
                                        </p:tgtEl>
                                      </p:cBhvr>
                                    </p:animEffect>
                                  </p:childTnLst>
                                </p:cTn>
                              </p:par>
                            </p:childTnLst>
                          </p:cTn>
                        </p:par>
                        <p:par>
                          <p:cTn id="63" fill="hold">
                            <p:stCondLst>
                              <p:cond delay="5300"/>
                            </p:stCondLst>
                            <p:childTnLst>
                              <p:par>
                                <p:cTn id="64" presetID="53" presetClass="entr" presetSubtype="16" fill="hold" grpId="0" nodeType="after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p:cTn id="66" dur="500" fill="hold"/>
                                        <p:tgtEl>
                                          <p:spTgt spid="26"/>
                                        </p:tgtEl>
                                        <p:attrNameLst>
                                          <p:attrName>ppt_w</p:attrName>
                                        </p:attrNameLst>
                                      </p:cBhvr>
                                      <p:tavLst>
                                        <p:tav tm="0">
                                          <p:val>
                                            <p:fltVal val="0"/>
                                          </p:val>
                                        </p:tav>
                                        <p:tav tm="100000">
                                          <p:val>
                                            <p:strVal val="#ppt_w"/>
                                          </p:val>
                                        </p:tav>
                                      </p:tavLst>
                                    </p:anim>
                                    <p:anim calcmode="lin" valueType="num">
                                      <p:cBhvr>
                                        <p:cTn id="67" dur="500" fill="hold"/>
                                        <p:tgtEl>
                                          <p:spTgt spid="26"/>
                                        </p:tgtEl>
                                        <p:attrNameLst>
                                          <p:attrName>ppt_h</p:attrName>
                                        </p:attrNameLst>
                                      </p:cBhvr>
                                      <p:tavLst>
                                        <p:tav tm="0">
                                          <p:val>
                                            <p:fltVal val="0"/>
                                          </p:val>
                                        </p:tav>
                                        <p:tav tm="100000">
                                          <p:val>
                                            <p:strVal val="#ppt_h"/>
                                          </p:val>
                                        </p:tav>
                                      </p:tavLst>
                                    </p:anim>
                                    <p:animEffect transition="in" filter="fade">
                                      <p:cBhvr>
                                        <p:cTn id="68" dur="500"/>
                                        <p:tgtEl>
                                          <p:spTgt spid="26"/>
                                        </p:tgtEl>
                                      </p:cBhvr>
                                    </p:animEffect>
                                  </p:childTnLst>
                                </p:cTn>
                              </p:par>
                            </p:childTnLst>
                          </p:cTn>
                        </p:par>
                        <p:par>
                          <p:cTn id="69" fill="hold">
                            <p:stCondLst>
                              <p:cond delay="5800"/>
                            </p:stCondLst>
                            <p:childTnLst>
                              <p:par>
                                <p:cTn id="70" presetID="12" presetClass="entr" presetSubtype="8" fill="hold" grpId="0" nodeType="after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p:tgtEl>
                                          <p:spTgt spid="27"/>
                                        </p:tgtEl>
                                        <p:attrNameLst>
                                          <p:attrName>ppt_x</p:attrName>
                                        </p:attrNameLst>
                                      </p:cBhvr>
                                      <p:tavLst>
                                        <p:tav tm="0">
                                          <p:val>
                                            <p:strVal val="#ppt_x-#ppt_w*1.125000"/>
                                          </p:val>
                                        </p:tav>
                                        <p:tav tm="100000">
                                          <p:val>
                                            <p:strVal val="#ppt_x"/>
                                          </p:val>
                                        </p:tav>
                                      </p:tavLst>
                                    </p:anim>
                                    <p:animEffect transition="in" filter="wipe(right)">
                                      <p:cBhvr>
                                        <p:cTn id="73" dur="500"/>
                                        <p:tgtEl>
                                          <p:spTgt spid="27"/>
                                        </p:tgtEl>
                                      </p:cBhvr>
                                    </p:animEffect>
                                  </p:childTnLst>
                                </p:cTn>
                              </p:par>
                            </p:childTnLst>
                          </p:cTn>
                        </p:par>
                        <p:par>
                          <p:cTn id="74" fill="hold">
                            <p:stCondLst>
                              <p:cond delay="6300"/>
                            </p:stCondLst>
                            <p:childTnLst>
                              <p:par>
                                <p:cTn id="75" presetID="53" presetClass="entr" presetSubtype="16" fill="hold" grpId="0" nodeType="after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p:cTn id="77" dur="500" fill="hold"/>
                                        <p:tgtEl>
                                          <p:spTgt spid="28"/>
                                        </p:tgtEl>
                                        <p:attrNameLst>
                                          <p:attrName>ppt_w</p:attrName>
                                        </p:attrNameLst>
                                      </p:cBhvr>
                                      <p:tavLst>
                                        <p:tav tm="0">
                                          <p:val>
                                            <p:fltVal val="0"/>
                                          </p:val>
                                        </p:tav>
                                        <p:tav tm="100000">
                                          <p:val>
                                            <p:strVal val="#ppt_w"/>
                                          </p:val>
                                        </p:tav>
                                      </p:tavLst>
                                    </p:anim>
                                    <p:anim calcmode="lin" valueType="num">
                                      <p:cBhvr>
                                        <p:cTn id="78" dur="500" fill="hold"/>
                                        <p:tgtEl>
                                          <p:spTgt spid="28"/>
                                        </p:tgtEl>
                                        <p:attrNameLst>
                                          <p:attrName>ppt_h</p:attrName>
                                        </p:attrNameLst>
                                      </p:cBhvr>
                                      <p:tavLst>
                                        <p:tav tm="0">
                                          <p:val>
                                            <p:fltVal val="0"/>
                                          </p:val>
                                        </p:tav>
                                        <p:tav tm="100000">
                                          <p:val>
                                            <p:strVal val="#ppt_h"/>
                                          </p:val>
                                        </p:tav>
                                      </p:tavLst>
                                    </p:anim>
                                    <p:animEffect transition="in" filter="fade">
                                      <p:cBhvr>
                                        <p:cTn id="79" dur="500"/>
                                        <p:tgtEl>
                                          <p:spTgt spid="28"/>
                                        </p:tgtEl>
                                      </p:cBhvr>
                                    </p:animEffect>
                                  </p:childTnLst>
                                </p:cTn>
                              </p:par>
                            </p:childTnLst>
                          </p:cTn>
                        </p:par>
                        <p:par>
                          <p:cTn id="80" fill="hold">
                            <p:stCondLst>
                              <p:cond delay="6800"/>
                            </p:stCondLst>
                            <p:childTnLst>
                              <p:par>
                                <p:cTn id="81" presetID="12" presetClass="entr" presetSubtype="8" fill="hold" grpId="0" nodeType="after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additive="base">
                                        <p:cTn id="83" dur="500"/>
                                        <p:tgtEl>
                                          <p:spTgt spid="29"/>
                                        </p:tgtEl>
                                        <p:attrNameLst>
                                          <p:attrName>ppt_x</p:attrName>
                                        </p:attrNameLst>
                                      </p:cBhvr>
                                      <p:tavLst>
                                        <p:tav tm="0">
                                          <p:val>
                                            <p:strVal val="#ppt_x-#ppt_w*1.125000"/>
                                          </p:val>
                                        </p:tav>
                                        <p:tav tm="100000">
                                          <p:val>
                                            <p:strVal val="#ppt_x"/>
                                          </p:val>
                                        </p:tav>
                                      </p:tavLst>
                                    </p:anim>
                                    <p:animEffect transition="in" filter="wipe(right)">
                                      <p:cBhvr>
                                        <p:cTn id="8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80" grpId="0"/>
      <p:bldP spid="22" grpId="0" animBg="1"/>
      <p:bldP spid="23" grpId="0"/>
      <p:bldP spid="24" grpId="0" animBg="1"/>
      <p:bldP spid="25" grpId="0"/>
      <p:bldP spid="26" grpId="0" animBg="1"/>
      <p:bldP spid="27" grpId="0"/>
      <p:bldP spid="28" grpId="0" animBg="1"/>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242434" y="689799"/>
            <a:ext cx="360967" cy="4475410"/>
            <a:chOff x="4242434" y="689799"/>
            <a:chExt cx="360967" cy="4475410"/>
          </a:xfrm>
          <a:effectLst>
            <a:outerShdw blurRad="50800" dist="38100" dir="5400000" algn="t" rotWithShape="0">
              <a:prstClr val="black">
                <a:alpha val="40000"/>
              </a:prstClr>
            </a:outerShdw>
          </a:effectLst>
        </p:grpSpPr>
        <p:sp>
          <p:nvSpPr>
            <p:cNvPr id="325" name="矩形 324"/>
            <p:cNvSpPr/>
            <p:nvPr/>
          </p:nvSpPr>
          <p:spPr>
            <a:xfrm>
              <a:off x="4242434" y="689799"/>
              <a:ext cx="360967" cy="4475410"/>
            </a:xfrm>
            <a:prstGeom prst="rect">
              <a:avLst/>
            </a:prstGeom>
            <a:solidFill>
              <a:srgbClr val="FEFDFC"/>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cxnSp>
          <p:nvCxnSpPr>
            <p:cNvPr id="326" name="直接连接符 325"/>
            <p:cNvCxnSpPr/>
            <p:nvPr/>
          </p:nvCxnSpPr>
          <p:spPr>
            <a:xfrm>
              <a:off x="4242434" y="727270"/>
              <a:ext cx="360967" cy="0"/>
            </a:xfrm>
            <a:prstGeom prst="line">
              <a:avLst/>
            </a:prstGeom>
            <a:noFill/>
            <a:ln w="12700" cap="flat" cmpd="sng" algn="ctr">
              <a:solidFill>
                <a:srgbClr val="F3DECD"/>
              </a:solidFill>
              <a:prstDash val="solid"/>
              <a:miter lim="800000"/>
            </a:ln>
            <a:effectLst/>
          </p:spPr>
        </p:cxnSp>
        <p:cxnSp>
          <p:nvCxnSpPr>
            <p:cNvPr id="327" name="直接连接符 326"/>
            <p:cNvCxnSpPr/>
            <p:nvPr/>
          </p:nvCxnSpPr>
          <p:spPr>
            <a:xfrm>
              <a:off x="4242434" y="755851"/>
              <a:ext cx="360967" cy="0"/>
            </a:xfrm>
            <a:prstGeom prst="line">
              <a:avLst/>
            </a:prstGeom>
            <a:noFill/>
            <a:ln w="12700" cap="flat" cmpd="sng" algn="ctr">
              <a:solidFill>
                <a:srgbClr val="F3DECD"/>
              </a:solidFill>
              <a:prstDash val="solid"/>
              <a:miter lim="800000"/>
            </a:ln>
            <a:effectLst/>
          </p:spPr>
        </p:cxnSp>
        <p:cxnSp>
          <p:nvCxnSpPr>
            <p:cNvPr id="328" name="直接连接符 327"/>
            <p:cNvCxnSpPr/>
            <p:nvPr/>
          </p:nvCxnSpPr>
          <p:spPr>
            <a:xfrm>
              <a:off x="4242434" y="784437"/>
              <a:ext cx="360967" cy="0"/>
            </a:xfrm>
            <a:prstGeom prst="line">
              <a:avLst/>
            </a:prstGeom>
            <a:noFill/>
            <a:ln w="12700" cap="flat" cmpd="sng" algn="ctr">
              <a:solidFill>
                <a:srgbClr val="F3DECD"/>
              </a:solidFill>
              <a:prstDash val="solid"/>
              <a:miter lim="800000"/>
            </a:ln>
            <a:effectLst/>
          </p:spPr>
        </p:cxnSp>
        <p:cxnSp>
          <p:nvCxnSpPr>
            <p:cNvPr id="329" name="直接连接符 328"/>
            <p:cNvCxnSpPr/>
            <p:nvPr/>
          </p:nvCxnSpPr>
          <p:spPr>
            <a:xfrm>
              <a:off x="4242434" y="813019"/>
              <a:ext cx="360967" cy="0"/>
            </a:xfrm>
            <a:prstGeom prst="line">
              <a:avLst/>
            </a:prstGeom>
            <a:noFill/>
            <a:ln w="12700" cap="flat" cmpd="sng" algn="ctr">
              <a:solidFill>
                <a:srgbClr val="F3DECD"/>
              </a:solidFill>
              <a:prstDash val="solid"/>
              <a:miter lim="800000"/>
            </a:ln>
            <a:effectLst/>
          </p:spPr>
        </p:cxnSp>
        <p:cxnSp>
          <p:nvCxnSpPr>
            <p:cNvPr id="330" name="直接连接符 329"/>
            <p:cNvCxnSpPr/>
            <p:nvPr/>
          </p:nvCxnSpPr>
          <p:spPr>
            <a:xfrm>
              <a:off x="4242434" y="838057"/>
              <a:ext cx="360967" cy="0"/>
            </a:xfrm>
            <a:prstGeom prst="line">
              <a:avLst/>
            </a:prstGeom>
            <a:noFill/>
            <a:ln w="12700" cap="flat" cmpd="sng" algn="ctr">
              <a:solidFill>
                <a:srgbClr val="F3DECD"/>
              </a:solidFill>
              <a:prstDash val="solid"/>
              <a:miter lim="800000"/>
            </a:ln>
            <a:effectLst/>
          </p:spPr>
        </p:cxnSp>
        <p:cxnSp>
          <p:nvCxnSpPr>
            <p:cNvPr id="331" name="直接连接符 330"/>
            <p:cNvCxnSpPr/>
            <p:nvPr/>
          </p:nvCxnSpPr>
          <p:spPr>
            <a:xfrm>
              <a:off x="4242434" y="866639"/>
              <a:ext cx="360967" cy="0"/>
            </a:xfrm>
            <a:prstGeom prst="line">
              <a:avLst/>
            </a:prstGeom>
            <a:noFill/>
            <a:ln w="12700" cap="flat" cmpd="sng" algn="ctr">
              <a:solidFill>
                <a:srgbClr val="F3DECD"/>
              </a:solidFill>
              <a:prstDash val="solid"/>
              <a:miter lim="800000"/>
            </a:ln>
            <a:effectLst/>
          </p:spPr>
        </p:cxnSp>
        <p:cxnSp>
          <p:nvCxnSpPr>
            <p:cNvPr id="332" name="直接连接符 331"/>
            <p:cNvCxnSpPr/>
            <p:nvPr/>
          </p:nvCxnSpPr>
          <p:spPr>
            <a:xfrm>
              <a:off x="4242434" y="895225"/>
              <a:ext cx="360967" cy="0"/>
            </a:xfrm>
            <a:prstGeom prst="line">
              <a:avLst/>
            </a:prstGeom>
            <a:noFill/>
            <a:ln w="12700" cap="flat" cmpd="sng" algn="ctr">
              <a:solidFill>
                <a:srgbClr val="F3DECD"/>
              </a:solidFill>
              <a:prstDash val="solid"/>
              <a:miter lim="800000"/>
            </a:ln>
            <a:effectLst/>
          </p:spPr>
        </p:cxnSp>
        <p:cxnSp>
          <p:nvCxnSpPr>
            <p:cNvPr id="333" name="直接连接符 332"/>
            <p:cNvCxnSpPr/>
            <p:nvPr/>
          </p:nvCxnSpPr>
          <p:spPr>
            <a:xfrm>
              <a:off x="4242434" y="923806"/>
              <a:ext cx="360967" cy="0"/>
            </a:xfrm>
            <a:prstGeom prst="line">
              <a:avLst/>
            </a:prstGeom>
            <a:noFill/>
            <a:ln w="12700" cap="flat" cmpd="sng" algn="ctr">
              <a:solidFill>
                <a:srgbClr val="F3DECD"/>
              </a:solidFill>
              <a:prstDash val="solid"/>
              <a:miter lim="800000"/>
            </a:ln>
            <a:effectLst/>
          </p:spPr>
        </p:cxnSp>
        <p:cxnSp>
          <p:nvCxnSpPr>
            <p:cNvPr id="334" name="直接连接符 333"/>
            <p:cNvCxnSpPr/>
            <p:nvPr/>
          </p:nvCxnSpPr>
          <p:spPr>
            <a:xfrm>
              <a:off x="4242434" y="948794"/>
              <a:ext cx="360967" cy="0"/>
            </a:xfrm>
            <a:prstGeom prst="line">
              <a:avLst/>
            </a:prstGeom>
            <a:noFill/>
            <a:ln w="12700" cap="flat" cmpd="sng" algn="ctr">
              <a:solidFill>
                <a:srgbClr val="F3DECD"/>
              </a:solidFill>
              <a:prstDash val="solid"/>
              <a:miter lim="800000"/>
            </a:ln>
            <a:effectLst/>
          </p:spPr>
        </p:cxnSp>
        <p:cxnSp>
          <p:nvCxnSpPr>
            <p:cNvPr id="335" name="直接连接符 334"/>
            <p:cNvCxnSpPr/>
            <p:nvPr/>
          </p:nvCxnSpPr>
          <p:spPr>
            <a:xfrm>
              <a:off x="4242434" y="977376"/>
              <a:ext cx="360967" cy="0"/>
            </a:xfrm>
            <a:prstGeom prst="line">
              <a:avLst/>
            </a:prstGeom>
            <a:noFill/>
            <a:ln w="12700" cap="flat" cmpd="sng" algn="ctr">
              <a:solidFill>
                <a:srgbClr val="F3DECD"/>
              </a:solidFill>
              <a:prstDash val="solid"/>
              <a:miter lim="800000"/>
            </a:ln>
            <a:effectLst/>
          </p:spPr>
        </p:cxnSp>
        <p:cxnSp>
          <p:nvCxnSpPr>
            <p:cNvPr id="336" name="直接连接符 335"/>
            <p:cNvCxnSpPr/>
            <p:nvPr/>
          </p:nvCxnSpPr>
          <p:spPr>
            <a:xfrm>
              <a:off x="4242434" y="1005962"/>
              <a:ext cx="360967" cy="0"/>
            </a:xfrm>
            <a:prstGeom prst="line">
              <a:avLst/>
            </a:prstGeom>
            <a:noFill/>
            <a:ln w="12700" cap="flat" cmpd="sng" algn="ctr">
              <a:solidFill>
                <a:srgbClr val="F3DECD"/>
              </a:solidFill>
              <a:prstDash val="solid"/>
              <a:miter lim="800000"/>
            </a:ln>
            <a:effectLst/>
          </p:spPr>
        </p:cxnSp>
        <p:cxnSp>
          <p:nvCxnSpPr>
            <p:cNvPr id="337" name="直接连接符 336"/>
            <p:cNvCxnSpPr/>
            <p:nvPr/>
          </p:nvCxnSpPr>
          <p:spPr>
            <a:xfrm>
              <a:off x="4242434" y="1034544"/>
              <a:ext cx="360967" cy="0"/>
            </a:xfrm>
            <a:prstGeom prst="line">
              <a:avLst/>
            </a:prstGeom>
            <a:noFill/>
            <a:ln w="12700" cap="flat" cmpd="sng" algn="ctr">
              <a:solidFill>
                <a:srgbClr val="F3DECD"/>
              </a:solidFill>
              <a:prstDash val="solid"/>
              <a:miter lim="800000"/>
            </a:ln>
            <a:effectLst/>
          </p:spPr>
        </p:cxnSp>
        <p:cxnSp>
          <p:nvCxnSpPr>
            <p:cNvPr id="338" name="直接连接符 337"/>
            <p:cNvCxnSpPr/>
            <p:nvPr/>
          </p:nvCxnSpPr>
          <p:spPr>
            <a:xfrm>
              <a:off x="4242434" y="1059582"/>
              <a:ext cx="360967" cy="0"/>
            </a:xfrm>
            <a:prstGeom prst="line">
              <a:avLst/>
            </a:prstGeom>
            <a:noFill/>
            <a:ln w="12700" cap="flat" cmpd="sng" algn="ctr">
              <a:solidFill>
                <a:srgbClr val="F3DECD"/>
              </a:solidFill>
              <a:prstDash val="solid"/>
              <a:miter lim="800000"/>
            </a:ln>
            <a:effectLst/>
          </p:spPr>
        </p:cxnSp>
        <p:cxnSp>
          <p:nvCxnSpPr>
            <p:cNvPr id="339" name="直接连接符 338"/>
            <p:cNvCxnSpPr/>
            <p:nvPr/>
          </p:nvCxnSpPr>
          <p:spPr>
            <a:xfrm>
              <a:off x="4242434" y="1088163"/>
              <a:ext cx="360967" cy="0"/>
            </a:xfrm>
            <a:prstGeom prst="line">
              <a:avLst/>
            </a:prstGeom>
            <a:noFill/>
            <a:ln w="12700" cap="flat" cmpd="sng" algn="ctr">
              <a:solidFill>
                <a:srgbClr val="F3DECD"/>
              </a:solidFill>
              <a:prstDash val="solid"/>
              <a:miter lim="800000"/>
            </a:ln>
            <a:effectLst/>
          </p:spPr>
        </p:cxnSp>
        <p:cxnSp>
          <p:nvCxnSpPr>
            <p:cNvPr id="340" name="直接连接符 339"/>
            <p:cNvCxnSpPr/>
            <p:nvPr/>
          </p:nvCxnSpPr>
          <p:spPr>
            <a:xfrm>
              <a:off x="4242434" y="1116750"/>
              <a:ext cx="360967" cy="0"/>
            </a:xfrm>
            <a:prstGeom prst="line">
              <a:avLst/>
            </a:prstGeom>
            <a:noFill/>
            <a:ln w="12700" cap="flat" cmpd="sng" algn="ctr">
              <a:solidFill>
                <a:srgbClr val="F3DECD"/>
              </a:solidFill>
              <a:prstDash val="solid"/>
              <a:miter lim="800000"/>
            </a:ln>
            <a:effectLst/>
          </p:spPr>
        </p:cxnSp>
        <p:cxnSp>
          <p:nvCxnSpPr>
            <p:cNvPr id="341" name="直接连接符 340"/>
            <p:cNvCxnSpPr/>
            <p:nvPr/>
          </p:nvCxnSpPr>
          <p:spPr>
            <a:xfrm>
              <a:off x="4242434" y="1145331"/>
              <a:ext cx="360967" cy="0"/>
            </a:xfrm>
            <a:prstGeom prst="line">
              <a:avLst/>
            </a:prstGeom>
            <a:noFill/>
            <a:ln w="12700" cap="flat" cmpd="sng" algn="ctr">
              <a:solidFill>
                <a:srgbClr val="F3DECD"/>
              </a:solidFill>
              <a:prstDash val="solid"/>
              <a:miter lim="800000"/>
            </a:ln>
            <a:effectLst/>
          </p:spPr>
        </p:cxnSp>
        <p:cxnSp>
          <p:nvCxnSpPr>
            <p:cNvPr id="342" name="直接连接符 341"/>
            <p:cNvCxnSpPr/>
            <p:nvPr/>
          </p:nvCxnSpPr>
          <p:spPr>
            <a:xfrm>
              <a:off x="4242434" y="1173297"/>
              <a:ext cx="360967" cy="0"/>
            </a:xfrm>
            <a:prstGeom prst="line">
              <a:avLst/>
            </a:prstGeom>
            <a:noFill/>
            <a:ln w="12700" cap="flat" cmpd="sng" algn="ctr">
              <a:solidFill>
                <a:srgbClr val="F3DECD"/>
              </a:solidFill>
              <a:prstDash val="solid"/>
              <a:miter lim="800000"/>
            </a:ln>
            <a:effectLst/>
          </p:spPr>
        </p:cxnSp>
        <p:cxnSp>
          <p:nvCxnSpPr>
            <p:cNvPr id="343" name="直接连接符 342"/>
            <p:cNvCxnSpPr/>
            <p:nvPr/>
          </p:nvCxnSpPr>
          <p:spPr>
            <a:xfrm>
              <a:off x="4242434" y="1201878"/>
              <a:ext cx="360967" cy="0"/>
            </a:xfrm>
            <a:prstGeom prst="line">
              <a:avLst/>
            </a:prstGeom>
            <a:noFill/>
            <a:ln w="12700" cap="flat" cmpd="sng" algn="ctr">
              <a:solidFill>
                <a:srgbClr val="F3DECD"/>
              </a:solidFill>
              <a:prstDash val="solid"/>
              <a:miter lim="800000"/>
            </a:ln>
            <a:effectLst/>
          </p:spPr>
        </p:cxnSp>
        <p:cxnSp>
          <p:nvCxnSpPr>
            <p:cNvPr id="344" name="直接连接符 343"/>
            <p:cNvCxnSpPr/>
            <p:nvPr/>
          </p:nvCxnSpPr>
          <p:spPr>
            <a:xfrm>
              <a:off x="4242434" y="1230464"/>
              <a:ext cx="360967" cy="0"/>
            </a:xfrm>
            <a:prstGeom prst="line">
              <a:avLst/>
            </a:prstGeom>
            <a:noFill/>
            <a:ln w="12700" cap="flat" cmpd="sng" algn="ctr">
              <a:solidFill>
                <a:srgbClr val="F3DECD"/>
              </a:solidFill>
              <a:prstDash val="solid"/>
              <a:miter lim="800000"/>
            </a:ln>
            <a:effectLst/>
          </p:spPr>
        </p:cxnSp>
        <p:cxnSp>
          <p:nvCxnSpPr>
            <p:cNvPr id="345" name="直接连接符 344"/>
            <p:cNvCxnSpPr/>
            <p:nvPr/>
          </p:nvCxnSpPr>
          <p:spPr>
            <a:xfrm>
              <a:off x="4242434" y="1259046"/>
              <a:ext cx="360967" cy="0"/>
            </a:xfrm>
            <a:prstGeom prst="line">
              <a:avLst/>
            </a:prstGeom>
            <a:noFill/>
            <a:ln w="12700" cap="flat" cmpd="sng" algn="ctr">
              <a:solidFill>
                <a:srgbClr val="F3DECD"/>
              </a:solidFill>
              <a:prstDash val="solid"/>
              <a:miter lim="800000"/>
            </a:ln>
            <a:effectLst/>
          </p:spPr>
        </p:cxnSp>
        <p:cxnSp>
          <p:nvCxnSpPr>
            <p:cNvPr id="346" name="直接连接符 345"/>
            <p:cNvCxnSpPr/>
            <p:nvPr/>
          </p:nvCxnSpPr>
          <p:spPr>
            <a:xfrm>
              <a:off x="4242434" y="1284084"/>
              <a:ext cx="360967" cy="0"/>
            </a:xfrm>
            <a:prstGeom prst="line">
              <a:avLst/>
            </a:prstGeom>
            <a:noFill/>
            <a:ln w="12700" cap="flat" cmpd="sng" algn="ctr">
              <a:solidFill>
                <a:srgbClr val="F3DECD"/>
              </a:solidFill>
              <a:prstDash val="solid"/>
              <a:miter lim="800000"/>
            </a:ln>
            <a:effectLst/>
          </p:spPr>
        </p:cxnSp>
        <p:cxnSp>
          <p:nvCxnSpPr>
            <p:cNvPr id="347" name="直接连接符 346"/>
            <p:cNvCxnSpPr/>
            <p:nvPr/>
          </p:nvCxnSpPr>
          <p:spPr>
            <a:xfrm>
              <a:off x="4242434" y="1312666"/>
              <a:ext cx="360967" cy="0"/>
            </a:xfrm>
            <a:prstGeom prst="line">
              <a:avLst/>
            </a:prstGeom>
            <a:noFill/>
            <a:ln w="12700" cap="flat" cmpd="sng" algn="ctr">
              <a:solidFill>
                <a:srgbClr val="F3DECD"/>
              </a:solidFill>
              <a:prstDash val="solid"/>
              <a:miter lim="800000"/>
            </a:ln>
            <a:effectLst/>
          </p:spPr>
        </p:cxnSp>
        <p:cxnSp>
          <p:nvCxnSpPr>
            <p:cNvPr id="348" name="直接连接符 347"/>
            <p:cNvCxnSpPr/>
            <p:nvPr/>
          </p:nvCxnSpPr>
          <p:spPr>
            <a:xfrm>
              <a:off x="4242434" y="1341252"/>
              <a:ext cx="360967" cy="0"/>
            </a:xfrm>
            <a:prstGeom prst="line">
              <a:avLst/>
            </a:prstGeom>
            <a:noFill/>
            <a:ln w="12700" cap="flat" cmpd="sng" algn="ctr">
              <a:solidFill>
                <a:srgbClr val="F3DECD"/>
              </a:solidFill>
              <a:prstDash val="solid"/>
              <a:miter lim="800000"/>
            </a:ln>
            <a:effectLst/>
          </p:spPr>
        </p:cxnSp>
        <p:cxnSp>
          <p:nvCxnSpPr>
            <p:cNvPr id="349" name="直接连接符 348"/>
            <p:cNvCxnSpPr/>
            <p:nvPr/>
          </p:nvCxnSpPr>
          <p:spPr>
            <a:xfrm>
              <a:off x="4242434" y="1369833"/>
              <a:ext cx="360967" cy="0"/>
            </a:xfrm>
            <a:prstGeom prst="line">
              <a:avLst/>
            </a:prstGeom>
            <a:noFill/>
            <a:ln w="12700" cap="flat" cmpd="sng" algn="ctr">
              <a:solidFill>
                <a:srgbClr val="F3DECD"/>
              </a:solidFill>
              <a:prstDash val="solid"/>
              <a:miter lim="800000"/>
            </a:ln>
            <a:effectLst/>
          </p:spPr>
        </p:cxnSp>
        <p:cxnSp>
          <p:nvCxnSpPr>
            <p:cNvPr id="350" name="直接连接符 349"/>
            <p:cNvCxnSpPr/>
            <p:nvPr/>
          </p:nvCxnSpPr>
          <p:spPr>
            <a:xfrm>
              <a:off x="4242434" y="1394821"/>
              <a:ext cx="360967" cy="0"/>
            </a:xfrm>
            <a:prstGeom prst="line">
              <a:avLst/>
            </a:prstGeom>
            <a:noFill/>
            <a:ln w="12700" cap="flat" cmpd="sng" algn="ctr">
              <a:solidFill>
                <a:srgbClr val="F3DECD"/>
              </a:solidFill>
              <a:prstDash val="solid"/>
              <a:miter lim="800000"/>
            </a:ln>
            <a:effectLst/>
          </p:spPr>
        </p:cxnSp>
        <p:cxnSp>
          <p:nvCxnSpPr>
            <p:cNvPr id="351" name="直接连接符 350"/>
            <p:cNvCxnSpPr/>
            <p:nvPr/>
          </p:nvCxnSpPr>
          <p:spPr>
            <a:xfrm>
              <a:off x="4242434" y="1423403"/>
              <a:ext cx="360967" cy="0"/>
            </a:xfrm>
            <a:prstGeom prst="line">
              <a:avLst/>
            </a:prstGeom>
            <a:noFill/>
            <a:ln w="12700" cap="flat" cmpd="sng" algn="ctr">
              <a:solidFill>
                <a:srgbClr val="F3DECD"/>
              </a:solidFill>
              <a:prstDash val="solid"/>
              <a:miter lim="800000"/>
            </a:ln>
            <a:effectLst/>
          </p:spPr>
        </p:cxnSp>
        <p:cxnSp>
          <p:nvCxnSpPr>
            <p:cNvPr id="352" name="直接连接符 351"/>
            <p:cNvCxnSpPr/>
            <p:nvPr/>
          </p:nvCxnSpPr>
          <p:spPr>
            <a:xfrm>
              <a:off x="4242434" y="1451989"/>
              <a:ext cx="360967" cy="0"/>
            </a:xfrm>
            <a:prstGeom prst="line">
              <a:avLst/>
            </a:prstGeom>
            <a:noFill/>
            <a:ln w="12700" cap="flat" cmpd="sng" algn="ctr">
              <a:solidFill>
                <a:srgbClr val="F3DECD"/>
              </a:solidFill>
              <a:prstDash val="solid"/>
              <a:miter lim="800000"/>
            </a:ln>
            <a:effectLst/>
          </p:spPr>
        </p:cxnSp>
        <p:cxnSp>
          <p:nvCxnSpPr>
            <p:cNvPr id="353" name="直接连接符 352"/>
            <p:cNvCxnSpPr/>
            <p:nvPr/>
          </p:nvCxnSpPr>
          <p:spPr>
            <a:xfrm>
              <a:off x="4242434" y="1480571"/>
              <a:ext cx="360967" cy="0"/>
            </a:xfrm>
            <a:prstGeom prst="line">
              <a:avLst/>
            </a:prstGeom>
            <a:noFill/>
            <a:ln w="12700" cap="flat" cmpd="sng" algn="ctr">
              <a:solidFill>
                <a:srgbClr val="F3DECD"/>
              </a:solidFill>
              <a:prstDash val="solid"/>
              <a:miter lim="800000"/>
            </a:ln>
            <a:effectLst/>
          </p:spPr>
        </p:cxnSp>
        <p:cxnSp>
          <p:nvCxnSpPr>
            <p:cNvPr id="354" name="直接连接符 353"/>
            <p:cNvCxnSpPr/>
            <p:nvPr/>
          </p:nvCxnSpPr>
          <p:spPr>
            <a:xfrm>
              <a:off x="4242434" y="1505609"/>
              <a:ext cx="360967" cy="0"/>
            </a:xfrm>
            <a:prstGeom prst="line">
              <a:avLst/>
            </a:prstGeom>
            <a:noFill/>
            <a:ln w="12700" cap="flat" cmpd="sng" algn="ctr">
              <a:solidFill>
                <a:srgbClr val="F3DECD"/>
              </a:solidFill>
              <a:prstDash val="solid"/>
              <a:miter lim="800000"/>
            </a:ln>
            <a:effectLst/>
          </p:spPr>
        </p:cxnSp>
        <p:cxnSp>
          <p:nvCxnSpPr>
            <p:cNvPr id="355" name="直接连接符 354"/>
            <p:cNvCxnSpPr/>
            <p:nvPr/>
          </p:nvCxnSpPr>
          <p:spPr>
            <a:xfrm>
              <a:off x="4242434" y="1534190"/>
              <a:ext cx="360967" cy="0"/>
            </a:xfrm>
            <a:prstGeom prst="line">
              <a:avLst/>
            </a:prstGeom>
            <a:noFill/>
            <a:ln w="12700" cap="flat" cmpd="sng" algn="ctr">
              <a:solidFill>
                <a:srgbClr val="F3DECD"/>
              </a:solidFill>
              <a:prstDash val="solid"/>
              <a:miter lim="800000"/>
            </a:ln>
            <a:effectLst/>
          </p:spPr>
        </p:cxnSp>
        <p:cxnSp>
          <p:nvCxnSpPr>
            <p:cNvPr id="356" name="直接连接符 355"/>
            <p:cNvCxnSpPr/>
            <p:nvPr/>
          </p:nvCxnSpPr>
          <p:spPr>
            <a:xfrm>
              <a:off x="4242434" y="1562776"/>
              <a:ext cx="360967" cy="0"/>
            </a:xfrm>
            <a:prstGeom prst="line">
              <a:avLst/>
            </a:prstGeom>
            <a:noFill/>
            <a:ln w="12700" cap="flat" cmpd="sng" algn="ctr">
              <a:solidFill>
                <a:srgbClr val="F3DECD"/>
              </a:solidFill>
              <a:prstDash val="solid"/>
              <a:miter lim="800000"/>
            </a:ln>
            <a:effectLst/>
          </p:spPr>
        </p:cxnSp>
        <p:cxnSp>
          <p:nvCxnSpPr>
            <p:cNvPr id="357" name="直接连接符 356"/>
            <p:cNvCxnSpPr/>
            <p:nvPr/>
          </p:nvCxnSpPr>
          <p:spPr>
            <a:xfrm>
              <a:off x="4242434" y="1591358"/>
              <a:ext cx="360967" cy="0"/>
            </a:xfrm>
            <a:prstGeom prst="line">
              <a:avLst/>
            </a:prstGeom>
            <a:noFill/>
            <a:ln w="12700" cap="flat" cmpd="sng" algn="ctr">
              <a:solidFill>
                <a:srgbClr val="F3DECD"/>
              </a:solidFill>
              <a:prstDash val="solid"/>
              <a:miter lim="800000"/>
            </a:ln>
            <a:effectLst/>
          </p:spPr>
        </p:cxnSp>
        <p:cxnSp>
          <p:nvCxnSpPr>
            <p:cNvPr id="358" name="直接连接符 357"/>
            <p:cNvCxnSpPr/>
            <p:nvPr/>
          </p:nvCxnSpPr>
          <p:spPr>
            <a:xfrm>
              <a:off x="4242434" y="1618729"/>
              <a:ext cx="360967" cy="0"/>
            </a:xfrm>
            <a:prstGeom prst="line">
              <a:avLst/>
            </a:prstGeom>
            <a:noFill/>
            <a:ln w="12700" cap="flat" cmpd="sng" algn="ctr">
              <a:solidFill>
                <a:srgbClr val="F3DECD"/>
              </a:solidFill>
              <a:prstDash val="solid"/>
              <a:miter lim="800000"/>
            </a:ln>
            <a:effectLst/>
          </p:spPr>
        </p:cxnSp>
        <p:cxnSp>
          <p:nvCxnSpPr>
            <p:cNvPr id="359" name="直接连接符 358"/>
            <p:cNvCxnSpPr/>
            <p:nvPr/>
          </p:nvCxnSpPr>
          <p:spPr>
            <a:xfrm>
              <a:off x="4242434" y="1647311"/>
              <a:ext cx="360967" cy="0"/>
            </a:xfrm>
            <a:prstGeom prst="line">
              <a:avLst/>
            </a:prstGeom>
            <a:noFill/>
            <a:ln w="12700" cap="flat" cmpd="sng" algn="ctr">
              <a:solidFill>
                <a:srgbClr val="F3DECD"/>
              </a:solidFill>
              <a:prstDash val="solid"/>
              <a:miter lim="800000"/>
            </a:ln>
            <a:effectLst/>
          </p:spPr>
        </p:cxnSp>
        <p:cxnSp>
          <p:nvCxnSpPr>
            <p:cNvPr id="360" name="直接连接符 359"/>
            <p:cNvCxnSpPr/>
            <p:nvPr/>
          </p:nvCxnSpPr>
          <p:spPr>
            <a:xfrm>
              <a:off x="4242434" y="1675897"/>
              <a:ext cx="360967" cy="0"/>
            </a:xfrm>
            <a:prstGeom prst="line">
              <a:avLst/>
            </a:prstGeom>
            <a:noFill/>
            <a:ln w="12700" cap="flat" cmpd="sng" algn="ctr">
              <a:solidFill>
                <a:srgbClr val="F3DECD"/>
              </a:solidFill>
              <a:prstDash val="solid"/>
              <a:miter lim="800000"/>
            </a:ln>
            <a:effectLst/>
          </p:spPr>
        </p:cxnSp>
        <p:cxnSp>
          <p:nvCxnSpPr>
            <p:cNvPr id="361" name="直接连接符 360"/>
            <p:cNvCxnSpPr/>
            <p:nvPr/>
          </p:nvCxnSpPr>
          <p:spPr>
            <a:xfrm>
              <a:off x="4242434" y="1704479"/>
              <a:ext cx="360967" cy="0"/>
            </a:xfrm>
            <a:prstGeom prst="line">
              <a:avLst/>
            </a:prstGeom>
            <a:noFill/>
            <a:ln w="12700" cap="flat" cmpd="sng" algn="ctr">
              <a:solidFill>
                <a:srgbClr val="F3DECD"/>
              </a:solidFill>
              <a:prstDash val="solid"/>
              <a:miter lim="800000"/>
            </a:ln>
            <a:effectLst/>
          </p:spPr>
        </p:cxnSp>
        <p:cxnSp>
          <p:nvCxnSpPr>
            <p:cNvPr id="362" name="直接连接符 361"/>
            <p:cNvCxnSpPr/>
            <p:nvPr/>
          </p:nvCxnSpPr>
          <p:spPr>
            <a:xfrm>
              <a:off x="4242434" y="1729517"/>
              <a:ext cx="360967" cy="0"/>
            </a:xfrm>
            <a:prstGeom prst="line">
              <a:avLst/>
            </a:prstGeom>
            <a:noFill/>
            <a:ln w="12700" cap="flat" cmpd="sng" algn="ctr">
              <a:solidFill>
                <a:srgbClr val="F3DECD"/>
              </a:solidFill>
              <a:prstDash val="solid"/>
              <a:miter lim="800000"/>
            </a:ln>
            <a:effectLst/>
          </p:spPr>
        </p:cxnSp>
        <p:cxnSp>
          <p:nvCxnSpPr>
            <p:cNvPr id="363" name="直接连接符 362"/>
            <p:cNvCxnSpPr/>
            <p:nvPr/>
          </p:nvCxnSpPr>
          <p:spPr>
            <a:xfrm>
              <a:off x="4242434" y="1758098"/>
              <a:ext cx="360967" cy="0"/>
            </a:xfrm>
            <a:prstGeom prst="line">
              <a:avLst/>
            </a:prstGeom>
            <a:noFill/>
            <a:ln w="12700" cap="flat" cmpd="sng" algn="ctr">
              <a:solidFill>
                <a:srgbClr val="F3DECD"/>
              </a:solidFill>
              <a:prstDash val="solid"/>
              <a:miter lim="800000"/>
            </a:ln>
            <a:effectLst/>
          </p:spPr>
        </p:cxnSp>
        <p:cxnSp>
          <p:nvCxnSpPr>
            <p:cNvPr id="364" name="直接连接符 363"/>
            <p:cNvCxnSpPr/>
            <p:nvPr/>
          </p:nvCxnSpPr>
          <p:spPr>
            <a:xfrm>
              <a:off x="4242434" y="1786685"/>
              <a:ext cx="360967" cy="0"/>
            </a:xfrm>
            <a:prstGeom prst="line">
              <a:avLst/>
            </a:prstGeom>
            <a:noFill/>
            <a:ln w="12700" cap="flat" cmpd="sng" algn="ctr">
              <a:solidFill>
                <a:srgbClr val="F3DECD"/>
              </a:solidFill>
              <a:prstDash val="solid"/>
              <a:miter lim="800000"/>
            </a:ln>
            <a:effectLst/>
          </p:spPr>
        </p:cxnSp>
        <p:cxnSp>
          <p:nvCxnSpPr>
            <p:cNvPr id="365" name="直接连接符 364"/>
            <p:cNvCxnSpPr/>
            <p:nvPr/>
          </p:nvCxnSpPr>
          <p:spPr>
            <a:xfrm>
              <a:off x="4242434" y="1815266"/>
              <a:ext cx="360967" cy="0"/>
            </a:xfrm>
            <a:prstGeom prst="line">
              <a:avLst/>
            </a:prstGeom>
            <a:noFill/>
            <a:ln w="12700" cap="flat" cmpd="sng" algn="ctr">
              <a:solidFill>
                <a:srgbClr val="F3DECD"/>
              </a:solidFill>
              <a:prstDash val="solid"/>
              <a:miter lim="800000"/>
            </a:ln>
            <a:effectLst/>
          </p:spPr>
        </p:cxnSp>
        <p:cxnSp>
          <p:nvCxnSpPr>
            <p:cNvPr id="366" name="直接连接符 365"/>
            <p:cNvCxnSpPr/>
            <p:nvPr/>
          </p:nvCxnSpPr>
          <p:spPr>
            <a:xfrm>
              <a:off x="4242434" y="1840254"/>
              <a:ext cx="360967" cy="0"/>
            </a:xfrm>
            <a:prstGeom prst="line">
              <a:avLst/>
            </a:prstGeom>
            <a:noFill/>
            <a:ln w="12700" cap="flat" cmpd="sng" algn="ctr">
              <a:solidFill>
                <a:srgbClr val="F3DECD"/>
              </a:solidFill>
              <a:prstDash val="solid"/>
              <a:miter lim="800000"/>
            </a:ln>
            <a:effectLst/>
          </p:spPr>
        </p:cxnSp>
        <p:cxnSp>
          <p:nvCxnSpPr>
            <p:cNvPr id="367" name="直接连接符 366"/>
            <p:cNvCxnSpPr/>
            <p:nvPr/>
          </p:nvCxnSpPr>
          <p:spPr>
            <a:xfrm>
              <a:off x="4242434" y="1868836"/>
              <a:ext cx="360967" cy="0"/>
            </a:xfrm>
            <a:prstGeom prst="line">
              <a:avLst/>
            </a:prstGeom>
            <a:noFill/>
            <a:ln w="12700" cap="flat" cmpd="sng" algn="ctr">
              <a:solidFill>
                <a:srgbClr val="F3DECD"/>
              </a:solidFill>
              <a:prstDash val="solid"/>
              <a:miter lim="800000"/>
            </a:ln>
            <a:effectLst/>
          </p:spPr>
        </p:cxnSp>
        <p:cxnSp>
          <p:nvCxnSpPr>
            <p:cNvPr id="368" name="直接连接符 367"/>
            <p:cNvCxnSpPr/>
            <p:nvPr/>
          </p:nvCxnSpPr>
          <p:spPr>
            <a:xfrm>
              <a:off x="4242434" y="1897422"/>
              <a:ext cx="360967" cy="0"/>
            </a:xfrm>
            <a:prstGeom prst="line">
              <a:avLst/>
            </a:prstGeom>
            <a:noFill/>
            <a:ln w="12700" cap="flat" cmpd="sng" algn="ctr">
              <a:solidFill>
                <a:srgbClr val="F3DECD"/>
              </a:solidFill>
              <a:prstDash val="solid"/>
              <a:miter lim="800000"/>
            </a:ln>
            <a:effectLst/>
          </p:spPr>
        </p:cxnSp>
        <p:cxnSp>
          <p:nvCxnSpPr>
            <p:cNvPr id="369" name="直接连接符 368"/>
            <p:cNvCxnSpPr/>
            <p:nvPr/>
          </p:nvCxnSpPr>
          <p:spPr>
            <a:xfrm>
              <a:off x="4242434" y="1926003"/>
              <a:ext cx="360967" cy="0"/>
            </a:xfrm>
            <a:prstGeom prst="line">
              <a:avLst/>
            </a:prstGeom>
            <a:noFill/>
            <a:ln w="12700" cap="flat" cmpd="sng" algn="ctr">
              <a:solidFill>
                <a:srgbClr val="F3DECD"/>
              </a:solidFill>
              <a:prstDash val="solid"/>
              <a:miter lim="800000"/>
            </a:ln>
            <a:effectLst/>
          </p:spPr>
        </p:cxnSp>
        <p:cxnSp>
          <p:nvCxnSpPr>
            <p:cNvPr id="370" name="直接连接符 369"/>
            <p:cNvCxnSpPr/>
            <p:nvPr/>
          </p:nvCxnSpPr>
          <p:spPr>
            <a:xfrm>
              <a:off x="4242434" y="1951042"/>
              <a:ext cx="360967" cy="0"/>
            </a:xfrm>
            <a:prstGeom prst="line">
              <a:avLst/>
            </a:prstGeom>
            <a:noFill/>
            <a:ln w="12700" cap="flat" cmpd="sng" algn="ctr">
              <a:solidFill>
                <a:srgbClr val="F3DECD"/>
              </a:solidFill>
              <a:prstDash val="solid"/>
              <a:miter lim="800000"/>
            </a:ln>
            <a:effectLst/>
          </p:spPr>
        </p:cxnSp>
        <p:cxnSp>
          <p:nvCxnSpPr>
            <p:cNvPr id="371" name="直接连接符 370"/>
            <p:cNvCxnSpPr/>
            <p:nvPr/>
          </p:nvCxnSpPr>
          <p:spPr>
            <a:xfrm>
              <a:off x="4242434" y="1979623"/>
              <a:ext cx="360967" cy="0"/>
            </a:xfrm>
            <a:prstGeom prst="line">
              <a:avLst/>
            </a:prstGeom>
            <a:noFill/>
            <a:ln w="12700" cap="flat" cmpd="sng" algn="ctr">
              <a:solidFill>
                <a:srgbClr val="F3DECD"/>
              </a:solidFill>
              <a:prstDash val="solid"/>
              <a:miter lim="800000"/>
            </a:ln>
            <a:effectLst/>
          </p:spPr>
        </p:cxnSp>
        <p:cxnSp>
          <p:nvCxnSpPr>
            <p:cNvPr id="372" name="直接连接符 371"/>
            <p:cNvCxnSpPr/>
            <p:nvPr/>
          </p:nvCxnSpPr>
          <p:spPr>
            <a:xfrm>
              <a:off x="4242434" y="2008209"/>
              <a:ext cx="360967" cy="0"/>
            </a:xfrm>
            <a:prstGeom prst="line">
              <a:avLst/>
            </a:prstGeom>
            <a:noFill/>
            <a:ln w="12700" cap="flat" cmpd="sng" algn="ctr">
              <a:solidFill>
                <a:srgbClr val="F3DECD"/>
              </a:solidFill>
              <a:prstDash val="solid"/>
              <a:miter lim="800000"/>
            </a:ln>
            <a:effectLst/>
          </p:spPr>
        </p:cxnSp>
        <p:cxnSp>
          <p:nvCxnSpPr>
            <p:cNvPr id="373" name="直接连接符 372"/>
            <p:cNvCxnSpPr/>
            <p:nvPr/>
          </p:nvCxnSpPr>
          <p:spPr>
            <a:xfrm>
              <a:off x="4242434" y="2036791"/>
              <a:ext cx="360967" cy="0"/>
            </a:xfrm>
            <a:prstGeom prst="line">
              <a:avLst/>
            </a:prstGeom>
            <a:noFill/>
            <a:ln w="12700" cap="flat" cmpd="sng" algn="ctr">
              <a:solidFill>
                <a:srgbClr val="F3DECD"/>
              </a:solidFill>
              <a:prstDash val="solid"/>
              <a:miter lim="800000"/>
            </a:ln>
            <a:effectLst/>
          </p:spPr>
        </p:cxnSp>
        <p:cxnSp>
          <p:nvCxnSpPr>
            <p:cNvPr id="374" name="直接连接符 373"/>
            <p:cNvCxnSpPr/>
            <p:nvPr/>
          </p:nvCxnSpPr>
          <p:spPr>
            <a:xfrm>
              <a:off x="4242434" y="2064756"/>
              <a:ext cx="360967" cy="0"/>
            </a:xfrm>
            <a:prstGeom prst="line">
              <a:avLst/>
            </a:prstGeom>
            <a:noFill/>
            <a:ln w="12700" cap="flat" cmpd="sng" algn="ctr">
              <a:solidFill>
                <a:srgbClr val="F3DECD"/>
              </a:solidFill>
              <a:prstDash val="solid"/>
              <a:miter lim="800000"/>
            </a:ln>
            <a:effectLst/>
          </p:spPr>
        </p:cxnSp>
        <p:cxnSp>
          <p:nvCxnSpPr>
            <p:cNvPr id="375" name="直接连接符 374"/>
            <p:cNvCxnSpPr/>
            <p:nvPr/>
          </p:nvCxnSpPr>
          <p:spPr>
            <a:xfrm>
              <a:off x="4242434" y="2093338"/>
              <a:ext cx="360967" cy="0"/>
            </a:xfrm>
            <a:prstGeom prst="line">
              <a:avLst/>
            </a:prstGeom>
            <a:noFill/>
            <a:ln w="12700" cap="flat" cmpd="sng" algn="ctr">
              <a:solidFill>
                <a:srgbClr val="F3DECD"/>
              </a:solidFill>
              <a:prstDash val="solid"/>
              <a:miter lim="800000"/>
            </a:ln>
            <a:effectLst/>
          </p:spPr>
        </p:cxnSp>
        <p:cxnSp>
          <p:nvCxnSpPr>
            <p:cNvPr id="376" name="直接连接符 375"/>
            <p:cNvCxnSpPr/>
            <p:nvPr/>
          </p:nvCxnSpPr>
          <p:spPr>
            <a:xfrm>
              <a:off x="4242434" y="2121924"/>
              <a:ext cx="360967" cy="0"/>
            </a:xfrm>
            <a:prstGeom prst="line">
              <a:avLst/>
            </a:prstGeom>
            <a:noFill/>
            <a:ln w="12700" cap="flat" cmpd="sng" algn="ctr">
              <a:solidFill>
                <a:srgbClr val="F3DECD"/>
              </a:solidFill>
              <a:prstDash val="solid"/>
              <a:miter lim="800000"/>
            </a:ln>
            <a:effectLst/>
          </p:spPr>
        </p:cxnSp>
        <p:cxnSp>
          <p:nvCxnSpPr>
            <p:cNvPr id="377" name="直接连接符 376"/>
            <p:cNvCxnSpPr/>
            <p:nvPr/>
          </p:nvCxnSpPr>
          <p:spPr>
            <a:xfrm>
              <a:off x="4242434" y="2150506"/>
              <a:ext cx="360967" cy="0"/>
            </a:xfrm>
            <a:prstGeom prst="line">
              <a:avLst/>
            </a:prstGeom>
            <a:noFill/>
            <a:ln w="12700" cap="flat" cmpd="sng" algn="ctr">
              <a:solidFill>
                <a:srgbClr val="F3DECD"/>
              </a:solidFill>
              <a:prstDash val="solid"/>
              <a:miter lim="800000"/>
            </a:ln>
            <a:effectLst/>
          </p:spPr>
        </p:cxnSp>
        <p:cxnSp>
          <p:nvCxnSpPr>
            <p:cNvPr id="378" name="直接连接符 377"/>
            <p:cNvCxnSpPr/>
            <p:nvPr/>
          </p:nvCxnSpPr>
          <p:spPr>
            <a:xfrm>
              <a:off x="4242434" y="2175544"/>
              <a:ext cx="360967" cy="0"/>
            </a:xfrm>
            <a:prstGeom prst="line">
              <a:avLst/>
            </a:prstGeom>
            <a:noFill/>
            <a:ln w="12700" cap="flat" cmpd="sng" algn="ctr">
              <a:solidFill>
                <a:srgbClr val="F3DECD"/>
              </a:solidFill>
              <a:prstDash val="solid"/>
              <a:miter lim="800000"/>
            </a:ln>
            <a:effectLst/>
          </p:spPr>
        </p:cxnSp>
        <p:cxnSp>
          <p:nvCxnSpPr>
            <p:cNvPr id="379" name="直接连接符 378"/>
            <p:cNvCxnSpPr/>
            <p:nvPr/>
          </p:nvCxnSpPr>
          <p:spPr>
            <a:xfrm>
              <a:off x="4242434" y="2204125"/>
              <a:ext cx="360967" cy="0"/>
            </a:xfrm>
            <a:prstGeom prst="line">
              <a:avLst/>
            </a:prstGeom>
            <a:noFill/>
            <a:ln w="12700" cap="flat" cmpd="sng" algn="ctr">
              <a:solidFill>
                <a:srgbClr val="F3DECD"/>
              </a:solidFill>
              <a:prstDash val="solid"/>
              <a:miter lim="800000"/>
            </a:ln>
            <a:effectLst/>
          </p:spPr>
        </p:cxnSp>
        <p:cxnSp>
          <p:nvCxnSpPr>
            <p:cNvPr id="380" name="直接连接符 379"/>
            <p:cNvCxnSpPr/>
            <p:nvPr/>
          </p:nvCxnSpPr>
          <p:spPr>
            <a:xfrm>
              <a:off x="4242434" y="2232711"/>
              <a:ext cx="360967" cy="0"/>
            </a:xfrm>
            <a:prstGeom prst="line">
              <a:avLst/>
            </a:prstGeom>
            <a:noFill/>
            <a:ln w="12700" cap="flat" cmpd="sng" algn="ctr">
              <a:solidFill>
                <a:srgbClr val="F3DECD"/>
              </a:solidFill>
              <a:prstDash val="solid"/>
              <a:miter lim="800000"/>
            </a:ln>
            <a:effectLst/>
          </p:spPr>
        </p:cxnSp>
        <p:cxnSp>
          <p:nvCxnSpPr>
            <p:cNvPr id="381" name="直接连接符 380"/>
            <p:cNvCxnSpPr/>
            <p:nvPr/>
          </p:nvCxnSpPr>
          <p:spPr>
            <a:xfrm>
              <a:off x="4242434" y="2261293"/>
              <a:ext cx="360967" cy="0"/>
            </a:xfrm>
            <a:prstGeom prst="line">
              <a:avLst/>
            </a:prstGeom>
            <a:noFill/>
            <a:ln w="12700" cap="flat" cmpd="sng" algn="ctr">
              <a:solidFill>
                <a:srgbClr val="F3DECD"/>
              </a:solidFill>
              <a:prstDash val="solid"/>
              <a:miter lim="800000"/>
            </a:ln>
            <a:effectLst/>
          </p:spPr>
        </p:cxnSp>
        <p:cxnSp>
          <p:nvCxnSpPr>
            <p:cNvPr id="382" name="直接连接符 381"/>
            <p:cNvCxnSpPr/>
            <p:nvPr/>
          </p:nvCxnSpPr>
          <p:spPr>
            <a:xfrm>
              <a:off x="4242434" y="2286281"/>
              <a:ext cx="360967" cy="0"/>
            </a:xfrm>
            <a:prstGeom prst="line">
              <a:avLst/>
            </a:prstGeom>
            <a:noFill/>
            <a:ln w="12700" cap="flat" cmpd="sng" algn="ctr">
              <a:solidFill>
                <a:srgbClr val="F3DECD"/>
              </a:solidFill>
              <a:prstDash val="solid"/>
              <a:miter lim="800000"/>
            </a:ln>
            <a:effectLst/>
          </p:spPr>
        </p:cxnSp>
        <p:cxnSp>
          <p:nvCxnSpPr>
            <p:cNvPr id="383" name="直接连接符 382"/>
            <p:cNvCxnSpPr/>
            <p:nvPr/>
          </p:nvCxnSpPr>
          <p:spPr>
            <a:xfrm>
              <a:off x="4242434" y="2314863"/>
              <a:ext cx="360967" cy="0"/>
            </a:xfrm>
            <a:prstGeom prst="line">
              <a:avLst/>
            </a:prstGeom>
            <a:noFill/>
            <a:ln w="12700" cap="flat" cmpd="sng" algn="ctr">
              <a:solidFill>
                <a:srgbClr val="F3DECD"/>
              </a:solidFill>
              <a:prstDash val="solid"/>
              <a:miter lim="800000"/>
            </a:ln>
            <a:effectLst/>
          </p:spPr>
        </p:cxnSp>
        <p:cxnSp>
          <p:nvCxnSpPr>
            <p:cNvPr id="384" name="直接连接符 383"/>
            <p:cNvCxnSpPr/>
            <p:nvPr/>
          </p:nvCxnSpPr>
          <p:spPr>
            <a:xfrm>
              <a:off x="4242434" y="2343449"/>
              <a:ext cx="360967" cy="0"/>
            </a:xfrm>
            <a:prstGeom prst="line">
              <a:avLst/>
            </a:prstGeom>
            <a:noFill/>
            <a:ln w="12700" cap="flat" cmpd="sng" algn="ctr">
              <a:solidFill>
                <a:srgbClr val="F3DECD"/>
              </a:solidFill>
              <a:prstDash val="solid"/>
              <a:miter lim="800000"/>
            </a:ln>
            <a:effectLst/>
          </p:spPr>
        </p:cxnSp>
        <p:cxnSp>
          <p:nvCxnSpPr>
            <p:cNvPr id="385" name="直接连接符 384"/>
            <p:cNvCxnSpPr/>
            <p:nvPr/>
          </p:nvCxnSpPr>
          <p:spPr>
            <a:xfrm>
              <a:off x="4242434" y="2372030"/>
              <a:ext cx="360967" cy="0"/>
            </a:xfrm>
            <a:prstGeom prst="line">
              <a:avLst/>
            </a:prstGeom>
            <a:noFill/>
            <a:ln w="12700" cap="flat" cmpd="sng" algn="ctr">
              <a:solidFill>
                <a:srgbClr val="F3DECD"/>
              </a:solidFill>
              <a:prstDash val="solid"/>
              <a:miter lim="800000"/>
            </a:ln>
            <a:effectLst/>
          </p:spPr>
        </p:cxnSp>
        <p:cxnSp>
          <p:nvCxnSpPr>
            <p:cNvPr id="386" name="直接连接符 385"/>
            <p:cNvCxnSpPr/>
            <p:nvPr/>
          </p:nvCxnSpPr>
          <p:spPr>
            <a:xfrm>
              <a:off x="4242434" y="2397068"/>
              <a:ext cx="360967" cy="0"/>
            </a:xfrm>
            <a:prstGeom prst="line">
              <a:avLst/>
            </a:prstGeom>
            <a:noFill/>
            <a:ln w="12700" cap="flat" cmpd="sng" algn="ctr">
              <a:solidFill>
                <a:srgbClr val="F3DECD"/>
              </a:solidFill>
              <a:prstDash val="solid"/>
              <a:miter lim="800000"/>
            </a:ln>
            <a:effectLst/>
          </p:spPr>
        </p:cxnSp>
        <p:cxnSp>
          <p:nvCxnSpPr>
            <p:cNvPr id="387" name="直接连接符 386"/>
            <p:cNvCxnSpPr/>
            <p:nvPr/>
          </p:nvCxnSpPr>
          <p:spPr>
            <a:xfrm>
              <a:off x="4242434" y="2425650"/>
              <a:ext cx="360967" cy="0"/>
            </a:xfrm>
            <a:prstGeom prst="line">
              <a:avLst/>
            </a:prstGeom>
            <a:noFill/>
            <a:ln w="12700" cap="flat" cmpd="sng" algn="ctr">
              <a:solidFill>
                <a:srgbClr val="F3DECD"/>
              </a:solidFill>
              <a:prstDash val="solid"/>
              <a:miter lim="800000"/>
            </a:ln>
            <a:effectLst/>
          </p:spPr>
        </p:cxnSp>
        <p:cxnSp>
          <p:nvCxnSpPr>
            <p:cNvPr id="388" name="直接连接符 387"/>
            <p:cNvCxnSpPr/>
            <p:nvPr/>
          </p:nvCxnSpPr>
          <p:spPr>
            <a:xfrm>
              <a:off x="4242434" y="2454236"/>
              <a:ext cx="360967" cy="0"/>
            </a:xfrm>
            <a:prstGeom prst="line">
              <a:avLst/>
            </a:prstGeom>
            <a:noFill/>
            <a:ln w="12700" cap="flat" cmpd="sng" algn="ctr">
              <a:solidFill>
                <a:srgbClr val="F3DECD"/>
              </a:solidFill>
              <a:prstDash val="solid"/>
              <a:miter lim="800000"/>
            </a:ln>
            <a:effectLst/>
          </p:spPr>
        </p:cxnSp>
        <p:cxnSp>
          <p:nvCxnSpPr>
            <p:cNvPr id="389" name="直接连接符 388"/>
            <p:cNvCxnSpPr/>
            <p:nvPr/>
          </p:nvCxnSpPr>
          <p:spPr>
            <a:xfrm>
              <a:off x="4242434" y="2482818"/>
              <a:ext cx="360967" cy="0"/>
            </a:xfrm>
            <a:prstGeom prst="line">
              <a:avLst/>
            </a:prstGeom>
            <a:noFill/>
            <a:ln w="12700" cap="flat" cmpd="sng" algn="ctr">
              <a:solidFill>
                <a:srgbClr val="F3DECD"/>
              </a:solidFill>
              <a:prstDash val="solid"/>
              <a:miter lim="800000"/>
            </a:ln>
            <a:effectLst/>
          </p:spPr>
        </p:cxnSp>
        <p:cxnSp>
          <p:nvCxnSpPr>
            <p:cNvPr id="390" name="直接连接符 389"/>
            <p:cNvCxnSpPr/>
            <p:nvPr/>
          </p:nvCxnSpPr>
          <p:spPr>
            <a:xfrm>
              <a:off x="4242434" y="2512074"/>
              <a:ext cx="360967" cy="0"/>
            </a:xfrm>
            <a:prstGeom prst="line">
              <a:avLst/>
            </a:prstGeom>
            <a:noFill/>
            <a:ln w="12700" cap="flat" cmpd="sng" algn="ctr">
              <a:solidFill>
                <a:srgbClr val="F3DECD"/>
              </a:solidFill>
              <a:prstDash val="solid"/>
              <a:miter lim="800000"/>
            </a:ln>
            <a:effectLst/>
          </p:spPr>
        </p:cxnSp>
        <p:cxnSp>
          <p:nvCxnSpPr>
            <p:cNvPr id="391" name="直接连接符 390"/>
            <p:cNvCxnSpPr/>
            <p:nvPr/>
          </p:nvCxnSpPr>
          <p:spPr>
            <a:xfrm>
              <a:off x="4242434" y="2540656"/>
              <a:ext cx="360967" cy="0"/>
            </a:xfrm>
            <a:prstGeom prst="line">
              <a:avLst/>
            </a:prstGeom>
            <a:noFill/>
            <a:ln w="12700" cap="flat" cmpd="sng" algn="ctr">
              <a:solidFill>
                <a:srgbClr val="F3DECD"/>
              </a:solidFill>
              <a:prstDash val="solid"/>
              <a:miter lim="800000"/>
            </a:ln>
            <a:effectLst/>
          </p:spPr>
        </p:cxnSp>
        <p:cxnSp>
          <p:nvCxnSpPr>
            <p:cNvPr id="392" name="直接连接符 391"/>
            <p:cNvCxnSpPr/>
            <p:nvPr/>
          </p:nvCxnSpPr>
          <p:spPr>
            <a:xfrm>
              <a:off x="4242434" y="2569242"/>
              <a:ext cx="360967" cy="0"/>
            </a:xfrm>
            <a:prstGeom prst="line">
              <a:avLst/>
            </a:prstGeom>
            <a:noFill/>
            <a:ln w="12700" cap="flat" cmpd="sng" algn="ctr">
              <a:solidFill>
                <a:srgbClr val="F3DECD"/>
              </a:solidFill>
              <a:prstDash val="solid"/>
              <a:miter lim="800000"/>
            </a:ln>
            <a:effectLst/>
          </p:spPr>
        </p:cxnSp>
        <p:cxnSp>
          <p:nvCxnSpPr>
            <p:cNvPr id="393" name="直接连接符 392"/>
            <p:cNvCxnSpPr/>
            <p:nvPr/>
          </p:nvCxnSpPr>
          <p:spPr>
            <a:xfrm>
              <a:off x="4242434" y="2597824"/>
              <a:ext cx="360967" cy="0"/>
            </a:xfrm>
            <a:prstGeom prst="line">
              <a:avLst/>
            </a:prstGeom>
            <a:noFill/>
            <a:ln w="12700" cap="flat" cmpd="sng" algn="ctr">
              <a:solidFill>
                <a:srgbClr val="F3DECD"/>
              </a:solidFill>
              <a:prstDash val="solid"/>
              <a:miter lim="800000"/>
            </a:ln>
            <a:effectLst/>
          </p:spPr>
        </p:cxnSp>
        <p:cxnSp>
          <p:nvCxnSpPr>
            <p:cNvPr id="394" name="直接连接符 393"/>
            <p:cNvCxnSpPr/>
            <p:nvPr/>
          </p:nvCxnSpPr>
          <p:spPr>
            <a:xfrm>
              <a:off x="4242434" y="2622862"/>
              <a:ext cx="360967" cy="0"/>
            </a:xfrm>
            <a:prstGeom prst="line">
              <a:avLst/>
            </a:prstGeom>
            <a:noFill/>
            <a:ln w="12700" cap="flat" cmpd="sng" algn="ctr">
              <a:solidFill>
                <a:srgbClr val="F3DECD"/>
              </a:solidFill>
              <a:prstDash val="solid"/>
              <a:miter lim="800000"/>
            </a:ln>
            <a:effectLst/>
          </p:spPr>
        </p:cxnSp>
        <p:cxnSp>
          <p:nvCxnSpPr>
            <p:cNvPr id="395" name="直接连接符 394"/>
            <p:cNvCxnSpPr/>
            <p:nvPr/>
          </p:nvCxnSpPr>
          <p:spPr>
            <a:xfrm>
              <a:off x="4242434" y="2651443"/>
              <a:ext cx="360967" cy="0"/>
            </a:xfrm>
            <a:prstGeom prst="line">
              <a:avLst/>
            </a:prstGeom>
            <a:noFill/>
            <a:ln w="12700" cap="flat" cmpd="sng" algn="ctr">
              <a:solidFill>
                <a:srgbClr val="F3DECD"/>
              </a:solidFill>
              <a:prstDash val="solid"/>
              <a:miter lim="800000"/>
            </a:ln>
            <a:effectLst/>
          </p:spPr>
        </p:cxnSp>
        <p:cxnSp>
          <p:nvCxnSpPr>
            <p:cNvPr id="396" name="直接连接符 395"/>
            <p:cNvCxnSpPr/>
            <p:nvPr/>
          </p:nvCxnSpPr>
          <p:spPr>
            <a:xfrm>
              <a:off x="4242434" y="2680030"/>
              <a:ext cx="360967" cy="0"/>
            </a:xfrm>
            <a:prstGeom prst="line">
              <a:avLst/>
            </a:prstGeom>
            <a:noFill/>
            <a:ln w="12700" cap="flat" cmpd="sng" algn="ctr">
              <a:solidFill>
                <a:srgbClr val="F3DECD"/>
              </a:solidFill>
              <a:prstDash val="solid"/>
              <a:miter lim="800000"/>
            </a:ln>
            <a:effectLst/>
          </p:spPr>
        </p:cxnSp>
        <p:cxnSp>
          <p:nvCxnSpPr>
            <p:cNvPr id="397" name="直接连接符 396"/>
            <p:cNvCxnSpPr/>
            <p:nvPr/>
          </p:nvCxnSpPr>
          <p:spPr>
            <a:xfrm>
              <a:off x="4242434" y="2708611"/>
              <a:ext cx="360967" cy="0"/>
            </a:xfrm>
            <a:prstGeom prst="line">
              <a:avLst/>
            </a:prstGeom>
            <a:noFill/>
            <a:ln w="12700" cap="flat" cmpd="sng" algn="ctr">
              <a:solidFill>
                <a:srgbClr val="F3DECD"/>
              </a:solidFill>
              <a:prstDash val="solid"/>
              <a:miter lim="800000"/>
            </a:ln>
            <a:effectLst/>
          </p:spPr>
        </p:cxnSp>
        <p:cxnSp>
          <p:nvCxnSpPr>
            <p:cNvPr id="398" name="直接连接符 397"/>
            <p:cNvCxnSpPr/>
            <p:nvPr/>
          </p:nvCxnSpPr>
          <p:spPr>
            <a:xfrm>
              <a:off x="4242434" y="2733599"/>
              <a:ext cx="360967" cy="0"/>
            </a:xfrm>
            <a:prstGeom prst="line">
              <a:avLst/>
            </a:prstGeom>
            <a:noFill/>
            <a:ln w="12700" cap="flat" cmpd="sng" algn="ctr">
              <a:solidFill>
                <a:srgbClr val="F3DECD"/>
              </a:solidFill>
              <a:prstDash val="solid"/>
              <a:miter lim="800000"/>
            </a:ln>
            <a:effectLst/>
          </p:spPr>
        </p:cxnSp>
        <p:cxnSp>
          <p:nvCxnSpPr>
            <p:cNvPr id="399" name="直接连接符 398"/>
            <p:cNvCxnSpPr/>
            <p:nvPr/>
          </p:nvCxnSpPr>
          <p:spPr>
            <a:xfrm>
              <a:off x="4242434" y="2762181"/>
              <a:ext cx="360967" cy="0"/>
            </a:xfrm>
            <a:prstGeom prst="line">
              <a:avLst/>
            </a:prstGeom>
            <a:noFill/>
            <a:ln w="12700" cap="flat" cmpd="sng" algn="ctr">
              <a:solidFill>
                <a:srgbClr val="F3DECD"/>
              </a:solidFill>
              <a:prstDash val="solid"/>
              <a:miter lim="800000"/>
            </a:ln>
            <a:effectLst/>
          </p:spPr>
        </p:cxnSp>
        <p:cxnSp>
          <p:nvCxnSpPr>
            <p:cNvPr id="400" name="直接连接符 399"/>
            <p:cNvCxnSpPr/>
            <p:nvPr/>
          </p:nvCxnSpPr>
          <p:spPr>
            <a:xfrm>
              <a:off x="4242434" y="2790767"/>
              <a:ext cx="360967" cy="0"/>
            </a:xfrm>
            <a:prstGeom prst="line">
              <a:avLst/>
            </a:prstGeom>
            <a:noFill/>
            <a:ln w="12700" cap="flat" cmpd="sng" algn="ctr">
              <a:solidFill>
                <a:srgbClr val="F3DECD"/>
              </a:solidFill>
              <a:prstDash val="solid"/>
              <a:miter lim="800000"/>
            </a:ln>
            <a:effectLst/>
          </p:spPr>
        </p:cxnSp>
        <p:cxnSp>
          <p:nvCxnSpPr>
            <p:cNvPr id="401" name="直接连接符 400"/>
            <p:cNvCxnSpPr/>
            <p:nvPr/>
          </p:nvCxnSpPr>
          <p:spPr>
            <a:xfrm>
              <a:off x="4242434" y="2819348"/>
              <a:ext cx="360967" cy="0"/>
            </a:xfrm>
            <a:prstGeom prst="line">
              <a:avLst/>
            </a:prstGeom>
            <a:noFill/>
            <a:ln w="12700" cap="flat" cmpd="sng" algn="ctr">
              <a:solidFill>
                <a:srgbClr val="F3DECD"/>
              </a:solidFill>
              <a:prstDash val="solid"/>
              <a:miter lim="800000"/>
            </a:ln>
            <a:effectLst/>
          </p:spPr>
        </p:cxnSp>
        <p:cxnSp>
          <p:nvCxnSpPr>
            <p:cNvPr id="402" name="直接连接符 401"/>
            <p:cNvCxnSpPr/>
            <p:nvPr/>
          </p:nvCxnSpPr>
          <p:spPr>
            <a:xfrm>
              <a:off x="4242434" y="2844387"/>
              <a:ext cx="360967" cy="0"/>
            </a:xfrm>
            <a:prstGeom prst="line">
              <a:avLst/>
            </a:prstGeom>
            <a:noFill/>
            <a:ln w="12700" cap="flat" cmpd="sng" algn="ctr">
              <a:solidFill>
                <a:srgbClr val="F3DECD"/>
              </a:solidFill>
              <a:prstDash val="solid"/>
              <a:miter lim="800000"/>
            </a:ln>
            <a:effectLst/>
          </p:spPr>
        </p:cxnSp>
        <p:cxnSp>
          <p:nvCxnSpPr>
            <p:cNvPr id="403" name="直接连接符 402"/>
            <p:cNvCxnSpPr/>
            <p:nvPr/>
          </p:nvCxnSpPr>
          <p:spPr>
            <a:xfrm>
              <a:off x="4242434" y="2872968"/>
              <a:ext cx="360967" cy="0"/>
            </a:xfrm>
            <a:prstGeom prst="line">
              <a:avLst/>
            </a:prstGeom>
            <a:noFill/>
            <a:ln w="12700" cap="flat" cmpd="sng" algn="ctr">
              <a:solidFill>
                <a:srgbClr val="F3DECD"/>
              </a:solidFill>
              <a:prstDash val="solid"/>
              <a:miter lim="800000"/>
            </a:ln>
            <a:effectLst/>
          </p:spPr>
        </p:cxnSp>
        <p:cxnSp>
          <p:nvCxnSpPr>
            <p:cNvPr id="404" name="直接连接符 403"/>
            <p:cNvCxnSpPr/>
            <p:nvPr/>
          </p:nvCxnSpPr>
          <p:spPr>
            <a:xfrm>
              <a:off x="4242434" y="2901554"/>
              <a:ext cx="360967" cy="0"/>
            </a:xfrm>
            <a:prstGeom prst="line">
              <a:avLst/>
            </a:prstGeom>
            <a:noFill/>
            <a:ln w="12700" cap="flat" cmpd="sng" algn="ctr">
              <a:solidFill>
                <a:srgbClr val="F3DECD"/>
              </a:solidFill>
              <a:prstDash val="solid"/>
              <a:miter lim="800000"/>
            </a:ln>
            <a:effectLst/>
          </p:spPr>
        </p:cxnSp>
        <p:cxnSp>
          <p:nvCxnSpPr>
            <p:cNvPr id="405" name="直接连接符 404"/>
            <p:cNvCxnSpPr/>
            <p:nvPr/>
          </p:nvCxnSpPr>
          <p:spPr>
            <a:xfrm>
              <a:off x="4242434" y="2930136"/>
              <a:ext cx="360967" cy="0"/>
            </a:xfrm>
            <a:prstGeom prst="line">
              <a:avLst/>
            </a:prstGeom>
            <a:noFill/>
            <a:ln w="12700" cap="flat" cmpd="sng" algn="ctr">
              <a:solidFill>
                <a:srgbClr val="F3DECD"/>
              </a:solidFill>
              <a:prstDash val="solid"/>
              <a:miter lim="800000"/>
            </a:ln>
            <a:effectLst/>
          </p:spPr>
        </p:cxnSp>
        <p:cxnSp>
          <p:nvCxnSpPr>
            <p:cNvPr id="406" name="直接连接符 405"/>
            <p:cNvCxnSpPr/>
            <p:nvPr/>
          </p:nvCxnSpPr>
          <p:spPr>
            <a:xfrm>
              <a:off x="4242434" y="2958101"/>
              <a:ext cx="360967" cy="0"/>
            </a:xfrm>
            <a:prstGeom prst="line">
              <a:avLst/>
            </a:prstGeom>
            <a:noFill/>
            <a:ln w="12700" cap="flat" cmpd="sng" algn="ctr">
              <a:solidFill>
                <a:srgbClr val="F3DECD"/>
              </a:solidFill>
              <a:prstDash val="solid"/>
              <a:miter lim="800000"/>
            </a:ln>
            <a:effectLst/>
          </p:spPr>
        </p:cxnSp>
        <p:cxnSp>
          <p:nvCxnSpPr>
            <p:cNvPr id="407" name="直接连接符 406"/>
            <p:cNvCxnSpPr/>
            <p:nvPr/>
          </p:nvCxnSpPr>
          <p:spPr>
            <a:xfrm>
              <a:off x="4242434" y="2986683"/>
              <a:ext cx="360967" cy="0"/>
            </a:xfrm>
            <a:prstGeom prst="line">
              <a:avLst/>
            </a:prstGeom>
            <a:noFill/>
            <a:ln w="12700" cap="flat" cmpd="sng" algn="ctr">
              <a:solidFill>
                <a:srgbClr val="F3DECD"/>
              </a:solidFill>
              <a:prstDash val="solid"/>
              <a:miter lim="800000"/>
            </a:ln>
            <a:effectLst/>
          </p:spPr>
        </p:cxnSp>
        <p:cxnSp>
          <p:nvCxnSpPr>
            <p:cNvPr id="408" name="直接连接符 407"/>
            <p:cNvCxnSpPr/>
            <p:nvPr/>
          </p:nvCxnSpPr>
          <p:spPr>
            <a:xfrm>
              <a:off x="4242434" y="3015269"/>
              <a:ext cx="360967" cy="0"/>
            </a:xfrm>
            <a:prstGeom prst="line">
              <a:avLst/>
            </a:prstGeom>
            <a:noFill/>
            <a:ln w="12700" cap="flat" cmpd="sng" algn="ctr">
              <a:solidFill>
                <a:srgbClr val="F3DECD"/>
              </a:solidFill>
              <a:prstDash val="solid"/>
              <a:miter lim="800000"/>
            </a:ln>
            <a:effectLst/>
          </p:spPr>
        </p:cxnSp>
        <p:cxnSp>
          <p:nvCxnSpPr>
            <p:cNvPr id="409" name="直接连接符 408"/>
            <p:cNvCxnSpPr/>
            <p:nvPr/>
          </p:nvCxnSpPr>
          <p:spPr>
            <a:xfrm>
              <a:off x="4242434" y="3043851"/>
              <a:ext cx="360967" cy="0"/>
            </a:xfrm>
            <a:prstGeom prst="line">
              <a:avLst/>
            </a:prstGeom>
            <a:noFill/>
            <a:ln w="12700" cap="flat" cmpd="sng" algn="ctr">
              <a:solidFill>
                <a:srgbClr val="F3DECD"/>
              </a:solidFill>
              <a:prstDash val="solid"/>
              <a:miter lim="800000"/>
            </a:ln>
            <a:effectLst/>
          </p:spPr>
        </p:cxnSp>
        <p:cxnSp>
          <p:nvCxnSpPr>
            <p:cNvPr id="410" name="直接连接符 409"/>
            <p:cNvCxnSpPr/>
            <p:nvPr/>
          </p:nvCxnSpPr>
          <p:spPr>
            <a:xfrm>
              <a:off x="4242434" y="3068889"/>
              <a:ext cx="360967" cy="0"/>
            </a:xfrm>
            <a:prstGeom prst="line">
              <a:avLst/>
            </a:prstGeom>
            <a:noFill/>
            <a:ln w="12700" cap="flat" cmpd="sng" algn="ctr">
              <a:solidFill>
                <a:srgbClr val="F3DECD"/>
              </a:solidFill>
              <a:prstDash val="solid"/>
              <a:miter lim="800000"/>
            </a:ln>
            <a:effectLst/>
          </p:spPr>
        </p:cxnSp>
        <p:cxnSp>
          <p:nvCxnSpPr>
            <p:cNvPr id="411" name="直接连接符 410"/>
            <p:cNvCxnSpPr/>
            <p:nvPr/>
          </p:nvCxnSpPr>
          <p:spPr>
            <a:xfrm>
              <a:off x="4242434" y="3097470"/>
              <a:ext cx="360967" cy="0"/>
            </a:xfrm>
            <a:prstGeom prst="line">
              <a:avLst/>
            </a:prstGeom>
            <a:noFill/>
            <a:ln w="12700" cap="flat" cmpd="sng" algn="ctr">
              <a:solidFill>
                <a:srgbClr val="F3DECD"/>
              </a:solidFill>
              <a:prstDash val="solid"/>
              <a:miter lim="800000"/>
            </a:ln>
            <a:effectLst/>
          </p:spPr>
        </p:cxnSp>
        <p:cxnSp>
          <p:nvCxnSpPr>
            <p:cNvPr id="412" name="直接连接符 411"/>
            <p:cNvCxnSpPr/>
            <p:nvPr/>
          </p:nvCxnSpPr>
          <p:spPr>
            <a:xfrm>
              <a:off x="4242434" y="3126056"/>
              <a:ext cx="360967" cy="0"/>
            </a:xfrm>
            <a:prstGeom prst="line">
              <a:avLst/>
            </a:prstGeom>
            <a:noFill/>
            <a:ln w="12700" cap="flat" cmpd="sng" algn="ctr">
              <a:solidFill>
                <a:srgbClr val="F3DECD"/>
              </a:solidFill>
              <a:prstDash val="solid"/>
              <a:miter lim="800000"/>
            </a:ln>
            <a:effectLst/>
          </p:spPr>
        </p:cxnSp>
        <p:cxnSp>
          <p:nvCxnSpPr>
            <p:cNvPr id="413" name="直接连接符 412"/>
            <p:cNvCxnSpPr/>
            <p:nvPr/>
          </p:nvCxnSpPr>
          <p:spPr>
            <a:xfrm>
              <a:off x="4242434" y="3154638"/>
              <a:ext cx="360967" cy="0"/>
            </a:xfrm>
            <a:prstGeom prst="line">
              <a:avLst/>
            </a:prstGeom>
            <a:noFill/>
            <a:ln w="12700" cap="flat" cmpd="sng" algn="ctr">
              <a:solidFill>
                <a:srgbClr val="F3DECD"/>
              </a:solidFill>
              <a:prstDash val="solid"/>
              <a:miter lim="800000"/>
            </a:ln>
            <a:effectLst/>
          </p:spPr>
        </p:cxnSp>
        <p:cxnSp>
          <p:nvCxnSpPr>
            <p:cNvPr id="414" name="直接连接符 413"/>
            <p:cNvCxnSpPr/>
            <p:nvPr/>
          </p:nvCxnSpPr>
          <p:spPr>
            <a:xfrm>
              <a:off x="4242434" y="3179626"/>
              <a:ext cx="360967" cy="0"/>
            </a:xfrm>
            <a:prstGeom prst="line">
              <a:avLst/>
            </a:prstGeom>
            <a:noFill/>
            <a:ln w="12700" cap="flat" cmpd="sng" algn="ctr">
              <a:solidFill>
                <a:srgbClr val="F3DECD"/>
              </a:solidFill>
              <a:prstDash val="solid"/>
              <a:miter lim="800000"/>
            </a:ln>
            <a:effectLst/>
          </p:spPr>
        </p:cxnSp>
        <p:cxnSp>
          <p:nvCxnSpPr>
            <p:cNvPr id="415" name="直接连接符 414"/>
            <p:cNvCxnSpPr/>
            <p:nvPr/>
          </p:nvCxnSpPr>
          <p:spPr>
            <a:xfrm>
              <a:off x="4242434" y="3208208"/>
              <a:ext cx="360967" cy="0"/>
            </a:xfrm>
            <a:prstGeom prst="line">
              <a:avLst/>
            </a:prstGeom>
            <a:noFill/>
            <a:ln w="12700" cap="flat" cmpd="sng" algn="ctr">
              <a:solidFill>
                <a:srgbClr val="F3DECD"/>
              </a:solidFill>
              <a:prstDash val="solid"/>
              <a:miter lim="800000"/>
            </a:ln>
            <a:effectLst/>
          </p:spPr>
        </p:cxnSp>
        <p:cxnSp>
          <p:nvCxnSpPr>
            <p:cNvPr id="416" name="直接连接符 415"/>
            <p:cNvCxnSpPr/>
            <p:nvPr/>
          </p:nvCxnSpPr>
          <p:spPr>
            <a:xfrm>
              <a:off x="4242434" y="3236794"/>
              <a:ext cx="360967" cy="0"/>
            </a:xfrm>
            <a:prstGeom prst="line">
              <a:avLst/>
            </a:prstGeom>
            <a:noFill/>
            <a:ln w="12700" cap="flat" cmpd="sng" algn="ctr">
              <a:solidFill>
                <a:srgbClr val="F3DECD"/>
              </a:solidFill>
              <a:prstDash val="solid"/>
              <a:miter lim="800000"/>
            </a:ln>
            <a:effectLst/>
          </p:spPr>
        </p:cxnSp>
        <p:cxnSp>
          <p:nvCxnSpPr>
            <p:cNvPr id="417" name="直接连接符 416"/>
            <p:cNvCxnSpPr/>
            <p:nvPr/>
          </p:nvCxnSpPr>
          <p:spPr>
            <a:xfrm>
              <a:off x="4242434" y="3265375"/>
              <a:ext cx="360967" cy="0"/>
            </a:xfrm>
            <a:prstGeom prst="line">
              <a:avLst/>
            </a:prstGeom>
            <a:noFill/>
            <a:ln w="12700" cap="flat" cmpd="sng" algn="ctr">
              <a:solidFill>
                <a:srgbClr val="F3DECD"/>
              </a:solidFill>
              <a:prstDash val="solid"/>
              <a:miter lim="800000"/>
            </a:ln>
            <a:effectLst/>
          </p:spPr>
        </p:cxnSp>
        <p:cxnSp>
          <p:nvCxnSpPr>
            <p:cNvPr id="418" name="直接连接符 417"/>
            <p:cNvCxnSpPr/>
            <p:nvPr/>
          </p:nvCxnSpPr>
          <p:spPr>
            <a:xfrm>
              <a:off x="4242434" y="3290413"/>
              <a:ext cx="360967" cy="0"/>
            </a:xfrm>
            <a:prstGeom prst="line">
              <a:avLst/>
            </a:prstGeom>
            <a:noFill/>
            <a:ln w="12700" cap="flat" cmpd="sng" algn="ctr">
              <a:solidFill>
                <a:srgbClr val="F3DECD"/>
              </a:solidFill>
              <a:prstDash val="solid"/>
              <a:miter lim="800000"/>
            </a:ln>
            <a:effectLst/>
          </p:spPr>
        </p:cxnSp>
        <p:cxnSp>
          <p:nvCxnSpPr>
            <p:cNvPr id="419" name="直接连接符 418"/>
            <p:cNvCxnSpPr/>
            <p:nvPr/>
          </p:nvCxnSpPr>
          <p:spPr>
            <a:xfrm>
              <a:off x="4242434" y="3318995"/>
              <a:ext cx="360967" cy="0"/>
            </a:xfrm>
            <a:prstGeom prst="line">
              <a:avLst/>
            </a:prstGeom>
            <a:noFill/>
            <a:ln w="12700" cap="flat" cmpd="sng" algn="ctr">
              <a:solidFill>
                <a:srgbClr val="F3DECD"/>
              </a:solidFill>
              <a:prstDash val="solid"/>
              <a:miter lim="800000"/>
            </a:ln>
            <a:effectLst/>
          </p:spPr>
        </p:cxnSp>
        <p:cxnSp>
          <p:nvCxnSpPr>
            <p:cNvPr id="420" name="直接连接符 419"/>
            <p:cNvCxnSpPr/>
            <p:nvPr/>
          </p:nvCxnSpPr>
          <p:spPr>
            <a:xfrm>
              <a:off x="4242434" y="3347581"/>
              <a:ext cx="360967" cy="0"/>
            </a:xfrm>
            <a:prstGeom prst="line">
              <a:avLst/>
            </a:prstGeom>
            <a:noFill/>
            <a:ln w="12700" cap="flat" cmpd="sng" algn="ctr">
              <a:solidFill>
                <a:srgbClr val="F3DECD"/>
              </a:solidFill>
              <a:prstDash val="solid"/>
              <a:miter lim="800000"/>
            </a:ln>
            <a:effectLst/>
          </p:spPr>
        </p:cxnSp>
        <p:cxnSp>
          <p:nvCxnSpPr>
            <p:cNvPr id="421" name="直接连接符 420"/>
            <p:cNvCxnSpPr/>
            <p:nvPr/>
          </p:nvCxnSpPr>
          <p:spPr>
            <a:xfrm>
              <a:off x="4242434" y="3376163"/>
              <a:ext cx="360967" cy="0"/>
            </a:xfrm>
            <a:prstGeom prst="line">
              <a:avLst/>
            </a:prstGeom>
            <a:noFill/>
            <a:ln w="12700" cap="flat" cmpd="sng" algn="ctr">
              <a:solidFill>
                <a:srgbClr val="F3DECD"/>
              </a:solidFill>
              <a:prstDash val="solid"/>
              <a:miter lim="800000"/>
            </a:ln>
            <a:effectLst/>
          </p:spPr>
        </p:cxnSp>
        <p:cxnSp>
          <p:nvCxnSpPr>
            <p:cNvPr id="422" name="直接连接符 421"/>
            <p:cNvCxnSpPr/>
            <p:nvPr/>
          </p:nvCxnSpPr>
          <p:spPr>
            <a:xfrm>
              <a:off x="4242434" y="3403534"/>
              <a:ext cx="360967" cy="0"/>
            </a:xfrm>
            <a:prstGeom prst="line">
              <a:avLst/>
            </a:prstGeom>
            <a:noFill/>
            <a:ln w="12700" cap="flat" cmpd="sng" algn="ctr">
              <a:solidFill>
                <a:srgbClr val="F3DECD"/>
              </a:solidFill>
              <a:prstDash val="solid"/>
              <a:miter lim="800000"/>
            </a:ln>
            <a:effectLst/>
          </p:spPr>
        </p:cxnSp>
        <p:cxnSp>
          <p:nvCxnSpPr>
            <p:cNvPr id="423" name="直接连接符 422"/>
            <p:cNvCxnSpPr/>
            <p:nvPr/>
          </p:nvCxnSpPr>
          <p:spPr>
            <a:xfrm>
              <a:off x="4242434" y="3432116"/>
              <a:ext cx="360967" cy="0"/>
            </a:xfrm>
            <a:prstGeom prst="line">
              <a:avLst/>
            </a:prstGeom>
            <a:noFill/>
            <a:ln w="12700" cap="flat" cmpd="sng" algn="ctr">
              <a:solidFill>
                <a:srgbClr val="F3DECD"/>
              </a:solidFill>
              <a:prstDash val="solid"/>
              <a:miter lim="800000"/>
            </a:ln>
            <a:effectLst/>
          </p:spPr>
        </p:cxnSp>
        <p:cxnSp>
          <p:nvCxnSpPr>
            <p:cNvPr id="424" name="直接连接符 423"/>
            <p:cNvCxnSpPr/>
            <p:nvPr/>
          </p:nvCxnSpPr>
          <p:spPr>
            <a:xfrm>
              <a:off x="4242434" y="3460702"/>
              <a:ext cx="360967" cy="0"/>
            </a:xfrm>
            <a:prstGeom prst="line">
              <a:avLst/>
            </a:prstGeom>
            <a:noFill/>
            <a:ln w="12700" cap="flat" cmpd="sng" algn="ctr">
              <a:solidFill>
                <a:srgbClr val="F3DECD"/>
              </a:solidFill>
              <a:prstDash val="solid"/>
              <a:miter lim="800000"/>
            </a:ln>
            <a:effectLst/>
          </p:spPr>
        </p:cxnSp>
        <p:cxnSp>
          <p:nvCxnSpPr>
            <p:cNvPr id="425" name="直接连接符 424"/>
            <p:cNvCxnSpPr/>
            <p:nvPr/>
          </p:nvCxnSpPr>
          <p:spPr>
            <a:xfrm>
              <a:off x="4242434" y="3489283"/>
              <a:ext cx="360967" cy="0"/>
            </a:xfrm>
            <a:prstGeom prst="line">
              <a:avLst/>
            </a:prstGeom>
            <a:noFill/>
            <a:ln w="12700" cap="flat" cmpd="sng" algn="ctr">
              <a:solidFill>
                <a:srgbClr val="F3DECD"/>
              </a:solidFill>
              <a:prstDash val="solid"/>
              <a:miter lim="800000"/>
            </a:ln>
            <a:effectLst/>
          </p:spPr>
        </p:cxnSp>
        <p:cxnSp>
          <p:nvCxnSpPr>
            <p:cNvPr id="426" name="直接连接符 425"/>
            <p:cNvCxnSpPr/>
            <p:nvPr/>
          </p:nvCxnSpPr>
          <p:spPr>
            <a:xfrm>
              <a:off x="4242434" y="3514322"/>
              <a:ext cx="360967" cy="0"/>
            </a:xfrm>
            <a:prstGeom prst="line">
              <a:avLst/>
            </a:prstGeom>
            <a:noFill/>
            <a:ln w="12700" cap="flat" cmpd="sng" algn="ctr">
              <a:solidFill>
                <a:srgbClr val="F3DECD"/>
              </a:solidFill>
              <a:prstDash val="solid"/>
              <a:miter lim="800000"/>
            </a:ln>
            <a:effectLst/>
          </p:spPr>
        </p:cxnSp>
        <p:cxnSp>
          <p:nvCxnSpPr>
            <p:cNvPr id="427" name="直接连接符 426"/>
            <p:cNvCxnSpPr/>
            <p:nvPr/>
          </p:nvCxnSpPr>
          <p:spPr>
            <a:xfrm>
              <a:off x="4242434" y="3542903"/>
              <a:ext cx="360967" cy="0"/>
            </a:xfrm>
            <a:prstGeom prst="line">
              <a:avLst/>
            </a:prstGeom>
            <a:noFill/>
            <a:ln w="12700" cap="flat" cmpd="sng" algn="ctr">
              <a:solidFill>
                <a:srgbClr val="F3DECD"/>
              </a:solidFill>
              <a:prstDash val="solid"/>
              <a:miter lim="800000"/>
            </a:ln>
            <a:effectLst/>
          </p:spPr>
        </p:cxnSp>
        <p:cxnSp>
          <p:nvCxnSpPr>
            <p:cNvPr id="428" name="直接连接符 427"/>
            <p:cNvCxnSpPr/>
            <p:nvPr/>
          </p:nvCxnSpPr>
          <p:spPr>
            <a:xfrm>
              <a:off x="4242434" y="3571489"/>
              <a:ext cx="360967" cy="0"/>
            </a:xfrm>
            <a:prstGeom prst="line">
              <a:avLst/>
            </a:prstGeom>
            <a:noFill/>
            <a:ln w="12700" cap="flat" cmpd="sng" algn="ctr">
              <a:solidFill>
                <a:srgbClr val="F3DECD"/>
              </a:solidFill>
              <a:prstDash val="solid"/>
              <a:miter lim="800000"/>
            </a:ln>
            <a:effectLst/>
          </p:spPr>
        </p:cxnSp>
        <p:cxnSp>
          <p:nvCxnSpPr>
            <p:cNvPr id="429" name="直接连接符 428"/>
            <p:cNvCxnSpPr/>
            <p:nvPr/>
          </p:nvCxnSpPr>
          <p:spPr>
            <a:xfrm>
              <a:off x="4242434" y="3682226"/>
              <a:ext cx="360967" cy="0"/>
            </a:xfrm>
            <a:prstGeom prst="line">
              <a:avLst/>
            </a:prstGeom>
            <a:noFill/>
            <a:ln w="12700" cap="flat" cmpd="sng" algn="ctr">
              <a:solidFill>
                <a:srgbClr val="F3DECD"/>
              </a:solidFill>
              <a:prstDash val="solid"/>
              <a:miter lim="800000"/>
            </a:ln>
            <a:effectLst/>
          </p:spPr>
        </p:cxnSp>
        <p:cxnSp>
          <p:nvCxnSpPr>
            <p:cNvPr id="430" name="直接连接符 429"/>
            <p:cNvCxnSpPr/>
            <p:nvPr/>
          </p:nvCxnSpPr>
          <p:spPr>
            <a:xfrm>
              <a:off x="4242434" y="3710808"/>
              <a:ext cx="360967" cy="0"/>
            </a:xfrm>
            <a:prstGeom prst="line">
              <a:avLst/>
            </a:prstGeom>
            <a:noFill/>
            <a:ln w="12700" cap="flat" cmpd="sng" algn="ctr">
              <a:solidFill>
                <a:srgbClr val="F3DECD"/>
              </a:solidFill>
              <a:prstDash val="solid"/>
              <a:miter lim="800000"/>
            </a:ln>
            <a:effectLst/>
          </p:spPr>
        </p:cxnSp>
        <p:cxnSp>
          <p:nvCxnSpPr>
            <p:cNvPr id="431" name="直接连接符 430"/>
            <p:cNvCxnSpPr/>
            <p:nvPr/>
          </p:nvCxnSpPr>
          <p:spPr>
            <a:xfrm>
              <a:off x="4242434" y="3735846"/>
              <a:ext cx="360967" cy="0"/>
            </a:xfrm>
            <a:prstGeom prst="line">
              <a:avLst/>
            </a:prstGeom>
            <a:noFill/>
            <a:ln w="12700" cap="flat" cmpd="sng" algn="ctr">
              <a:solidFill>
                <a:srgbClr val="F3DECD"/>
              </a:solidFill>
              <a:prstDash val="solid"/>
              <a:miter lim="800000"/>
            </a:ln>
            <a:effectLst/>
          </p:spPr>
        </p:cxnSp>
        <p:cxnSp>
          <p:nvCxnSpPr>
            <p:cNvPr id="432" name="直接连接符 431"/>
            <p:cNvCxnSpPr/>
            <p:nvPr/>
          </p:nvCxnSpPr>
          <p:spPr>
            <a:xfrm>
              <a:off x="4242434" y="3764428"/>
              <a:ext cx="360967" cy="0"/>
            </a:xfrm>
            <a:prstGeom prst="line">
              <a:avLst/>
            </a:prstGeom>
            <a:noFill/>
            <a:ln w="12700" cap="flat" cmpd="sng" algn="ctr">
              <a:solidFill>
                <a:srgbClr val="F3DECD"/>
              </a:solidFill>
              <a:prstDash val="solid"/>
              <a:miter lim="800000"/>
            </a:ln>
            <a:effectLst/>
          </p:spPr>
        </p:cxnSp>
        <p:cxnSp>
          <p:nvCxnSpPr>
            <p:cNvPr id="433" name="直接连接符 432"/>
            <p:cNvCxnSpPr/>
            <p:nvPr/>
          </p:nvCxnSpPr>
          <p:spPr>
            <a:xfrm>
              <a:off x="4242434" y="3600071"/>
              <a:ext cx="360967" cy="0"/>
            </a:xfrm>
            <a:prstGeom prst="line">
              <a:avLst/>
            </a:prstGeom>
            <a:noFill/>
            <a:ln w="12700" cap="flat" cmpd="sng" algn="ctr">
              <a:solidFill>
                <a:srgbClr val="F3DECD"/>
              </a:solidFill>
              <a:prstDash val="solid"/>
              <a:miter lim="800000"/>
            </a:ln>
            <a:effectLst/>
          </p:spPr>
        </p:cxnSp>
        <p:cxnSp>
          <p:nvCxnSpPr>
            <p:cNvPr id="434" name="直接连接符 433"/>
            <p:cNvCxnSpPr/>
            <p:nvPr/>
          </p:nvCxnSpPr>
          <p:spPr>
            <a:xfrm>
              <a:off x="4242434" y="3625059"/>
              <a:ext cx="360967" cy="0"/>
            </a:xfrm>
            <a:prstGeom prst="line">
              <a:avLst/>
            </a:prstGeom>
            <a:noFill/>
            <a:ln w="12700" cap="flat" cmpd="sng" algn="ctr">
              <a:solidFill>
                <a:srgbClr val="F3DECD"/>
              </a:solidFill>
              <a:prstDash val="solid"/>
              <a:miter lim="800000"/>
            </a:ln>
            <a:effectLst/>
          </p:spPr>
        </p:cxnSp>
        <p:cxnSp>
          <p:nvCxnSpPr>
            <p:cNvPr id="435" name="直接连接符 434"/>
            <p:cNvCxnSpPr/>
            <p:nvPr/>
          </p:nvCxnSpPr>
          <p:spPr>
            <a:xfrm>
              <a:off x="4242434" y="3793014"/>
              <a:ext cx="360967" cy="0"/>
            </a:xfrm>
            <a:prstGeom prst="line">
              <a:avLst/>
            </a:prstGeom>
            <a:noFill/>
            <a:ln w="12700" cap="flat" cmpd="sng" algn="ctr">
              <a:solidFill>
                <a:srgbClr val="F3DECD"/>
              </a:solidFill>
              <a:prstDash val="solid"/>
              <a:miter lim="800000"/>
            </a:ln>
            <a:effectLst/>
          </p:spPr>
        </p:cxnSp>
        <p:cxnSp>
          <p:nvCxnSpPr>
            <p:cNvPr id="436" name="直接连接符 435"/>
            <p:cNvCxnSpPr/>
            <p:nvPr/>
          </p:nvCxnSpPr>
          <p:spPr>
            <a:xfrm>
              <a:off x="4242434" y="3821595"/>
              <a:ext cx="360967" cy="0"/>
            </a:xfrm>
            <a:prstGeom prst="line">
              <a:avLst/>
            </a:prstGeom>
            <a:noFill/>
            <a:ln w="12700" cap="flat" cmpd="sng" algn="ctr">
              <a:solidFill>
                <a:srgbClr val="F3DECD"/>
              </a:solidFill>
              <a:prstDash val="solid"/>
              <a:miter lim="800000"/>
            </a:ln>
            <a:effectLst/>
          </p:spPr>
        </p:cxnSp>
        <p:cxnSp>
          <p:nvCxnSpPr>
            <p:cNvPr id="437" name="直接连接符 436"/>
            <p:cNvCxnSpPr/>
            <p:nvPr/>
          </p:nvCxnSpPr>
          <p:spPr>
            <a:xfrm>
              <a:off x="4242434" y="3849561"/>
              <a:ext cx="360967" cy="0"/>
            </a:xfrm>
            <a:prstGeom prst="line">
              <a:avLst/>
            </a:prstGeom>
            <a:noFill/>
            <a:ln w="12700" cap="flat" cmpd="sng" algn="ctr">
              <a:solidFill>
                <a:srgbClr val="F3DECD"/>
              </a:solidFill>
              <a:prstDash val="solid"/>
              <a:miter lim="800000"/>
            </a:ln>
            <a:effectLst/>
          </p:spPr>
        </p:cxnSp>
        <p:cxnSp>
          <p:nvCxnSpPr>
            <p:cNvPr id="438" name="直接连接符 437"/>
            <p:cNvCxnSpPr/>
            <p:nvPr/>
          </p:nvCxnSpPr>
          <p:spPr>
            <a:xfrm>
              <a:off x="4242434" y="3878143"/>
              <a:ext cx="360967" cy="0"/>
            </a:xfrm>
            <a:prstGeom prst="line">
              <a:avLst/>
            </a:prstGeom>
            <a:noFill/>
            <a:ln w="12700" cap="flat" cmpd="sng" algn="ctr">
              <a:solidFill>
                <a:srgbClr val="F3DECD"/>
              </a:solidFill>
              <a:prstDash val="solid"/>
              <a:miter lim="800000"/>
            </a:ln>
            <a:effectLst/>
          </p:spPr>
        </p:cxnSp>
        <p:cxnSp>
          <p:nvCxnSpPr>
            <p:cNvPr id="439" name="直接连接符 438"/>
            <p:cNvCxnSpPr/>
            <p:nvPr/>
          </p:nvCxnSpPr>
          <p:spPr>
            <a:xfrm>
              <a:off x="4242434" y="3906729"/>
              <a:ext cx="360967" cy="0"/>
            </a:xfrm>
            <a:prstGeom prst="line">
              <a:avLst/>
            </a:prstGeom>
            <a:noFill/>
            <a:ln w="12700" cap="flat" cmpd="sng" algn="ctr">
              <a:solidFill>
                <a:srgbClr val="F3DECD"/>
              </a:solidFill>
              <a:prstDash val="solid"/>
              <a:miter lim="800000"/>
            </a:ln>
            <a:effectLst/>
          </p:spPr>
        </p:cxnSp>
        <p:cxnSp>
          <p:nvCxnSpPr>
            <p:cNvPr id="440" name="直接连接符 439"/>
            <p:cNvCxnSpPr/>
            <p:nvPr/>
          </p:nvCxnSpPr>
          <p:spPr>
            <a:xfrm>
              <a:off x="4242434" y="3935310"/>
              <a:ext cx="360967" cy="0"/>
            </a:xfrm>
            <a:prstGeom prst="line">
              <a:avLst/>
            </a:prstGeom>
            <a:noFill/>
            <a:ln w="12700" cap="flat" cmpd="sng" algn="ctr">
              <a:solidFill>
                <a:srgbClr val="F3DECD"/>
              </a:solidFill>
              <a:prstDash val="solid"/>
              <a:miter lim="800000"/>
            </a:ln>
            <a:effectLst/>
          </p:spPr>
        </p:cxnSp>
        <p:cxnSp>
          <p:nvCxnSpPr>
            <p:cNvPr id="441" name="直接连接符 440"/>
            <p:cNvCxnSpPr/>
            <p:nvPr/>
          </p:nvCxnSpPr>
          <p:spPr>
            <a:xfrm>
              <a:off x="4242434" y="3960348"/>
              <a:ext cx="360967" cy="0"/>
            </a:xfrm>
            <a:prstGeom prst="line">
              <a:avLst/>
            </a:prstGeom>
            <a:noFill/>
            <a:ln w="12700" cap="flat" cmpd="sng" algn="ctr">
              <a:solidFill>
                <a:srgbClr val="F3DECD"/>
              </a:solidFill>
              <a:prstDash val="solid"/>
              <a:miter lim="800000"/>
            </a:ln>
            <a:effectLst/>
          </p:spPr>
        </p:cxnSp>
        <p:cxnSp>
          <p:nvCxnSpPr>
            <p:cNvPr id="442" name="直接连接符 441"/>
            <p:cNvCxnSpPr/>
            <p:nvPr/>
          </p:nvCxnSpPr>
          <p:spPr>
            <a:xfrm>
              <a:off x="4242434" y="3988930"/>
              <a:ext cx="360967" cy="0"/>
            </a:xfrm>
            <a:prstGeom prst="line">
              <a:avLst/>
            </a:prstGeom>
            <a:noFill/>
            <a:ln w="12700" cap="flat" cmpd="sng" algn="ctr">
              <a:solidFill>
                <a:srgbClr val="F3DECD"/>
              </a:solidFill>
              <a:prstDash val="solid"/>
              <a:miter lim="800000"/>
            </a:ln>
            <a:effectLst/>
          </p:spPr>
        </p:cxnSp>
        <p:cxnSp>
          <p:nvCxnSpPr>
            <p:cNvPr id="443" name="直接连接符 442"/>
            <p:cNvCxnSpPr/>
            <p:nvPr/>
          </p:nvCxnSpPr>
          <p:spPr>
            <a:xfrm>
              <a:off x="4242434" y="4017516"/>
              <a:ext cx="360967" cy="0"/>
            </a:xfrm>
            <a:prstGeom prst="line">
              <a:avLst/>
            </a:prstGeom>
            <a:noFill/>
            <a:ln w="12700" cap="flat" cmpd="sng" algn="ctr">
              <a:solidFill>
                <a:srgbClr val="F3DECD"/>
              </a:solidFill>
              <a:prstDash val="solid"/>
              <a:miter lim="800000"/>
            </a:ln>
            <a:effectLst/>
          </p:spPr>
        </p:cxnSp>
        <p:cxnSp>
          <p:nvCxnSpPr>
            <p:cNvPr id="444" name="直接连接符 443"/>
            <p:cNvCxnSpPr/>
            <p:nvPr/>
          </p:nvCxnSpPr>
          <p:spPr>
            <a:xfrm>
              <a:off x="4242434" y="4046098"/>
              <a:ext cx="360967" cy="0"/>
            </a:xfrm>
            <a:prstGeom prst="line">
              <a:avLst/>
            </a:prstGeom>
            <a:noFill/>
            <a:ln w="12700" cap="flat" cmpd="sng" algn="ctr">
              <a:solidFill>
                <a:srgbClr val="F3DECD"/>
              </a:solidFill>
              <a:prstDash val="solid"/>
              <a:miter lim="800000"/>
            </a:ln>
            <a:effectLst/>
          </p:spPr>
        </p:cxnSp>
        <p:cxnSp>
          <p:nvCxnSpPr>
            <p:cNvPr id="445" name="直接连接符 444"/>
            <p:cNvCxnSpPr/>
            <p:nvPr/>
          </p:nvCxnSpPr>
          <p:spPr>
            <a:xfrm>
              <a:off x="4242434" y="4071086"/>
              <a:ext cx="360967" cy="0"/>
            </a:xfrm>
            <a:prstGeom prst="line">
              <a:avLst/>
            </a:prstGeom>
            <a:noFill/>
            <a:ln w="12700" cap="flat" cmpd="sng" algn="ctr">
              <a:solidFill>
                <a:srgbClr val="F3DECD"/>
              </a:solidFill>
              <a:prstDash val="solid"/>
              <a:miter lim="800000"/>
            </a:ln>
            <a:effectLst/>
          </p:spPr>
        </p:cxnSp>
        <p:cxnSp>
          <p:nvCxnSpPr>
            <p:cNvPr id="446" name="直接连接符 445"/>
            <p:cNvCxnSpPr/>
            <p:nvPr/>
          </p:nvCxnSpPr>
          <p:spPr>
            <a:xfrm>
              <a:off x="4242434" y="4099667"/>
              <a:ext cx="360967" cy="0"/>
            </a:xfrm>
            <a:prstGeom prst="line">
              <a:avLst/>
            </a:prstGeom>
            <a:noFill/>
            <a:ln w="12700" cap="flat" cmpd="sng" algn="ctr">
              <a:solidFill>
                <a:srgbClr val="F3DECD"/>
              </a:solidFill>
              <a:prstDash val="solid"/>
              <a:miter lim="800000"/>
            </a:ln>
            <a:effectLst/>
          </p:spPr>
        </p:cxnSp>
        <p:cxnSp>
          <p:nvCxnSpPr>
            <p:cNvPr id="447" name="直接连接符 446"/>
            <p:cNvCxnSpPr/>
            <p:nvPr/>
          </p:nvCxnSpPr>
          <p:spPr>
            <a:xfrm>
              <a:off x="4242434" y="4128253"/>
              <a:ext cx="360967" cy="0"/>
            </a:xfrm>
            <a:prstGeom prst="line">
              <a:avLst/>
            </a:prstGeom>
            <a:noFill/>
            <a:ln w="12700" cap="flat" cmpd="sng" algn="ctr">
              <a:solidFill>
                <a:srgbClr val="F3DECD"/>
              </a:solidFill>
              <a:prstDash val="solid"/>
              <a:miter lim="800000"/>
            </a:ln>
            <a:effectLst/>
          </p:spPr>
        </p:cxnSp>
        <p:cxnSp>
          <p:nvCxnSpPr>
            <p:cNvPr id="448" name="直接连接符 447"/>
            <p:cNvCxnSpPr/>
            <p:nvPr/>
          </p:nvCxnSpPr>
          <p:spPr>
            <a:xfrm>
              <a:off x="4242434" y="4156835"/>
              <a:ext cx="360967" cy="0"/>
            </a:xfrm>
            <a:prstGeom prst="line">
              <a:avLst/>
            </a:prstGeom>
            <a:noFill/>
            <a:ln w="12700" cap="flat" cmpd="sng" algn="ctr">
              <a:solidFill>
                <a:srgbClr val="F3DECD"/>
              </a:solidFill>
              <a:prstDash val="solid"/>
              <a:miter lim="800000"/>
            </a:ln>
            <a:effectLst/>
          </p:spPr>
        </p:cxnSp>
        <p:cxnSp>
          <p:nvCxnSpPr>
            <p:cNvPr id="449" name="直接连接符 448"/>
            <p:cNvCxnSpPr/>
            <p:nvPr/>
          </p:nvCxnSpPr>
          <p:spPr>
            <a:xfrm>
              <a:off x="4242434" y="4181873"/>
              <a:ext cx="360967" cy="0"/>
            </a:xfrm>
            <a:prstGeom prst="line">
              <a:avLst/>
            </a:prstGeom>
            <a:noFill/>
            <a:ln w="12700" cap="flat" cmpd="sng" algn="ctr">
              <a:solidFill>
                <a:srgbClr val="F3DECD"/>
              </a:solidFill>
              <a:prstDash val="solid"/>
              <a:miter lim="800000"/>
            </a:ln>
            <a:effectLst/>
          </p:spPr>
        </p:cxnSp>
        <p:cxnSp>
          <p:nvCxnSpPr>
            <p:cNvPr id="450" name="直接连接符 449"/>
            <p:cNvCxnSpPr/>
            <p:nvPr/>
          </p:nvCxnSpPr>
          <p:spPr>
            <a:xfrm>
              <a:off x="4242434" y="4210455"/>
              <a:ext cx="360967" cy="0"/>
            </a:xfrm>
            <a:prstGeom prst="line">
              <a:avLst/>
            </a:prstGeom>
            <a:noFill/>
            <a:ln w="12700" cap="flat" cmpd="sng" algn="ctr">
              <a:solidFill>
                <a:srgbClr val="F3DECD"/>
              </a:solidFill>
              <a:prstDash val="solid"/>
              <a:miter lim="800000"/>
            </a:ln>
            <a:effectLst/>
          </p:spPr>
        </p:cxnSp>
        <p:cxnSp>
          <p:nvCxnSpPr>
            <p:cNvPr id="451" name="直接连接符 450"/>
            <p:cNvCxnSpPr/>
            <p:nvPr/>
          </p:nvCxnSpPr>
          <p:spPr>
            <a:xfrm>
              <a:off x="4242434" y="4239041"/>
              <a:ext cx="360967" cy="0"/>
            </a:xfrm>
            <a:prstGeom prst="line">
              <a:avLst/>
            </a:prstGeom>
            <a:noFill/>
            <a:ln w="12700" cap="flat" cmpd="sng" algn="ctr">
              <a:solidFill>
                <a:srgbClr val="F3DECD"/>
              </a:solidFill>
              <a:prstDash val="solid"/>
              <a:miter lim="800000"/>
            </a:ln>
            <a:effectLst/>
          </p:spPr>
        </p:cxnSp>
        <p:cxnSp>
          <p:nvCxnSpPr>
            <p:cNvPr id="452" name="直接连接符 451"/>
            <p:cNvCxnSpPr/>
            <p:nvPr/>
          </p:nvCxnSpPr>
          <p:spPr>
            <a:xfrm>
              <a:off x="4242434" y="4267622"/>
              <a:ext cx="360967" cy="0"/>
            </a:xfrm>
            <a:prstGeom prst="line">
              <a:avLst/>
            </a:prstGeom>
            <a:noFill/>
            <a:ln w="12700" cap="flat" cmpd="sng" algn="ctr">
              <a:solidFill>
                <a:srgbClr val="F3DECD"/>
              </a:solidFill>
              <a:prstDash val="solid"/>
              <a:miter lim="800000"/>
            </a:ln>
            <a:effectLst/>
          </p:spPr>
        </p:cxnSp>
        <p:cxnSp>
          <p:nvCxnSpPr>
            <p:cNvPr id="453" name="直接连接符 452"/>
            <p:cNvCxnSpPr/>
            <p:nvPr/>
          </p:nvCxnSpPr>
          <p:spPr>
            <a:xfrm>
              <a:off x="4242434" y="4301425"/>
              <a:ext cx="360967" cy="0"/>
            </a:xfrm>
            <a:prstGeom prst="line">
              <a:avLst/>
            </a:prstGeom>
            <a:noFill/>
            <a:ln w="12700" cap="flat" cmpd="sng" algn="ctr">
              <a:solidFill>
                <a:srgbClr val="F3DECD"/>
              </a:solidFill>
              <a:prstDash val="solid"/>
              <a:miter lim="800000"/>
            </a:ln>
            <a:effectLst/>
          </p:spPr>
        </p:cxnSp>
        <p:cxnSp>
          <p:nvCxnSpPr>
            <p:cNvPr id="454" name="直接连接符 453"/>
            <p:cNvCxnSpPr/>
            <p:nvPr/>
          </p:nvCxnSpPr>
          <p:spPr>
            <a:xfrm>
              <a:off x="4242434" y="4330007"/>
              <a:ext cx="360967" cy="0"/>
            </a:xfrm>
            <a:prstGeom prst="line">
              <a:avLst/>
            </a:prstGeom>
            <a:noFill/>
            <a:ln w="12700" cap="flat" cmpd="sng" algn="ctr">
              <a:solidFill>
                <a:srgbClr val="F3DECD"/>
              </a:solidFill>
              <a:prstDash val="solid"/>
              <a:miter lim="800000"/>
            </a:ln>
            <a:effectLst/>
          </p:spPr>
        </p:cxnSp>
        <p:cxnSp>
          <p:nvCxnSpPr>
            <p:cNvPr id="455" name="直接连接符 454"/>
            <p:cNvCxnSpPr/>
            <p:nvPr/>
          </p:nvCxnSpPr>
          <p:spPr>
            <a:xfrm>
              <a:off x="4242434" y="4358593"/>
              <a:ext cx="360967" cy="0"/>
            </a:xfrm>
            <a:prstGeom prst="line">
              <a:avLst/>
            </a:prstGeom>
            <a:noFill/>
            <a:ln w="12700" cap="flat" cmpd="sng" algn="ctr">
              <a:solidFill>
                <a:srgbClr val="F3DECD"/>
              </a:solidFill>
              <a:prstDash val="solid"/>
              <a:miter lim="800000"/>
            </a:ln>
            <a:effectLst/>
          </p:spPr>
        </p:cxnSp>
        <p:cxnSp>
          <p:nvCxnSpPr>
            <p:cNvPr id="456" name="直接连接符 455"/>
            <p:cNvCxnSpPr/>
            <p:nvPr/>
          </p:nvCxnSpPr>
          <p:spPr>
            <a:xfrm>
              <a:off x="4242434" y="4387175"/>
              <a:ext cx="360967" cy="0"/>
            </a:xfrm>
            <a:prstGeom prst="line">
              <a:avLst/>
            </a:prstGeom>
            <a:noFill/>
            <a:ln w="12700" cap="flat" cmpd="sng" algn="ctr">
              <a:solidFill>
                <a:srgbClr val="F3DECD"/>
              </a:solidFill>
              <a:prstDash val="solid"/>
              <a:miter lim="800000"/>
            </a:ln>
            <a:effectLst/>
          </p:spPr>
        </p:cxnSp>
        <p:cxnSp>
          <p:nvCxnSpPr>
            <p:cNvPr id="457" name="直接连接符 456"/>
            <p:cNvCxnSpPr/>
            <p:nvPr/>
          </p:nvCxnSpPr>
          <p:spPr>
            <a:xfrm>
              <a:off x="4242434" y="4412213"/>
              <a:ext cx="360967" cy="0"/>
            </a:xfrm>
            <a:prstGeom prst="line">
              <a:avLst/>
            </a:prstGeom>
            <a:noFill/>
            <a:ln w="12700" cap="flat" cmpd="sng" algn="ctr">
              <a:solidFill>
                <a:srgbClr val="F3DECD"/>
              </a:solidFill>
              <a:prstDash val="solid"/>
              <a:miter lim="800000"/>
            </a:ln>
            <a:effectLst/>
          </p:spPr>
        </p:cxnSp>
        <p:cxnSp>
          <p:nvCxnSpPr>
            <p:cNvPr id="458" name="直接连接符 457"/>
            <p:cNvCxnSpPr/>
            <p:nvPr/>
          </p:nvCxnSpPr>
          <p:spPr>
            <a:xfrm>
              <a:off x="4242434" y="4440794"/>
              <a:ext cx="360967" cy="0"/>
            </a:xfrm>
            <a:prstGeom prst="line">
              <a:avLst/>
            </a:prstGeom>
            <a:noFill/>
            <a:ln w="12700" cap="flat" cmpd="sng" algn="ctr">
              <a:solidFill>
                <a:srgbClr val="F3DECD"/>
              </a:solidFill>
              <a:prstDash val="solid"/>
              <a:miter lim="800000"/>
            </a:ln>
            <a:effectLst/>
          </p:spPr>
        </p:cxnSp>
        <p:cxnSp>
          <p:nvCxnSpPr>
            <p:cNvPr id="459" name="直接连接符 458"/>
            <p:cNvCxnSpPr/>
            <p:nvPr/>
          </p:nvCxnSpPr>
          <p:spPr>
            <a:xfrm>
              <a:off x="4242434" y="4469381"/>
              <a:ext cx="360967" cy="0"/>
            </a:xfrm>
            <a:prstGeom prst="line">
              <a:avLst/>
            </a:prstGeom>
            <a:noFill/>
            <a:ln w="12700" cap="flat" cmpd="sng" algn="ctr">
              <a:solidFill>
                <a:srgbClr val="F3DECD"/>
              </a:solidFill>
              <a:prstDash val="solid"/>
              <a:miter lim="800000"/>
            </a:ln>
            <a:effectLst/>
          </p:spPr>
        </p:cxnSp>
        <p:cxnSp>
          <p:nvCxnSpPr>
            <p:cNvPr id="460" name="直接连接符 459"/>
            <p:cNvCxnSpPr/>
            <p:nvPr/>
          </p:nvCxnSpPr>
          <p:spPr>
            <a:xfrm>
              <a:off x="4242434" y="4497962"/>
              <a:ext cx="360967" cy="0"/>
            </a:xfrm>
            <a:prstGeom prst="line">
              <a:avLst/>
            </a:prstGeom>
            <a:noFill/>
            <a:ln w="12700" cap="flat" cmpd="sng" algn="ctr">
              <a:solidFill>
                <a:srgbClr val="F3DECD"/>
              </a:solidFill>
              <a:prstDash val="solid"/>
              <a:miter lim="800000"/>
            </a:ln>
            <a:effectLst/>
          </p:spPr>
        </p:cxnSp>
        <p:cxnSp>
          <p:nvCxnSpPr>
            <p:cNvPr id="461" name="直接连接符 460"/>
            <p:cNvCxnSpPr/>
            <p:nvPr/>
          </p:nvCxnSpPr>
          <p:spPr>
            <a:xfrm>
              <a:off x="4242434" y="4522950"/>
              <a:ext cx="360967" cy="0"/>
            </a:xfrm>
            <a:prstGeom prst="line">
              <a:avLst/>
            </a:prstGeom>
            <a:noFill/>
            <a:ln w="12700" cap="flat" cmpd="sng" algn="ctr">
              <a:solidFill>
                <a:srgbClr val="F3DECD"/>
              </a:solidFill>
              <a:prstDash val="solid"/>
              <a:miter lim="800000"/>
            </a:ln>
            <a:effectLst/>
          </p:spPr>
        </p:cxnSp>
        <p:cxnSp>
          <p:nvCxnSpPr>
            <p:cNvPr id="462" name="直接连接符 461"/>
            <p:cNvCxnSpPr/>
            <p:nvPr/>
          </p:nvCxnSpPr>
          <p:spPr>
            <a:xfrm>
              <a:off x="4242434" y="4551532"/>
              <a:ext cx="360967" cy="0"/>
            </a:xfrm>
            <a:prstGeom prst="line">
              <a:avLst/>
            </a:prstGeom>
            <a:noFill/>
            <a:ln w="12700" cap="flat" cmpd="sng" algn="ctr">
              <a:solidFill>
                <a:srgbClr val="F3DECD"/>
              </a:solidFill>
              <a:prstDash val="solid"/>
              <a:miter lim="800000"/>
            </a:ln>
            <a:effectLst/>
          </p:spPr>
        </p:cxnSp>
        <p:cxnSp>
          <p:nvCxnSpPr>
            <p:cNvPr id="463" name="直接连接符 462"/>
            <p:cNvCxnSpPr/>
            <p:nvPr/>
          </p:nvCxnSpPr>
          <p:spPr>
            <a:xfrm>
              <a:off x="4242434" y="4580118"/>
              <a:ext cx="360967" cy="0"/>
            </a:xfrm>
            <a:prstGeom prst="line">
              <a:avLst/>
            </a:prstGeom>
            <a:noFill/>
            <a:ln w="12700" cap="flat" cmpd="sng" algn="ctr">
              <a:solidFill>
                <a:srgbClr val="F3DECD"/>
              </a:solidFill>
              <a:prstDash val="solid"/>
              <a:miter lim="800000"/>
            </a:ln>
            <a:effectLst/>
          </p:spPr>
        </p:cxnSp>
        <p:cxnSp>
          <p:nvCxnSpPr>
            <p:cNvPr id="464" name="直接连接符 463"/>
            <p:cNvCxnSpPr/>
            <p:nvPr/>
          </p:nvCxnSpPr>
          <p:spPr>
            <a:xfrm>
              <a:off x="4242434" y="4608699"/>
              <a:ext cx="360967" cy="0"/>
            </a:xfrm>
            <a:prstGeom prst="line">
              <a:avLst/>
            </a:prstGeom>
            <a:noFill/>
            <a:ln w="12700" cap="flat" cmpd="sng" algn="ctr">
              <a:solidFill>
                <a:srgbClr val="F3DECD"/>
              </a:solidFill>
              <a:prstDash val="solid"/>
              <a:miter lim="800000"/>
            </a:ln>
            <a:effectLst/>
          </p:spPr>
        </p:cxnSp>
        <p:cxnSp>
          <p:nvCxnSpPr>
            <p:cNvPr id="465" name="直接连接符 464"/>
            <p:cNvCxnSpPr/>
            <p:nvPr/>
          </p:nvCxnSpPr>
          <p:spPr>
            <a:xfrm>
              <a:off x="4242434" y="4633738"/>
              <a:ext cx="360967" cy="0"/>
            </a:xfrm>
            <a:prstGeom prst="line">
              <a:avLst/>
            </a:prstGeom>
            <a:noFill/>
            <a:ln w="12700" cap="flat" cmpd="sng" algn="ctr">
              <a:solidFill>
                <a:srgbClr val="F3DECD"/>
              </a:solidFill>
              <a:prstDash val="solid"/>
              <a:miter lim="800000"/>
            </a:ln>
            <a:effectLst/>
          </p:spPr>
        </p:cxnSp>
        <p:cxnSp>
          <p:nvCxnSpPr>
            <p:cNvPr id="466" name="直接连接符 465"/>
            <p:cNvCxnSpPr/>
            <p:nvPr/>
          </p:nvCxnSpPr>
          <p:spPr>
            <a:xfrm>
              <a:off x="4242434" y="4662319"/>
              <a:ext cx="360967" cy="0"/>
            </a:xfrm>
            <a:prstGeom prst="line">
              <a:avLst/>
            </a:prstGeom>
            <a:noFill/>
            <a:ln w="12700" cap="flat" cmpd="sng" algn="ctr">
              <a:solidFill>
                <a:srgbClr val="F3DECD"/>
              </a:solidFill>
              <a:prstDash val="solid"/>
              <a:miter lim="800000"/>
            </a:ln>
            <a:effectLst/>
          </p:spPr>
        </p:cxnSp>
        <p:cxnSp>
          <p:nvCxnSpPr>
            <p:cNvPr id="467" name="直接连接符 466"/>
            <p:cNvCxnSpPr/>
            <p:nvPr/>
          </p:nvCxnSpPr>
          <p:spPr>
            <a:xfrm>
              <a:off x="4242434" y="4690905"/>
              <a:ext cx="360967" cy="0"/>
            </a:xfrm>
            <a:prstGeom prst="line">
              <a:avLst/>
            </a:prstGeom>
            <a:noFill/>
            <a:ln w="12700" cap="flat" cmpd="sng" algn="ctr">
              <a:solidFill>
                <a:srgbClr val="F3DECD"/>
              </a:solidFill>
              <a:prstDash val="solid"/>
              <a:miter lim="800000"/>
            </a:ln>
            <a:effectLst/>
          </p:spPr>
        </p:cxnSp>
        <p:cxnSp>
          <p:nvCxnSpPr>
            <p:cNvPr id="468" name="直接连接符 467"/>
            <p:cNvCxnSpPr/>
            <p:nvPr/>
          </p:nvCxnSpPr>
          <p:spPr>
            <a:xfrm>
              <a:off x="4242434" y="4719487"/>
              <a:ext cx="360967" cy="0"/>
            </a:xfrm>
            <a:prstGeom prst="line">
              <a:avLst/>
            </a:prstGeom>
            <a:noFill/>
            <a:ln w="12700" cap="flat" cmpd="sng" algn="ctr">
              <a:solidFill>
                <a:srgbClr val="F3DECD"/>
              </a:solidFill>
              <a:prstDash val="solid"/>
              <a:miter lim="800000"/>
            </a:ln>
            <a:effectLst/>
          </p:spPr>
        </p:cxnSp>
        <p:cxnSp>
          <p:nvCxnSpPr>
            <p:cNvPr id="469" name="直接连接符 468"/>
            <p:cNvCxnSpPr/>
            <p:nvPr/>
          </p:nvCxnSpPr>
          <p:spPr>
            <a:xfrm>
              <a:off x="4242434" y="4747452"/>
              <a:ext cx="360967" cy="0"/>
            </a:xfrm>
            <a:prstGeom prst="line">
              <a:avLst/>
            </a:prstGeom>
            <a:noFill/>
            <a:ln w="12700" cap="flat" cmpd="sng" algn="ctr">
              <a:solidFill>
                <a:srgbClr val="F3DECD"/>
              </a:solidFill>
              <a:prstDash val="solid"/>
              <a:miter lim="800000"/>
            </a:ln>
            <a:effectLst/>
          </p:spPr>
        </p:cxnSp>
        <p:cxnSp>
          <p:nvCxnSpPr>
            <p:cNvPr id="470" name="直接连接符 469"/>
            <p:cNvCxnSpPr/>
            <p:nvPr/>
          </p:nvCxnSpPr>
          <p:spPr>
            <a:xfrm>
              <a:off x="4242434" y="4776034"/>
              <a:ext cx="360967" cy="0"/>
            </a:xfrm>
            <a:prstGeom prst="line">
              <a:avLst/>
            </a:prstGeom>
            <a:noFill/>
            <a:ln w="12700" cap="flat" cmpd="sng" algn="ctr">
              <a:solidFill>
                <a:srgbClr val="F3DECD"/>
              </a:solidFill>
              <a:prstDash val="solid"/>
              <a:miter lim="800000"/>
            </a:ln>
            <a:effectLst/>
          </p:spPr>
        </p:cxnSp>
        <p:cxnSp>
          <p:nvCxnSpPr>
            <p:cNvPr id="471" name="直接连接符 470"/>
            <p:cNvCxnSpPr/>
            <p:nvPr/>
          </p:nvCxnSpPr>
          <p:spPr>
            <a:xfrm>
              <a:off x="4242434" y="4804620"/>
              <a:ext cx="360967" cy="0"/>
            </a:xfrm>
            <a:prstGeom prst="line">
              <a:avLst/>
            </a:prstGeom>
            <a:noFill/>
            <a:ln w="12700" cap="flat" cmpd="sng" algn="ctr">
              <a:solidFill>
                <a:srgbClr val="F3DECD"/>
              </a:solidFill>
              <a:prstDash val="solid"/>
              <a:miter lim="800000"/>
            </a:ln>
            <a:effectLst/>
          </p:spPr>
        </p:cxnSp>
        <p:cxnSp>
          <p:nvCxnSpPr>
            <p:cNvPr id="472" name="直接连接符 471"/>
            <p:cNvCxnSpPr/>
            <p:nvPr/>
          </p:nvCxnSpPr>
          <p:spPr>
            <a:xfrm>
              <a:off x="4242434" y="4833202"/>
              <a:ext cx="360967" cy="0"/>
            </a:xfrm>
            <a:prstGeom prst="line">
              <a:avLst/>
            </a:prstGeom>
            <a:noFill/>
            <a:ln w="12700" cap="flat" cmpd="sng" algn="ctr">
              <a:solidFill>
                <a:srgbClr val="F3DECD"/>
              </a:solidFill>
              <a:prstDash val="solid"/>
              <a:miter lim="800000"/>
            </a:ln>
            <a:effectLst/>
          </p:spPr>
        </p:cxnSp>
        <p:cxnSp>
          <p:nvCxnSpPr>
            <p:cNvPr id="473" name="直接连接符 472"/>
            <p:cNvCxnSpPr/>
            <p:nvPr/>
          </p:nvCxnSpPr>
          <p:spPr>
            <a:xfrm>
              <a:off x="4242434" y="4858240"/>
              <a:ext cx="360967" cy="0"/>
            </a:xfrm>
            <a:prstGeom prst="line">
              <a:avLst/>
            </a:prstGeom>
            <a:noFill/>
            <a:ln w="12700" cap="flat" cmpd="sng" algn="ctr">
              <a:solidFill>
                <a:srgbClr val="F3DECD"/>
              </a:solidFill>
              <a:prstDash val="solid"/>
              <a:miter lim="800000"/>
            </a:ln>
            <a:effectLst/>
          </p:spPr>
        </p:cxnSp>
        <p:cxnSp>
          <p:nvCxnSpPr>
            <p:cNvPr id="474" name="直接连接符 473"/>
            <p:cNvCxnSpPr/>
            <p:nvPr/>
          </p:nvCxnSpPr>
          <p:spPr>
            <a:xfrm>
              <a:off x="4242434" y="4886821"/>
              <a:ext cx="360967" cy="0"/>
            </a:xfrm>
            <a:prstGeom prst="line">
              <a:avLst/>
            </a:prstGeom>
            <a:noFill/>
            <a:ln w="12700" cap="flat" cmpd="sng" algn="ctr">
              <a:solidFill>
                <a:srgbClr val="F3DECD"/>
              </a:solidFill>
              <a:prstDash val="solid"/>
              <a:miter lim="800000"/>
            </a:ln>
            <a:effectLst/>
          </p:spPr>
        </p:cxnSp>
        <p:cxnSp>
          <p:nvCxnSpPr>
            <p:cNvPr id="475" name="直接连接符 474"/>
            <p:cNvCxnSpPr/>
            <p:nvPr/>
          </p:nvCxnSpPr>
          <p:spPr>
            <a:xfrm>
              <a:off x="4242434" y="4915407"/>
              <a:ext cx="360967" cy="0"/>
            </a:xfrm>
            <a:prstGeom prst="line">
              <a:avLst/>
            </a:prstGeom>
            <a:noFill/>
            <a:ln w="12700" cap="flat" cmpd="sng" algn="ctr">
              <a:solidFill>
                <a:srgbClr val="F3DECD"/>
              </a:solidFill>
              <a:prstDash val="solid"/>
              <a:miter lim="800000"/>
            </a:ln>
            <a:effectLst/>
          </p:spPr>
        </p:cxnSp>
        <p:cxnSp>
          <p:nvCxnSpPr>
            <p:cNvPr id="476" name="直接连接符 475"/>
            <p:cNvCxnSpPr/>
            <p:nvPr/>
          </p:nvCxnSpPr>
          <p:spPr>
            <a:xfrm>
              <a:off x="4242434" y="4943989"/>
              <a:ext cx="360967" cy="0"/>
            </a:xfrm>
            <a:prstGeom prst="line">
              <a:avLst/>
            </a:prstGeom>
            <a:noFill/>
            <a:ln w="12700" cap="flat" cmpd="sng" algn="ctr">
              <a:solidFill>
                <a:srgbClr val="F3DECD"/>
              </a:solidFill>
              <a:prstDash val="solid"/>
              <a:miter lim="800000"/>
            </a:ln>
            <a:effectLst/>
          </p:spPr>
        </p:cxnSp>
        <p:cxnSp>
          <p:nvCxnSpPr>
            <p:cNvPr id="477" name="直接连接符 476"/>
            <p:cNvCxnSpPr/>
            <p:nvPr/>
          </p:nvCxnSpPr>
          <p:spPr>
            <a:xfrm>
              <a:off x="4242434" y="4968977"/>
              <a:ext cx="360967" cy="0"/>
            </a:xfrm>
            <a:prstGeom prst="line">
              <a:avLst/>
            </a:prstGeom>
            <a:noFill/>
            <a:ln w="12700" cap="flat" cmpd="sng" algn="ctr">
              <a:solidFill>
                <a:srgbClr val="F3DECD"/>
              </a:solidFill>
              <a:prstDash val="solid"/>
              <a:miter lim="800000"/>
            </a:ln>
            <a:effectLst/>
          </p:spPr>
        </p:cxnSp>
        <p:cxnSp>
          <p:nvCxnSpPr>
            <p:cNvPr id="478" name="直接连接符 477"/>
            <p:cNvCxnSpPr/>
            <p:nvPr/>
          </p:nvCxnSpPr>
          <p:spPr>
            <a:xfrm>
              <a:off x="4242434" y="4997559"/>
              <a:ext cx="360967" cy="0"/>
            </a:xfrm>
            <a:prstGeom prst="line">
              <a:avLst/>
            </a:prstGeom>
            <a:noFill/>
            <a:ln w="12700" cap="flat" cmpd="sng" algn="ctr">
              <a:solidFill>
                <a:srgbClr val="F3DECD"/>
              </a:solidFill>
              <a:prstDash val="solid"/>
              <a:miter lim="800000"/>
            </a:ln>
            <a:effectLst/>
          </p:spPr>
        </p:cxnSp>
        <p:cxnSp>
          <p:nvCxnSpPr>
            <p:cNvPr id="479" name="直接连接符 478"/>
            <p:cNvCxnSpPr/>
            <p:nvPr/>
          </p:nvCxnSpPr>
          <p:spPr>
            <a:xfrm>
              <a:off x="4242434" y="5026145"/>
              <a:ext cx="360967" cy="0"/>
            </a:xfrm>
            <a:prstGeom prst="line">
              <a:avLst/>
            </a:prstGeom>
            <a:noFill/>
            <a:ln w="12700" cap="flat" cmpd="sng" algn="ctr">
              <a:solidFill>
                <a:srgbClr val="F3DECD"/>
              </a:solidFill>
              <a:prstDash val="solid"/>
              <a:miter lim="800000"/>
            </a:ln>
            <a:effectLst/>
          </p:spPr>
        </p:cxnSp>
        <p:cxnSp>
          <p:nvCxnSpPr>
            <p:cNvPr id="480" name="直接连接符 479"/>
            <p:cNvCxnSpPr/>
            <p:nvPr/>
          </p:nvCxnSpPr>
          <p:spPr>
            <a:xfrm>
              <a:off x="4242434" y="5054726"/>
              <a:ext cx="360967" cy="0"/>
            </a:xfrm>
            <a:prstGeom prst="line">
              <a:avLst/>
            </a:prstGeom>
            <a:noFill/>
            <a:ln w="12700" cap="flat" cmpd="sng" algn="ctr">
              <a:solidFill>
                <a:srgbClr val="F3DECD"/>
              </a:solidFill>
              <a:prstDash val="solid"/>
              <a:miter lim="800000"/>
            </a:ln>
            <a:effectLst/>
          </p:spPr>
        </p:cxnSp>
        <p:cxnSp>
          <p:nvCxnSpPr>
            <p:cNvPr id="481" name="直接连接符 480"/>
            <p:cNvCxnSpPr/>
            <p:nvPr/>
          </p:nvCxnSpPr>
          <p:spPr>
            <a:xfrm>
              <a:off x="4242434" y="5079764"/>
              <a:ext cx="360967" cy="0"/>
            </a:xfrm>
            <a:prstGeom prst="line">
              <a:avLst/>
            </a:prstGeom>
            <a:noFill/>
            <a:ln w="12700" cap="flat" cmpd="sng" algn="ctr">
              <a:solidFill>
                <a:srgbClr val="F3DECD"/>
              </a:solidFill>
              <a:prstDash val="solid"/>
              <a:miter lim="800000"/>
            </a:ln>
            <a:effectLst/>
          </p:spPr>
        </p:cxnSp>
        <p:cxnSp>
          <p:nvCxnSpPr>
            <p:cNvPr id="482" name="直接连接符 481"/>
            <p:cNvCxnSpPr/>
            <p:nvPr/>
          </p:nvCxnSpPr>
          <p:spPr>
            <a:xfrm>
              <a:off x="4242434" y="5108346"/>
              <a:ext cx="360967" cy="0"/>
            </a:xfrm>
            <a:prstGeom prst="line">
              <a:avLst/>
            </a:prstGeom>
            <a:noFill/>
            <a:ln w="12700" cap="flat" cmpd="sng" algn="ctr">
              <a:solidFill>
                <a:srgbClr val="F3DECD"/>
              </a:solidFill>
              <a:prstDash val="solid"/>
              <a:miter lim="800000"/>
            </a:ln>
            <a:effectLst/>
          </p:spPr>
        </p:cxnSp>
        <p:cxnSp>
          <p:nvCxnSpPr>
            <p:cNvPr id="483" name="直接连接符 482"/>
            <p:cNvCxnSpPr/>
            <p:nvPr/>
          </p:nvCxnSpPr>
          <p:spPr>
            <a:xfrm>
              <a:off x="4242434" y="5136932"/>
              <a:ext cx="360967" cy="0"/>
            </a:xfrm>
            <a:prstGeom prst="line">
              <a:avLst/>
            </a:prstGeom>
            <a:noFill/>
            <a:ln w="12700" cap="flat" cmpd="sng" algn="ctr">
              <a:solidFill>
                <a:srgbClr val="F3DECD"/>
              </a:solidFill>
              <a:prstDash val="solid"/>
              <a:miter lim="800000"/>
            </a:ln>
            <a:effectLst/>
          </p:spPr>
        </p:cxnSp>
        <p:cxnSp>
          <p:nvCxnSpPr>
            <p:cNvPr id="484" name="直接连接符 483"/>
            <p:cNvCxnSpPr/>
            <p:nvPr/>
          </p:nvCxnSpPr>
          <p:spPr>
            <a:xfrm>
              <a:off x="4242434" y="3653640"/>
              <a:ext cx="360967" cy="0"/>
            </a:xfrm>
            <a:prstGeom prst="line">
              <a:avLst/>
            </a:prstGeom>
            <a:noFill/>
            <a:ln w="12700" cap="flat" cmpd="sng" algn="ctr">
              <a:solidFill>
                <a:srgbClr val="F3DECD"/>
              </a:solidFill>
              <a:prstDash val="solid"/>
              <a:miter lim="800000"/>
            </a:ln>
            <a:effectLst/>
          </p:spPr>
        </p:cxnSp>
        <p:sp>
          <p:nvSpPr>
            <p:cNvPr id="485" name="矩形 484"/>
            <p:cNvSpPr/>
            <p:nvPr/>
          </p:nvSpPr>
          <p:spPr>
            <a:xfrm>
              <a:off x="4381477" y="940481"/>
              <a:ext cx="82881" cy="3882589"/>
            </a:xfrm>
            <a:prstGeom prst="rect">
              <a:avLst/>
            </a:prstGeom>
            <a:solidFill>
              <a:srgbClr val="6B6B6B"/>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cxnSp>
          <p:nvCxnSpPr>
            <p:cNvPr id="486" name="直接连接符 485"/>
            <p:cNvCxnSpPr/>
            <p:nvPr/>
          </p:nvCxnSpPr>
          <p:spPr>
            <a:xfrm flipH="1">
              <a:off x="4421131" y="940481"/>
              <a:ext cx="1" cy="3882589"/>
            </a:xfrm>
            <a:prstGeom prst="line">
              <a:avLst/>
            </a:prstGeom>
            <a:noFill/>
            <a:ln w="25400" cap="flat" cmpd="sng" algn="ctr">
              <a:solidFill>
                <a:sysClr val="windowText" lastClr="000000">
                  <a:lumMod val="85000"/>
                  <a:lumOff val="15000"/>
                </a:sysClr>
              </a:solidFill>
              <a:prstDash val="solid"/>
              <a:miter lim="800000"/>
            </a:ln>
            <a:effectLst/>
          </p:spPr>
        </p:cxnSp>
        <p:sp>
          <p:nvSpPr>
            <p:cNvPr id="520" name="任意多边形 519"/>
            <p:cNvSpPr/>
            <p:nvPr/>
          </p:nvSpPr>
          <p:spPr>
            <a:xfrm rot="5400000">
              <a:off x="4273405" y="811018"/>
              <a:ext cx="105403" cy="105389"/>
            </a:xfrm>
            <a:custGeom>
              <a:avLst/>
              <a:gdLst>
                <a:gd name="connsiteX0" fmla="*/ 0 w 838200"/>
                <a:gd name="connsiteY0" fmla="*/ 526151 h 838200"/>
                <a:gd name="connsiteX1" fmla="*/ 0 w 838200"/>
                <a:gd name="connsiteY1" fmla="*/ 312049 h 838200"/>
                <a:gd name="connsiteX2" fmla="*/ 302418 w 838200"/>
                <a:gd name="connsiteY2" fmla="*/ 312049 h 838200"/>
                <a:gd name="connsiteX3" fmla="*/ 302418 w 838200"/>
                <a:gd name="connsiteY3" fmla="*/ 0 h 838200"/>
                <a:gd name="connsiteX4" fmla="*/ 516520 w 838200"/>
                <a:gd name="connsiteY4" fmla="*/ 0 h 838200"/>
                <a:gd name="connsiteX5" fmla="*/ 516520 w 838200"/>
                <a:gd name="connsiteY5" fmla="*/ 312049 h 838200"/>
                <a:gd name="connsiteX6" fmla="*/ 838200 w 838200"/>
                <a:gd name="connsiteY6" fmla="*/ 312049 h 838200"/>
                <a:gd name="connsiteX7" fmla="*/ 838200 w 838200"/>
                <a:gd name="connsiteY7" fmla="*/ 526151 h 838200"/>
                <a:gd name="connsiteX8" fmla="*/ 516520 w 838200"/>
                <a:gd name="connsiteY8" fmla="*/ 526151 h 838200"/>
                <a:gd name="connsiteX9" fmla="*/ 516520 w 838200"/>
                <a:gd name="connsiteY9" fmla="*/ 838200 h 838200"/>
                <a:gd name="connsiteX10" fmla="*/ 302418 w 838200"/>
                <a:gd name="connsiteY10" fmla="*/ 838200 h 838200"/>
                <a:gd name="connsiteX11" fmla="*/ 302418 w 838200"/>
                <a:gd name="connsiteY11" fmla="*/ 526151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8200" h="838200">
                  <a:moveTo>
                    <a:pt x="0" y="526151"/>
                  </a:moveTo>
                  <a:lnTo>
                    <a:pt x="0" y="312049"/>
                  </a:lnTo>
                  <a:lnTo>
                    <a:pt x="302418" y="312049"/>
                  </a:lnTo>
                  <a:lnTo>
                    <a:pt x="302418" y="0"/>
                  </a:lnTo>
                  <a:lnTo>
                    <a:pt x="516520" y="0"/>
                  </a:lnTo>
                  <a:lnTo>
                    <a:pt x="516520" y="312049"/>
                  </a:lnTo>
                  <a:lnTo>
                    <a:pt x="838200" y="312049"/>
                  </a:lnTo>
                  <a:lnTo>
                    <a:pt x="838200" y="526151"/>
                  </a:lnTo>
                  <a:lnTo>
                    <a:pt x="516520" y="526151"/>
                  </a:lnTo>
                  <a:lnTo>
                    <a:pt x="516520" y="838200"/>
                  </a:lnTo>
                  <a:lnTo>
                    <a:pt x="302418" y="838200"/>
                  </a:lnTo>
                  <a:lnTo>
                    <a:pt x="302418" y="526151"/>
                  </a:lnTo>
                  <a:close/>
                </a:path>
              </a:pathLst>
            </a:custGeom>
            <a:solidFill>
              <a:sysClr val="windowText" lastClr="000000">
                <a:lumMod val="75000"/>
                <a:lumOff val="25000"/>
              </a:sysClr>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521" name="矩形 520"/>
            <p:cNvSpPr/>
            <p:nvPr/>
          </p:nvSpPr>
          <p:spPr>
            <a:xfrm>
              <a:off x="4260741" y="4892132"/>
              <a:ext cx="130730" cy="40603"/>
            </a:xfrm>
            <a:prstGeom prst="rect">
              <a:avLst/>
            </a:prstGeom>
            <a:solidFill>
              <a:sysClr val="windowText" lastClr="000000">
                <a:lumMod val="75000"/>
                <a:lumOff val="25000"/>
              </a:sysClr>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grpSp>
      <p:cxnSp>
        <p:nvCxnSpPr>
          <p:cNvPr id="3" name="直接连接符 2"/>
          <p:cNvCxnSpPr/>
          <p:nvPr/>
        </p:nvCxnSpPr>
        <p:spPr>
          <a:xfrm>
            <a:off x="0" y="663394"/>
            <a:ext cx="9145588"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432753" y="233171"/>
            <a:ext cx="294999" cy="355462"/>
            <a:chOff x="385763" y="223636"/>
            <a:chExt cx="400979" cy="483164"/>
          </a:xfrm>
        </p:grpSpPr>
        <p:sp>
          <p:nvSpPr>
            <p:cNvPr id="26"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27" name="MH_Other_9"/>
            <p:cNvSpPr/>
            <p:nvPr>
              <p:custDataLst>
                <p:tags r:id="rId1"/>
              </p:custDataLst>
            </p:nvPr>
          </p:nvSpPr>
          <p:spPr>
            <a:xfrm>
              <a:off x="455859" y="284494"/>
              <a:ext cx="273835" cy="273834"/>
            </a:xfrm>
            <a:prstGeom prst="ellipse">
              <a:avLst/>
            </a:prstGeom>
            <a:solidFill>
              <a:srgbClr val="03887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zh-CN" altLang="en-US" dirty="0">
                <a:solidFill>
                  <a:prstClr val="white"/>
                </a:solidFill>
                <a:latin typeface="Impact" panose="020B0806030902050204" pitchFamily="34" charset="0"/>
                <a:ea typeface="微软雅黑" panose="020B0503020204020204" pitchFamily="34" charset="-122"/>
              </a:endParaRPr>
            </a:p>
          </p:txBody>
        </p:sp>
      </p:grpSp>
      <p:sp>
        <p:nvSpPr>
          <p:cNvPr id="91" name="TextBox 90"/>
          <p:cNvSpPr txBox="1"/>
          <p:nvPr/>
        </p:nvSpPr>
        <p:spPr>
          <a:xfrm>
            <a:off x="7328852" y="251881"/>
            <a:ext cx="1635384" cy="400110"/>
          </a:xfrm>
          <a:prstGeom prst="rect">
            <a:avLst/>
          </a:prstGeom>
          <a:noFill/>
        </p:spPr>
        <p:txBody>
          <a:bodyPr wrap="none" rtlCol="0">
            <a:spAutoFit/>
          </a:bodyPr>
          <a:lstStyle/>
          <a:p>
            <a:pPr marL="285750" indent="-285750">
              <a:buFont typeface="Wingdings" pitchFamily="2" charset="2"/>
              <a:buChar char="Ø"/>
            </a:pPr>
            <a:r>
              <a:rPr lang="zh-CN" altLang="en-US" sz="2000" b="1" dirty="0">
                <a:solidFill>
                  <a:srgbClr val="414455"/>
                </a:solidFill>
                <a:latin typeface="楷体" pitchFamily="49" charset="-122"/>
                <a:ea typeface="楷体" pitchFamily="49" charset="-122"/>
              </a:rPr>
              <a:t>学情分析 </a:t>
            </a:r>
          </a:p>
        </p:txBody>
      </p:sp>
      <p:grpSp>
        <p:nvGrpSpPr>
          <p:cNvPr id="13" name="组合 12"/>
          <p:cNvGrpSpPr/>
          <p:nvPr/>
        </p:nvGrpSpPr>
        <p:grpSpPr>
          <a:xfrm>
            <a:off x="4200943" y="897152"/>
            <a:ext cx="1828487" cy="1225521"/>
            <a:chOff x="4200943" y="897152"/>
            <a:chExt cx="1828487" cy="1225521"/>
          </a:xfrm>
        </p:grpSpPr>
        <p:grpSp>
          <p:nvGrpSpPr>
            <p:cNvPr id="487" name="组合 486"/>
            <p:cNvGrpSpPr/>
            <p:nvPr/>
          </p:nvGrpSpPr>
          <p:grpSpPr>
            <a:xfrm>
              <a:off x="4808859" y="897152"/>
              <a:ext cx="1220571" cy="1225521"/>
              <a:chOff x="8614065" y="1071951"/>
              <a:chExt cx="1627145" cy="1633524"/>
            </a:xfrm>
          </p:grpSpPr>
          <p:sp>
            <p:nvSpPr>
              <p:cNvPr id="488" name="饼形 487"/>
              <p:cNvSpPr/>
              <p:nvPr/>
            </p:nvSpPr>
            <p:spPr>
              <a:xfrm>
                <a:off x="8621210" y="1085475"/>
                <a:ext cx="1620000" cy="1620000"/>
              </a:xfrm>
              <a:prstGeom prst="pie">
                <a:avLst>
                  <a:gd name="adj1" fmla="val 16208826"/>
                  <a:gd name="adj2" fmla="val 19816934"/>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489" name="饼形 488"/>
              <p:cNvSpPr/>
              <p:nvPr/>
            </p:nvSpPr>
            <p:spPr>
              <a:xfrm>
                <a:off x="8614065" y="1076759"/>
                <a:ext cx="1620000" cy="1620000"/>
              </a:xfrm>
              <a:prstGeom prst="pie">
                <a:avLst>
                  <a:gd name="adj1" fmla="val 19824540"/>
                  <a:gd name="adj2" fmla="val 1350354"/>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490" name="饼形 489"/>
              <p:cNvSpPr/>
              <p:nvPr/>
            </p:nvSpPr>
            <p:spPr>
              <a:xfrm>
                <a:off x="8620098" y="1071951"/>
                <a:ext cx="1620000" cy="1620000"/>
              </a:xfrm>
              <a:prstGeom prst="pie">
                <a:avLst>
                  <a:gd name="adj1" fmla="val 1374168"/>
                  <a:gd name="adj2" fmla="val 5376984"/>
                </a:avLst>
              </a:prstGeom>
              <a:solidFill>
                <a:srgbClr val="C8C8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grpSp>
        <p:sp>
          <p:nvSpPr>
            <p:cNvPr id="491" name="Freeform 1112"/>
            <p:cNvSpPr>
              <a:spLocks/>
            </p:cNvSpPr>
            <p:nvPr/>
          </p:nvSpPr>
          <p:spPr bwMode="auto">
            <a:xfrm>
              <a:off x="4230710" y="1114651"/>
              <a:ext cx="1592712" cy="790523"/>
            </a:xfrm>
            <a:custGeom>
              <a:avLst/>
              <a:gdLst>
                <a:gd name="T0" fmla="*/ 939 w 1248"/>
                <a:gd name="T1" fmla="*/ 0 h 619"/>
                <a:gd name="T2" fmla="*/ 667 w 1248"/>
                <a:gd name="T3" fmla="*/ 160 h 619"/>
                <a:gd name="T4" fmla="*/ 253 w 1248"/>
                <a:gd name="T5" fmla="*/ 209 h 619"/>
                <a:gd name="T6" fmla="*/ 253 w 1248"/>
                <a:gd name="T7" fmla="*/ 209 h 619"/>
                <a:gd name="T8" fmla="*/ 146 w 1248"/>
                <a:gd name="T9" fmla="*/ 163 h 619"/>
                <a:gd name="T10" fmla="*/ 0 w 1248"/>
                <a:gd name="T11" fmla="*/ 309 h 619"/>
                <a:gd name="T12" fmla="*/ 146 w 1248"/>
                <a:gd name="T13" fmla="*/ 456 h 619"/>
                <a:gd name="T14" fmla="*/ 253 w 1248"/>
                <a:gd name="T15" fmla="*/ 410 h 619"/>
                <a:gd name="T16" fmla="*/ 253 w 1248"/>
                <a:gd name="T17" fmla="*/ 410 h 619"/>
                <a:gd name="T18" fmla="*/ 667 w 1248"/>
                <a:gd name="T19" fmla="*/ 459 h 619"/>
                <a:gd name="T20" fmla="*/ 939 w 1248"/>
                <a:gd name="T21" fmla="*/ 619 h 619"/>
                <a:gd name="T22" fmla="*/ 1248 w 1248"/>
                <a:gd name="T23" fmla="*/ 309 h 619"/>
                <a:gd name="T24" fmla="*/ 939 w 1248"/>
                <a:gd name="T25"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8" h="619">
                  <a:moveTo>
                    <a:pt x="939" y="0"/>
                  </a:moveTo>
                  <a:cubicBezTo>
                    <a:pt x="822" y="0"/>
                    <a:pt x="720" y="65"/>
                    <a:pt x="667" y="160"/>
                  </a:cubicBezTo>
                  <a:cubicBezTo>
                    <a:pt x="581" y="312"/>
                    <a:pt x="372" y="337"/>
                    <a:pt x="253" y="209"/>
                  </a:cubicBezTo>
                  <a:cubicBezTo>
                    <a:pt x="253" y="209"/>
                    <a:pt x="253" y="209"/>
                    <a:pt x="253" y="209"/>
                  </a:cubicBezTo>
                  <a:cubicBezTo>
                    <a:pt x="226" y="181"/>
                    <a:pt x="188" y="163"/>
                    <a:pt x="146" y="163"/>
                  </a:cubicBezTo>
                  <a:cubicBezTo>
                    <a:pt x="65" y="163"/>
                    <a:pt x="0" y="229"/>
                    <a:pt x="0" y="309"/>
                  </a:cubicBezTo>
                  <a:cubicBezTo>
                    <a:pt x="0" y="390"/>
                    <a:pt x="65" y="456"/>
                    <a:pt x="146" y="456"/>
                  </a:cubicBezTo>
                  <a:cubicBezTo>
                    <a:pt x="188" y="456"/>
                    <a:pt x="226" y="438"/>
                    <a:pt x="253" y="410"/>
                  </a:cubicBezTo>
                  <a:cubicBezTo>
                    <a:pt x="253" y="410"/>
                    <a:pt x="253" y="410"/>
                    <a:pt x="253" y="410"/>
                  </a:cubicBezTo>
                  <a:cubicBezTo>
                    <a:pt x="372" y="282"/>
                    <a:pt x="581" y="307"/>
                    <a:pt x="667" y="459"/>
                  </a:cubicBezTo>
                  <a:cubicBezTo>
                    <a:pt x="720" y="554"/>
                    <a:pt x="822" y="619"/>
                    <a:pt x="939" y="619"/>
                  </a:cubicBezTo>
                  <a:cubicBezTo>
                    <a:pt x="1110" y="619"/>
                    <a:pt x="1248" y="480"/>
                    <a:pt x="1248" y="309"/>
                  </a:cubicBezTo>
                  <a:cubicBezTo>
                    <a:pt x="1248" y="139"/>
                    <a:pt x="1110" y="0"/>
                    <a:pt x="939" y="0"/>
                  </a:cubicBezTo>
                </a:path>
              </a:pathLst>
            </a:custGeom>
            <a:solidFill>
              <a:srgbClr val="FFFFFF"/>
            </a:solidFill>
            <a:ln>
              <a:noFill/>
            </a:ln>
            <a:effectLst>
              <a:outerShdw blurRad="50800" dist="50800" dir="6000000" algn="t"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92" name="椭圆 491"/>
            <p:cNvSpPr/>
            <p:nvPr/>
          </p:nvSpPr>
          <p:spPr>
            <a:xfrm>
              <a:off x="5101685" y="1181868"/>
              <a:ext cx="654567" cy="654655"/>
            </a:xfrm>
            <a:prstGeom prst="ellipse">
              <a:avLst/>
            </a:prstGeom>
            <a:solidFill>
              <a:srgbClr val="679A45"/>
            </a:solidFill>
            <a:ln w="22225" cap="flat" cmpd="sng" algn="ctr">
              <a:noFill/>
              <a:prstDash val="solid"/>
              <a:miter lim="800000"/>
            </a:ln>
            <a:effectLst>
              <a:innerShdw blurRad="63500" dist="50800" dir="13500000">
                <a:prstClr val="black">
                  <a:alpha val="50000"/>
                </a:prstClr>
              </a:innerShdw>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493" name="椭圆 492"/>
            <p:cNvSpPr/>
            <p:nvPr/>
          </p:nvSpPr>
          <p:spPr>
            <a:xfrm>
              <a:off x="4274828" y="1363890"/>
              <a:ext cx="290574" cy="290613"/>
            </a:xfrm>
            <a:prstGeom prst="ellipse">
              <a:avLst/>
            </a:prstGeom>
            <a:solidFill>
              <a:srgbClr val="679A45"/>
            </a:solidFill>
            <a:ln w="12700" cap="flat" cmpd="sng" algn="ctr">
              <a:noFill/>
              <a:prstDash val="solid"/>
              <a:miter lim="800000"/>
            </a:ln>
            <a:effectLst>
              <a:innerShdw blurRad="63500" dist="50800" dir="13500000">
                <a:prstClr val="black">
                  <a:alpha val="50000"/>
                </a:prstClr>
              </a:innerShdw>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519" name="文本框 208"/>
            <p:cNvSpPr txBox="1"/>
            <p:nvPr/>
          </p:nvSpPr>
          <p:spPr>
            <a:xfrm>
              <a:off x="4200943" y="1382257"/>
              <a:ext cx="435505" cy="253994"/>
            </a:xfrm>
            <a:prstGeom prst="rect">
              <a:avLst/>
            </a:prstGeom>
            <a:noFill/>
          </p:spPr>
          <p:txBody>
            <a:bodyPr wrap="square" lIns="68589" tIns="34295" rIns="68589" bIns="34295" rtlCol="0">
              <a:spAutoFit/>
            </a:bodyPr>
            <a:lstStyle/>
            <a:p>
              <a:pPr algn="ctr"/>
              <a:r>
                <a:rPr lang="en-US" altLang="zh-CN" sz="1200" dirty="0">
                  <a:solidFill>
                    <a:prstClr val="white"/>
                  </a:solidFill>
                  <a:latin typeface="微软雅黑" pitchFamily="34" charset="-122"/>
                  <a:ea typeface="微软雅黑" pitchFamily="34" charset="-122"/>
                </a:rPr>
                <a:t>04</a:t>
              </a:r>
              <a:endParaRPr lang="zh-CN" altLang="en-US" sz="1200" dirty="0">
                <a:solidFill>
                  <a:prstClr val="white"/>
                </a:solidFill>
                <a:latin typeface="微软雅黑" pitchFamily="34" charset="-122"/>
                <a:ea typeface="微软雅黑" pitchFamily="34" charset="-122"/>
              </a:endParaRPr>
            </a:p>
          </p:txBody>
        </p:sp>
        <p:sp>
          <p:nvSpPr>
            <p:cNvPr id="526" name="文本框 219"/>
            <p:cNvSpPr txBox="1"/>
            <p:nvPr/>
          </p:nvSpPr>
          <p:spPr>
            <a:xfrm>
              <a:off x="5115456" y="1237190"/>
              <a:ext cx="628132" cy="561702"/>
            </a:xfrm>
            <a:prstGeom prst="rect">
              <a:avLst/>
            </a:prstGeom>
            <a:noFill/>
          </p:spPr>
          <p:txBody>
            <a:bodyPr wrap="square" lIns="68589" tIns="34295" rIns="68589" bIns="34295" rtlCol="0">
              <a:spAutoFit/>
            </a:bodyPr>
            <a:lstStyle/>
            <a:p>
              <a:pPr algn="ctr"/>
              <a:r>
                <a:rPr lang="zh-CN" altLang="en-US" sz="1600" b="1" dirty="0" smtClean="0">
                  <a:solidFill>
                    <a:prstClr val="white"/>
                  </a:solidFill>
                  <a:latin typeface="楷体" pitchFamily="49" charset="-122"/>
                  <a:ea typeface="楷体" pitchFamily="49" charset="-122"/>
                </a:rPr>
                <a:t>素质</a:t>
              </a:r>
              <a:endParaRPr lang="en-US" altLang="zh-CN" sz="1600" b="1" dirty="0" smtClean="0">
                <a:solidFill>
                  <a:prstClr val="white"/>
                </a:solidFill>
                <a:latin typeface="楷体" pitchFamily="49" charset="-122"/>
                <a:ea typeface="楷体" pitchFamily="49" charset="-122"/>
              </a:endParaRPr>
            </a:p>
            <a:p>
              <a:pPr algn="ctr"/>
              <a:r>
                <a:rPr lang="zh-CN" altLang="en-US" sz="1600" b="1" dirty="0" smtClean="0">
                  <a:solidFill>
                    <a:prstClr val="white"/>
                  </a:solidFill>
                  <a:latin typeface="楷体" pitchFamily="49" charset="-122"/>
                  <a:ea typeface="楷体" pitchFamily="49" charset="-122"/>
                </a:rPr>
                <a:t>方面 </a:t>
              </a:r>
              <a:endParaRPr lang="zh-CN" altLang="en-US" sz="1600" b="1" dirty="0">
                <a:solidFill>
                  <a:prstClr val="white"/>
                </a:solidFill>
                <a:latin typeface="楷体" pitchFamily="49" charset="-122"/>
                <a:ea typeface="楷体" pitchFamily="49" charset="-122"/>
              </a:endParaRPr>
            </a:p>
          </p:txBody>
        </p:sp>
      </p:grpSp>
      <p:grpSp>
        <p:nvGrpSpPr>
          <p:cNvPr id="11" name="组合 10"/>
          <p:cNvGrpSpPr/>
          <p:nvPr/>
        </p:nvGrpSpPr>
        <p:grpSpPr>
          <a:xfrm>
            <a:off x="4200943" y="2807708"/>
            <a:ext cx="1828487" cy="1225521"/>
            <a:chOff x="4200943" y="2807708"/>
            <a:chExt cx="1828487" cy="1225521"/>
          </a:xfrm>
        </p:grpSpPr>
        <p:grpSp>
          <p:nvGrpSpPr>
            <p:cNvPr id="501" name="组合 500"/>
            <p:cNvGrpSpPr/>
            <p:nvPr/>
          </p:nvGrpSpPr>
          <p:grpSpPr>
            <a:xfrm>
              <a:off x="4808859" y="2807708"/>
              <a:ext cx="1220571" cy="1225521"/>
              <a:chOff x="8614065" y="1071951"/>
              <a:chExt cx="1627145" cy="1633524"/>
            </a:xfrm>
          </p:grpSpPr>
          <p:sp>
            <p:nvSpPr>
              <p:cNvPr id="502" name="饼形 501"/>
              <p:cNvSpPr/>
              <p:nvPr/>
            </p:nvSpPr>
            <p:spPr>
              <a:xfrm>
                <a:off x="8621210" y="1085475"/>
                <a:ext cx="1620000" cy="1620000"/>
              </a:xfrm>
              <a:prstGeom prst="pie">
                <a:avLst>
                  <a:gd name="adj1" fmla="val 16208826"/>
                  <a:gd name="adj2" fmla="val 19816934"/>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503" name="饼形 502"/>
              <p:cNvSpPr/>
              <p:nvPr/>
            </p:nvSpPr>
            <p:spPr>
              <a:xfrm>
                <a:off x="8614065" y="1076759"/>
                <a:ext cx="1620000" cy="1620000"/>
              </a:xfrm>
              <a:prstGeom prst="pie">
                <a:avLst>
                  <a:gd name="adj1" fmla="val 19824540"/>
                  <a:gd name="adj2" fmla="val 1350354"/>
                </a:avLst>
              </a:prstGeom>
              <a:solidFill>
                <a:srgbClr val="CCCCC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504" name="饼形 503"/>
              <p:cNvSpPr/>
              <p:nvPr/>
            </p:nvSpPr>
            <p:spPr>
              <a:xfrm>
                <a:off x="8620098" y="1071951"/>
                <a:ext cx="1620000" cy="1620000"/>
              </a:xfrm>
              <a:prstGeom prst="pie">
                <a:avLst>
                  <a:gd name="adj1" fmla="val 1374168"/>
                  <a:gd name="adj2" fmla="val 5376984"/>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grpSp>
        <p:sp>
          <p:nvSpPr>
            <p:cNvPr id="505" name="Freeform 1112"/>
            <p:cNvSpPr>
              <a:spLocks/>
            </p:cNvSpPr>
            <p:nvPr/>
          </p:nvSpPr>
          <p:spPr bwMode="auto">
            <a:xfrm>
              <a:off x="4230710" y="3025207"/>
              <a:ext cx="1592712" cy="790523"/>
            </a:xfrm>
            <a:custGeom>
              <a:avLst/>
              <a:gdLst>
                <a:gd name="T0" fmla="*/ 939 w 1248"/>
                <a:gd name="T1" fmla="*/ 0 h 619"/>
                <a:gd name="T2" fmla="*/ 667 w 1248"/>
                <a:gd name="T3" fmla="*/ 160 h 619"/>
                <a:gd name="T4" fmla="*/ 253 w 1248"/>
                <a:gd name="T5" fmla="*/ 209 h 619"/>
                <a:gd name="T6" fmla="*/ 253 w 1248"/>
                <a:gd name="T7" fmla="*/ 209 h 619"/>
                <a:gd name="T8" fmla="*/ 146 w 1248"/>
                <a:gd name="T9" fmla="*/ 163 h 619"/>
                <a:gd name="T10" fmla="*/ 0 w 1248"/>
                <a:gd name="T11" fmla="*/ 309 h 619"/>
                <a:gd name="T12" fmla="*/ 146 w 1248"/>
                <a:gd name="T13" fmla="*/ 456 h 619"/>
                <a:gd name="T14" fmla="*/ 253 w 1248"/>
                <a:gd name="T15" fmla="*/ 410 h 619"/>
                <a:gd name="T16" fmla="*/ 253 w 1248"/>
                <a:gd name="T17" fmla="*/ 410 h 619"/>
                <a:gd name="T18" fmla="*/ 667 w 1248"/>
                <a:gd name="T19" fmla="*/ 459 h 619"/>
                <a:gd name="T20" fmla="*/ 939 w 1248"/>
                <a:gd name="T21" fmla="*/ 619 h 619"/>
                <a:gd name="T22" fmla="*/ 1248 w 1248"/>
                <a:gd name="T23" fmla="*/ 309 h 619"/>
                <a:gd name="T24" fmla="*/ 939 w 1248"/>
                <a:gd name="T25"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8" h="619">
                  <a:moveTo>
                    <a:pt x="939" y="0"/>
                  </a:moveTo>
                  <a:cubicBezTo>
                    <a:pt x="822" y="0"/>
                    <a:pt x="720" y="65"/>
                    <a:pt x="667" y="160"/>
                  </a:cubicBezTo>
                  <a:cubicBezTo>
                    <a:pt x="581" y="312"/>
                    <a:pt x="372" y="337"/>
                    <a:pt x="253" y="209"/>
                  </a:cubicBezTo>
                  <a:cubicBezTo>
                    <a:pt x="253" y="209"/>
                    <a:pt x="253" y="209"/>
                    <a:pt x="253" y="209"/>
                  </a:cubicBezTo>
                  <a:cubicBezTo>
                    <a:pt x="226" y="181"/>
                    <a:pt x="188" y="163"/>
                    <a:pt x="146" y="163"/>
                  </a:cubicBezTo>
                  <a:cubicBezTo>
                    <a:pt x="65" y="163"/>
                    <a:pt x="0" y="229"/>
                    <a:pt x="0" y="309"/>
                  </a:cubicBezTo>
                  <a:cubicBezTo>
                    <a:pt x="0" y="390"/>
                    <a:pt x="65" y="456"/>
                    <a:pt x="146" y="456"/>
                  </a:cubicBezTo>
                  <a:cubicBezTo>
                    <a:pt x="188" y="456"/>
                    <a:pt x="226" y="438"/>
                    <a:pt x="253" y="410"/>
                  </a:cubicBezTo>
                  <a:cubicBezTo>
                    <a:pt x="253" y="410"/>
                    <a:pt x="253" y="410"/>
                    <a:pt x="253" y="410"/>
                  </a:cubicBezTo>
                  <a:cubicBezTo>
                    <a:pt x="372" y="282"/>
                    <a:pt x="581" y="307"/>
                    <a:pt x="667" y="459"/>
                  </a:cubicBezTo>
                  <a:cubicBezTo>
                    <a:pt x="720" y="554"/>
                    <a:pt x="822" y="619"/>
                    <a:pt x="939" y="619"/>
                  </a:cubicBezTo>
                  <a:cubicBezTo>
                    <a:pt x="1110" y="619"/>
                    <a:pt x="1248" y="480"/>
                    <a:pt x="1248" y="309"/>
                  </a:cubicBezTo>
                  <a:cubicBezTo>
                    <a:pt x="1248" y="139"/>
                    <a:pt x="1110" y="0"/>
                    <a:pt x="939" y="0"/>
                  </a:cubicBezTo>
                </a:path>
              </a:pathLst>
            </a:custGeom>
            <a:solidFill>
              <a:srgbClr val="FFFFFF"/>
            </a:solidFill>
            <a:ln>
              <a:noFill/>
            </a:ln>
            <a:effectLst>
              <a:outerShdw blurRad="50800" dist="50800" dir="6000000" algn="t"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06" name="椭圆 505"/>
            <p:cNvSpPr/>
            <p:nvPr/>
          </p:nvSpPr>
          <p:spPr>
            <a:xfrm>
              <a:off x="5101685" y="3092424"/>
              <a:ext cx="654567" cy="654655"/>
            </a:xfrm>
            <a:prstGeom prst="ellipse">
              <a:avLst/>
            </a:prstGeom>
            <a:solidFill>
              <a:srgbClr val="E56C37"/>
            </a:solidFill>
            <a:ln w="22225" cap="flat" cmpd="sng" algn="ctr">
              <a:noFill/>
              <a:prstDash val="solid"/>
              <a:miter lim="800000"/>
            </a:ln>
            <a:effectLst>
              <a:innerShdw blurRad="63500" dist="50800" dir="13500000">
                <a:prstClr val="black">
                  <a:alpha val="50000"/>
                </a:prstClr>
              </a:innerShdw>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507" name="椭圆 506"/>
            <p:cNvSpPr/>
            <p:nvPr/>
          </p:nvSpPr>
          <p:spPr>
            <a:xfrm>
              <a:off x="4274828" y="3274446"/>
              <a:ext cx="290574" cy="290613"/>
            </a:xfrm>
            <a:prstGeom prst="ellipse">
              <a:avLst/>
            </a:prstGeom>
            <a:solidFill>
              <a:srgbClr val="E56C37"/>
            </a:solidFill>
            <a:ln w="12700" cap="flat" cmpd="sng" algn="ctr">
              <a:noFill/>
              <a:prstDash val="solid"/>
              <a:miter lim="800000"/>
            </a:ln>
            <a:effectLst>
              <a:innerShdw blurRad="63500" dist="50800" dir="13500000">
                <a:prstClr val="black">
                  <a:alpha val="50000"/>
                </a:prstClr>
              </a:innerShdw>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517" name="文本框 205"/>
            <p:cNvSpPr txBox="1"/>
            <p:nvPr/>
          </p:nvSpPr>
          <p:spPr>
            <a:xfrm>
              <a:off x="4200943" y="3296261"/>
              <a:ext cx="435505" cy="253994"/>
            </a:xfrm>
            <a:prstGeom prst="rect">
              <a:avLst/>
            </a:prstGeom>
            <a:noFill/>
          </p:spPr>
          <p:txBody>
            <a:bodyPr wrap="square" lIns="68589" tIns="34295" rIns="68589" bIns="34295" rtlCol="0">
              <a:spAutoFit/>
            </a:bodyPr>
            <a:lstStyle/>
            <a:p>
              <a:pPr algn="ctr"/>
              <a:r>
                <a:rPr lang="en-US" altLang="zh-CN" sz="1200" dirty="0">
                  <a:solidFill>
                    <a:prstClr val="white"/>
                  </a:solidFill>
                  <a:latin typeface="微软雅黑" pitchFamily="34" charset="-122"/>
                  <a:ea typeface="微软雅黑" pitchFamily="34" charset="-122"/>
                </a:rPr>
                <a:t>02</a:t>
              </a:r>
              <a:endParaRPr lang="zh-CN" altLang="en-US" sz="1200" dirty="0">
                <a:solidFill>
                  <a:prstClr val="white"/>
                </a:solidFill>
                <a:latin typeface="微软雅黑" pitchFamily="34" charset="-122"/>
                <a:ea typeface="微软雅黑" pitchFamily="34" charset="-122"/>
              </a:endParaRPr>
            </a:p>
          </p:txBody>
        </p:sp>
        <p:sp>
          <p:nvSpPr>
            <p:cNvPr id="527" name="文本框 221"/>
            <p:cNvSpPr txBox="1"/>
            <p:nvPr/>
          </p:nvSpPr>
          <p:spPr>
            <a:xfrm>
              <a:off x="5115456" y="3157378"/>
              <a:ext cx="628132" cy="561702"/>
            </a:xfrm>
            <a:prstGeom prst="rect">
              <a:avLst/>
            </a:prstGeom>
            <a:noFill/>
          </p:spPr>
          <p:txBody>
            <a:bodyPr wrap="square" lIns="68589" tIns="34295" rIns="68589" bIns="34295" rtlCol="0">
              <a:spAutoFit/>
            </a:bodyPr>
            <a:lstStyle/>
            <a:p>
              <a:pPr algn="ctr"/>
              <a:r>
                <a:rPr lang="zh-CN" altLang="en-US" sz="1600" b="1" dirty="0" smtClean="0">
                  <a:solidFill>
                    <a:schemeClr val="bg1"/>
                  </a:solidFill>
                  <a:latin typeface="楷体" pitchFamily="49" charset="-122"/>
                  <a:ea typeface="楷体" pitchFamily="49" charset="-122"/>
                </a:rPr>
                <a:t>能力</a:t>
              </a:r>
              <a:endParaRPr lang="en-US" altLang="zh-CN" sz="1600" b="1" dirty="0" smtClean="0">
                <a:solidFill>
                  <a:schemeClr val="bg1"/>
                </a:solidFill>
                <a:latin typeface="楷体" pitchFamily="49" charset="-122"/>
                <a:ea typeface="楷体" pitchFamily="49" charset="-122"/>
              </a:endParaRPr>
            </a:p>
            <a:p>
              <a:pPr algn="ctr"/>
              <a:r>
                <a:rPr lang="zh-CN" altLang="en-US" sz="1600" b="1" dirty="0" smtClean="0">
                  <a:solidFill>
                    <a:schemeClr val="bg1"/>
                  </a:solidFill>
                  <a:latin typeface="楷体" pitchFamily="49" charset="-122"/>
                  <a:ea typeface="楷体" pitchFamily="49" charset="-122"/>
                </a:rPr>
                <a:t>方面 </a:t>
              </a:r>
              <a:endParaRPr lang="zh-CN" altLang="en-US" sz="1600" b="1" dirty="0">
                <a:solidFill>
                  <a:schemeClr val="bg1"/>
                </a:solidFill>
                <a:latin typeface="楷体" pitchFamily="49" charset="-122"/>
                <a:ea typeface="楷体" pitchFamily="49" charset="-122"/>
              </a:endParaRPr>
            </a:p>
          </p:txBody>
        </p:sp>
      </p:grpSp>
      <p:grpSp>
        <p:nvGrpSpPr>
          <p:cNvPr id="12" name="组合 11"/>
          <p:cNvGrpSpPr/>
          <p:nvPr/>
        </p:nvGrpSpPr>
        <p:grpSpPr>
          <a:xfrm>
            <a:off x="2787422" y="1797391"/>
            <a:ext cx="1833150" cy="1229095"/>
            <a:chOff x="2787422" y="1797391"/>
            <a:chExt cx="1833150" cy="1229095"/>
          </a:xfrm>
        </p:grpSpPr>
        <p:grpSp>
          <p:nvGrpSpPr>
            <p:cNvPr id="494" name="组合 493"/>
            <p:cNvGrpSpPr/>
            <p:nvPr/>
          </p:nvGrpSpPr>
          <p:grpSpPr>
            <a:xfrm flipH="1">
              <a:off x="2787422" y="1797391"/>
              <a:ext cx="1220571" cy="1229095"/>
              <a:chOff x="8614065" y="1067188"/>
              <a:chExt cx="1627145" cy="1638287"/>
            </a:xfrm>
          </p:grpSpPr>
          <p:sp>
            <p:nvSpPr>
              <p:cNvPr id="495" name="饼形 494"/>
              <p:cNvSpPr/>
              <p:nvPr/>
            </p:nvSpPr>
            <p:spPr>
              <a:xfrm>
                <a:off x="8621210" y="1085475"/>
                <a:ext cx="1620000" cy="1620000"/>
              </a:xfrm>
              <a:prstGeom prst="pie">
                <a:avLst>
                  <a:gd name="adj1" fmla="val 16208826"/>
                  <a:gd name="adj2" fmla="val 19816934"/>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496" name="饼形 495"/>
              <p:cNvSpPr/>
              <p:nvPr/>
            </p:nvSpPr>
            <p:spPr>
              <a:xfrm>
                <a:off x="8614065" y="1076759"/>
                <a:ext cx="1620000" cy="1620000"/>
              </a:xfrm>
              <a:prstGeom prst="pie">
                <a:avLst>
                  <a:gd name="adj1" fmla="val 19824540"/>
                  <a:gd name="adj2" fmla="val 1350354"/>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497" name="饼形 496"/>
              <p:cNvSpPr/>
              <p:nvPr/>
            </p:nvSpPr>
            <p:spPr>
              <a:xfrm>
                <a:off x="8615335" y="1067188"/>
                <a:ext cx="1620000" cy="1620000"/>
              </a:xfrm>
              <a:prstGeom prst="pie">
                <a:avLst>
                  <a:gd name="adj1" fmla="val 1374168"/>
                  <a:gd name="adj2" fmla="val 5376984"/>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grpSp>
        <p:sp>
          <p:nvSpPr>
            <p:cNvPr id="498" name="Freeform 1112"/>
            <p:cNvSpPr>
              <a:spLocks/>
            </p:cNvSpPr>
            <p:nvPr/>
          </p:nvSpPr>
          <p:spPr bwMode="auto">
            <a:xfrm flipH="1">
              <a:off x="2993430" y="2018463"/>
              <a:ext cx="1592712" cy="790523"/>
            </a:xfrm>
            <a:custGeom>
              <a:avLst/>
              <a:gdLst>
                <a:gd name="T0" fmla="*/ 939 w 1248"/>
                <a:gd name="T1" fmla="*/ 0 h 619"/>
                <a:gd name="T2" fmla="*/ 667 w 1248"/>
                <a:gd name="T3" fmla="*/ 160 h 619"/>
                <a:gd name="T4" fmla="*/ 253 w 1248"/>
                <a:gd name="T5" fmla="*/ 209 h 619"/>
                <a:gd name="T6" fmla="*/ 253 w 1248"/>
                <a:gd name="T7" fmla="*/ 209 h 619"/>
                <a:gd name="T8" fmla="*/ 146 w 1248"/>
                <a:gd name="T9" fmla="*/ 163 h 619"/>
                <a:gd name="T10" fmla="*/ 0 w 1248"/>
                <a:gd name="T11" fmla="*/ 309 h 619"/>
                <a:gd name="T12" fmla="*/ 146 w 1248"/>
                <a:gd name="T13" fmla="*/ 456 h 619"/>
                <a:gd name="T14" fmla="*/ 253 w 1248"/>
                <a:gd name="T15" fmla="*/ 410 h 619"/>
                <a:gd name="T16" fmla="*/ 253 w 1248"/>
                <a:gd name="T17" fmla="*/ 410 h 619"/>
                <a:gd name="T18" fmla="*/ 667 w 1248"/>
                <a:gd name="T19" fmla="*/ 459 h 619"/>
                <a:gd name="T20" fmla="*/ 939 w 1248"/>
                <a:gd name="T21" fmla="*/ 619 h 619"/>
                <a:gd name="T22" fmla="*/ 1248 w 1248"/>
                <a:gd name="T23" fmla="*/ 309 h 619"/>
                <a:gd name="T24" fmla="*/ 939 w 1248"/>
                <a:gd name="T25"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8" h="619">
                  <a:moveTo>
                    <a:pt x="939" y="0"/>
                  </a:moveTo>
                  <a:cubicBezTo>
                    <a:pt x="822" y="0"/>
                    <a:pt x="720" y="65"/>
                    <a:pt x="667" y="160"/>
                  </a:cubicBezTo>
                  <a:cubicBezTo>
                    <a:pt x="581" y="312"/>
                    <a:pt x="372" y="337"/>
                    <a:pt x="253" y="209"/>
                  </a:cubicBezTo>
                  <a:cubicBezTo>
                    <a:pt x="253" y="209"/>
                    <a:pt x="253" y="209"/>
                    <a:pt x="253" y="209"/>
                  </a:cubicBezTo>
                  <a:cubicBezTo>
                    <a:pt x="226" y="181"/>
                    <a:pt x="188" y="163"/>
                    <a:pt x="146" y="163"/>
                  </a:cubicBezTo>
                  <a:cubicBezTo>
                    <a:pt x="65" y="163"/>
                    <a:pt x="0" y="229"/>
                    <a:pt x="0" y="309"/>
                  </a:cubicBezTo>
                  <a:cubicBezTo>
                    <a:pt x="0" y="390"/>
                    <a:pt x="65" y="456"/>
                    <a:pt x="146" y="456"/>
                  </a:cubicBezTo>
                  <a:cubicBezTo>
                    <a:pt x="188" y="456"/>
                    <a:pt x="226" y="438"/>
                    <a:pt x="253" y="410"/>
                  </a:cubicBezTo>
                  <a:cubicBezTo>
                    <a:pt x="253" y="410"/>
                    <a:pt x="253" y="410"/>
                    <a:pt x="253" y="410"/>
                  </a:cubicBezTo>
                  <a:cubicBezTo>
                    <a:pt x="372" y="282"/>
                    <a:pt x="581" y="307"/>
                    <a:pt x="667" y="459"/>
                  </a:cubicBezTo>
                  <a:cubicBezTo>
                    <a:pt x="720" y="554"/>
                    <a:pt x="822" y="619"/>
                    <a:pt x="939" y="619"/>
                  </a:cubicBezTo>
                  <a:cubicBezTo>
                    <a:pt x="1110" y="619"/>
                    <a:pt x="1248" y="480"/>
                    <a:pt x="1248" y="309"/>
                  </a:cubicBezTo>
                  <a:cubicBezTo>
                    <a:pt x="1248" y="139"/>
                    <a:pt x="1110" y="0"/>
                    <a:pt x="939" y="0"/>
                  </a:cubicBezTo>
                </a:path>
              </a:pathLst>
            </a:custGeom>
            <a:solidFill>
              <a:srgbClr val="FFFFFF"/>
            </a:solidFill>
            <a:ln>
              <a:noFill/>
            </a:ln>
            <a:effectLst>
              <a:outerShdw blurRad="50800" dist="50800" dir="6000000" algn="t"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99" name="椭圆 498"/>
            <p:cNvSpPr/>
            <p:nvPr/>
          </p:nvSpPr>
          <p:spPr>
            <a:xfrm flipH="1">
              <a:off x="3060599" y="2085680"/>
              <a:ext cx="654567" cy="654655"/>
            </a:xfrm>
            <a:prstGeom prst="ellipse">
              <a:avLst/>
            </a:prstGeom>
            <a:solidFill>
              <a:srgbClr val="03887C"/>
            </a:solidFill>
            <a:ln w="22225" cap="flat" cmpd="sng" algn="ctr">
              <a:noFill/>
              <a:prstDash val="solid"/>
              <a:miter lim="800000"/>
            </a:ln>
            <a:effectLst>
              <a:innerShdw blurRad="63500" dist="50800" dir="13500000">
                <a:prstClr val="black">
                  <a:alpha val="50000"/>
                </a:prstClr>
              </a:innerShdw>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500" name="椭圆 499"/>
            <p:cNvSpPr/>
            <p:nvPr/>
          </p:nvSpPr>
          <p:spPr>
            <a:xfrm flipH="1">
              <a:off x="4251451" y="2267702"/>
              <a:ext cx="290574" cy="290613"/>
            </a:xfrm>
            <a:prstGeom prst="ellipse">
              <a:avLst/>
            </a:prstGeom>
            <a:solidFill>
              <a:srgbClr val="03887C"/>
            </a:solidFill>
            <a:ln w="12700" cap="flat" cmpd="sng" algn="ctr">
              <a:noFill/>
              <a:prstDash val="solid"/>
              <a:miter lim="800000"/>
            </a:ln>
            <a:effectLst>
              <a:innerShdw blurRad="63500" dist="50800" dir="13500000">
                <a:prstClr val="black">
                  <a:alpha val="50000"/>
                </a:prstClr>
              </a:innerShdw>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518" name="文本框 206"/>
            <p:cNvSpPr txBox="1"/>
            <p:nvPr/>
          </p:nvSpPr>
          <p:spPr>
            <a:xfrm>
              <a:off x="4185067" y="2287287"/>
              <a:ext cx="435505" cy="253994"/>
            </a:xfrm>
            <a:prstGeom prst="rect">
              <a:avLst/>
            </a:prstGeom>
            <a:noFill/>
          </p:spPr>
          <p:txBody>
            <a:bodyPr wrap="square" lIns="68589" tIns="34295" rIns="68589" bIns="34295" rtlCol="0">
              <a:spAutoFit/>
            </a:bodyPr>
            <a:lstStyle/>
            <a:p>
              <a:pPr algn="ctr"/>
              <a:r>
                <a:rPr lang="en-US" altLang="zh-CN" sz="1200" dirty="0">
                  <a:solidFill>
                    <a:prstClr val="white"/>
                  </a:solidFill>
                  <a:latin typeface="微软雅黑" pitchFamily="34" charset="-122"/>
                  <a:ea typeface="微软雅黑" pitchFamily="34" charset="-122"/>
                </a:rPr>
                <a:t>03</a:t>
              </a:r>
              <a:endParaRPr lang="zh-CN" altLang="en-US" sz="1200" dirty="0">
                <a:solidFill>
                  <a:prstClr val="white"/>
                </a:solidFill>
                <a:latin typeface="微软雅黑" pitchFamily="34" charset="-122"/>
                <a:ea typeface="微软雅黑" pitchFamily="34" charset="-122"/>
              </a:endParaRPr>
            </a:p>
          </p:txBody>
        </p:sp>
        <p:sp>
          <p:nvSpPr>
            <p:cNvPr id="528" name="文本框 222"/>
            <p:cNvSpPr txBox="1"/>
            <p:nvPr/>
          </p:nvSpPr>
          <p:spPr>
            <a:xfrm>
              <a:off x="3064707" y="2099079"/>
              <a:ext cx="628132" cy="561702"/>
            </a:xfrm>
            <a:prstGeom prst="rect">
              <a:avLst/>
            </a:prstGeom>
            <a:noFill/>
          </p:spPr>
          <p:txBody>
            <a:bodyPr wrap="square" lIns="68589" tIns="34295" rIns="68589" bIns="34295" rtlCol="0">
              <a:spAutoFit/>
            </a:bodyPr>
            <a:lstStyle/>
            <a:p>
              <a:pPr algn="ctr"/>
              <a:r>
                <a:rPr lang="zh-CN" altLang="en-US" sz="1600" b="1" dirty="0" smtClean="0">
                  <a:solidFill>
                    <a:schemeClr val="bg1"/>
                  </a:solidFill>
                  <a:latin typeface="楷体" pitchFamily="49" charset="-122"/>
                  <a:ea typeface="楷体" pitchFamily="49" charset="-122"/>
                </a:rPr>
                <a:t>学习</a:t>
              </a:r>
              <a:endParaRPr lang="en-US" altLang="zh-CN" sz="1600" b="1" dirty="0" smtClean="0">
                <a:solidFill>
                  <a:schemeClr val="bg1"/>
                </a:solidFill>
                <a:latin typeface="楷体" pitchFamily="49" charset="-122"/>
                <a:ea typeface="楷体" pitchFamily="49" charset="-122"/>
              </a:endParaRPr>
            </a:p>
            <a:p>
              <a:pPr algn="ctr"/>
              <a:r>
                <a:rPr lang="zh-CN" altLang="en-US" sz="1600" b="1" dirty="0" smtClean="0">
                  <a:solidFill>
                    <a:schemeClr val="bg1"/>
                  </a:solidFill>
                  <a:latin typeface="楷体" pitchFamily="49" charset="-122"/>
                  <a:ea typeface="楷体" pitchFamily="49" charset="-122"/>
                </a:rPr>
                <a:t>态度 </a:t>
              </a:r>
              <a:endParaRPr lang="zh-CN" altLang="en-US" sz="1600" b="1" dirty="0">
                <a:solidFill>
                  <a:schemeClr val="bg1"/>
                </a:solidFill>
                <a:latin typeface="楷体" pitchFamily="49" charset="-122"/>
                <a:ea typeface="楷体" pitchFamily="49" charset="-122"/>
              </a:endParaRPr>
            </a:p>
          </p:txBody>
        </p:sp>
      </p:grpSp>
      <p:grpSp>
        <p:nvGrpSpPr>
          <p:cNvPr id="10" name="组合 9"/>
          <p:cNvGrpSpPr/>
          <p:nvPr/>
        </p:nvGrpSpPr>
        <p:grpSpPr>
          <a:xfrm>
            <a:off x="2787422" y="3746789"/>
            <a:ext cx="1839026" cy="1225521"/>
            <a:chOff x="2787422" y="3746789"/>
            <a:chExt cx="1839026" cy="1225521"/>
          </a:xfrm>
        </p:grpSpPr>
        <p:sp>
          <p:nvSpPr>
            <p:cNvPr id="324" name="饼形 323"/>
            <p:cNvSpPr/>
            <p:nvPr/>
          </p:nvSpPr>
          <p:spPr>
            <a:xfrm flipH="1">
              <a:off x="2792828" y="3750396"/>
              <a:ext cx="1215211" cy="1215375"/>
            </a:xfrm>
            <a:prstGeom prst="pie">
              <a:avLst>
                <a:gd name="adj1" fmla="val 1331768"/>
                <a:gd name="adj2" fmla="val 2951609"/>
              </a:avLst>
            </a:prstGeom>
            <a:solidFill>
              <a:srgbClr val="FEFEFF"/>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508" name="饼形 507"/>
            <p:cNvSpPr/>
            <p:nvPr/>
          </p:nvSpPr>
          <p:spPr>
            <a:xfrm flipH="1">
              <a:off x="2787422" y="3756935"/>
              <a:ext cx="1215211" cy="1215375"/>
            </a:xfrm>
            <a:prstGeom prst="pie">
              <a:avLst>
                <a:gd name="adj1" fmla="val 16208826"/>
                <a:gd name="adj2" fmla="val 19816934"/>
              </a:avLst>
            </a:prstGeom>
            <a:solidFill>
              <a:sysClr val="window" lastClr="FFFFFF">
                <a:lumMod val="50000"/>
              </a:sysClr>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509" name="饼形 508"/>
            <p:cNvSpPr/>
            <p:nvPr/>
          </p:nvSpPr>
          <p:spPr>
            <a:xfrm flipH="1">
              <a:off x="2792781" y="3750396"/>
              <a:ext cx="1215211" cy="1215375"/>
            </a:xfrm>
            <a:prstGeom prst="pie">
              <a:avLst>
                <a:gd name="adj1" fmla="val 19824540"/>
                <a:gd name="adj2" fmla="val 1350354"/>
              </a:avLst>
            </a:prstGeom>
            <a:solidFill>
              <a:srgbClr val="CCCCCC"/>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510" name="饼形 509"/>
            <p:cNvSpPr/>
            <p:nvPr/>
          </p:nvSpPr>
          <p:spPr>
            <a:xfrm flipH="1">
              <a:off x="2788256" y="3746789"/>
              <a:ext cx="1215211" cy="1215375"/>
            </a:xfrm>
            <a:prstGeom prst="pie">
              <a:avLst>
                <a:gd name="adj1" fmla="val 2986281"/>
                <a:gd name="adj2" fmla="val 5376984"/>
              </a:avLst>
            </a:prstGeom>
            <a:solidFill>
              <a:sysClr val="window" lastClr="FFFFFF">
                <a:lumMod val="65000"/>
              </a:sysClr>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511" name="Freeform 1112"/>
            <p:cNvSpPr>
              <a:spLocks/>
            </p:cNvSpPr>
            <p:nvPr/>
          </p:nvSpPr>
          <p:spPr bwMode="auto">
            <a:xfrm flipH="1">
              <a:off x="2993430" y="3964288"/>
              <a:ext cx="1592712" cy="790523"/>
            </a:xfrm>
            <a:custGeom>
              <a:avLst/>
              <a:gdLst>
                <a:gd name="T0" fmla="*/ 939 w 1248"/>
                <a:gd name="T1" fmla="*/ 0 h 619"/>
                <a:gd name="T2" fmla="*/ 667 w 1248"/>
                <a:gd name="T3" fmla="*/ 160 h 619"/>
                <a:gd name="T4" fmla="*/ 253 w 1248"/>
                <a:gd name="T5" fmla="*/ 209 h 619"/>
                <a:gd name="T6" fmla="*/ 253 w 1248"/>
                <a:gd name="T7" fmla="*/ 209 h 619"/>
                <a:gd name="T8" fmla="*/ 146 w 1248"/>
                <a:gd name="T9" fmla="*/ 163 h 619"/>
                <a:gd name="T10" fmla="*/ 0 w 1248"/>
                <a:gd name="T11" fmla="*/ 309 h 619"/>
                <a:gd name="T12" fmla="*/ 146 w 1248"/>
                <a:gd name="T13" fmla="*/ 456 h 619"/>
                <a:gd name="T14" fmla="*/ 253 w 1248"/>
                <a:gd name="T15" fmla="*/ 410 h 619"/>
                <a:gd name="T16" fmla="*/ 253 w 1248"/>
                <a:gd name="T17" fmla="*/ 410 h 619"/>
                <a:gd name="T18" fmla="*/ 667 w 1248"/>
                <a:gd name="T19" fmla="*/ 459 h 619"/>
                <a:gd name="T20" fmla="*/ 939 w 1248"/>
                <a:gd name="T21" fmla="*/ 619 h 619"/>
                <a:gd name="T22" fmla="*/ 1248 w 1248"/>
                <a:gd name="T23" fmla="*/ 309 h 619"/>
                <a:gd name="T24" fmla="*/ 939 w 1248"/>
                <a:gd name="T25"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8" h="619">
                  <a:moveTo>
                    <a:pt x="939" y="0"/>
                  </a:moveTo>
                  <a:cubicBezTo>
                    <a:pt x="822" y="0"/>
                    <a:pt x="720" y="65"/>
                    <a:pt x="667" y="160"/>
                  </a:cubicBezTo>
                  <a:cubicBezTo>
                    <a:pt x="581" y="312"/>
                    <a:pt x="372" y="337"/>
                    <a:pt x="253" y="209"/>
                  </a:cubicBezTo>
                  <a:cubicBezTo>
                    <a:pt x="253" y="209"/>
                    <a:pt x="253" y="209"/>
                    <a:pt x="253" y="209"/>
                  </a:cubicBezTo>
                  <a:cubicBezTo>
                    <a:pt x="226" y="181"/>
                    <a:pt x="188" y="163"/>
                    <a:pt x="146" y="163"/>
                  </a:cubicBezTo>
                  <a:cubicBezTo>
                    <a:pt x="65" y="163"/>
                    <a:pt x="0" y="229"/>
                    <a:pt x="0" y="309"/>
                  </a:cubicBezTo>
                  <a:cubicBezTo>
                    <a:pt x="0" y="390"/>
                    <a:pt x="65" y="456"/>
                    <a:pt x="146" y="456"/>
                  </a:cubicBezTo>
                  <a:cubicBezTo>
                    <a:pt x="188" y="456"/>
                    <a:pt x="226" y="438"/>
                    <a:pt x="253" y="410"/>
                  </a:cubicBezTo>
                  <a:cubicBezTo>
                    <a:pt x="253" y="410"/>
                    <a:pt x="253" y="410"/>
                    <a:pt x="253" y="410"/>
                  </a:cubicBezTo>
                  <a:cubicBezTo>
                    <a:pt x="372" y="282"/>
                    <a:pt x="581" y="307"/>
                    <a:pt x="667" y="459"/>
                  </a:cubicBezTo>
                  <a:cubicBezTo>
                    <a:pt x="720" y="554"/>
                    <a:pt x="822" y="619"/>
                    <a:pt x="939" y="619"/>
                  </a:cubicBezTo>
                  <a:cubicBezTo>
                    <a:pt x="1110" y="619"/>
                    <a:pt x="1248" y="480"/>
                    <a:pt x="1248" y="309"/>
                  </a:cubicBezTo>
                  <a:cubicBezTo>
                    <a:pt x="1248" y="139"/>
                    <a:pt x="1110" y="0"/>
                    <a:pt x="939" y="0"/>
                  </a:cubicBezTo>
                </a:path>
              </a:pathLst>
            </a:custGeom>
            <a:solidFill>
              <a:srgbClr val="FFFFFF"/>
            </a:solidFill>
            <a:ln>
              <a:noFill/>
            </a:ln>
            <a:effectLst>
              <a:outerShdw blurRad="50800" dist="50800" dir="6000000" algn="t"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12" name="椭圆 511"/>
            <p:cNvSpPr/>
            <p:nvPr/>
          </p:nvSpPr>
          <p:spPr>
            <a:xfrm flipH="1">
              <a:off x="3060599" y="4031506"/>
              <a:ext cx="654567" cy="654655"/>
            </a:xfrm>
            <a:prstGeom prst="ellipse">
              <a:avLst/>
            </a:prstGeom>
            <a:solidFill>
              <a:srgbClr val="E4544C"/>
            </a:solidFill>
            <a:ln w="22225" cap="flat" cmpd="sng" algn="ctr">
              <a:noFill/>
              <a:prstDash val="solid"/>
              <a:miter lim="800000"/>
            </a:ln>
            <a:effectLst>
              <a:innerShdw blurRad="63500" dist="50800" dir="13500000">
                <a:prstClr val="black">
                  <a:alpha val="50000"/>
                </a:prstClr>
              </a:innerShdw>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513" name="椭圆 512"/>
            <p:cNvSpPr/>
            <p:nvPr/>
          </p:nvSpPr>
          <p:spPr>
            <a:xfrm flipH="1">
              <a:off x="4258596" y="4220673"/>
              <a:ext cx="290574" cy="290613"/>
            </a:xfrm>
            <a:prstGeom prst="ellipse">
              <a:avLst/>
            </a:prstGeom>
            <a:solidFill>
              <a:srgbClr val="E4544C"/>
            </a:solidFill>
            <a:ln w="12700" cap="flat" cmpd="sng" algn="ctr">
              <a:noFill/>
              <a:prstDash val="solid"/>
              <a:miter lim="800000"/>
            </a:ln>
            <a:effectLst>
              <a:innerShdw blurRad="63500" dist="50800" dir="13500000">
                <a:prstClr val="black">
                  <a:alpha val="50000"/>
                </a:prstClr>
              </a:innerShdw>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516" name="文本框 8"/>
            <p:cNvSpPr txBox="1"/>
            <p:nvPr/>
          </p:nvSpPr>
          <p:spPr>
            <a:xfrm>
              <a:off x="4190943" y="4239775"/>
              <a:ext cx="435505" cy="253994"/>
            </a:xfrm>
            <a:prstGeom prst="rect">
              <a:avLst/>
            </a:prstGeom>
            <a:noFill/>
          </p:spPr>
          <p:txBody>
            <a:bodyPr wrap="square" lIns="68589" tIns="34295" rIns="68589" bIns="34295" rtlCol="0">
              <a:spAutoFit/>
            </a:bodyPr>
            <a:lstStyle/>
            <a:p>
              <a:pPr algn="ctr"/>
              <a:r>
                <a:rPr lang="en-US" altLang="zh-CN" sz="1200" dirty="0">
                  <a:solidFill>
                    <a:prstClr val="white"/>
                  </a:solidFill>
                  <a:latin typeface="微软雅黑" pitchFamily="34" charset="-122"/>
                  <a:ea typeface="微软雅黑" pitchFamily="34" charset="-122"/>
                </a:rPr>
                <a:t>01</a:t>
              </a:r>
              <a:endParaRPr lang="zh-CN" altLang="en-US" sz="1200" dirty="0">
                <a:solidFill>
                  <a:prstClr val="white"/>
                </a:solidFill>
                <a:latin typeface="微软雅黑" pitchFamily="34" charset="-122"/>
                <a:ea typeface="微软雅黑" pitchFamily="34" charset="-122"/>
              </a:endParaRPr>
            </a:p>
          </p:txBody>
        </p:sp>
        <p:sp>
          <p:nvSpPr>
            <p:cNvPr id="529" name="文本框 223"/>
            <p:cNvSpPr txBox="1"/>
            <p:nvPr/>
          </p:nvSpPr>
          <p:spPr>
            <a:xfrm>
              <a:off x="3050524" y="4075185"/>
              <a:ext cx="628132" cy="561702"/>
            </a:xfrm>
            <a:prstGeom prst="rect">
              <a:avLst/>
            </a:prstGeom>
            <a:noFill/>
          </p:spPr>
          <p:txBody>
            <a:bodyPr wrap="square" lIns="68589" tIns="34295" rIns="68589" bIns="34295" rtlCol="0">
              <a:spAutoFit/>
            </a:bodyPr>
            <a:lstStyle/>
            <a:p>
              <a:pPr algn="ctr"/>
              <a:r>
                <a:rPr lang="zh-CN" altLang="en-US" sz="1600" b="1" dirty="0" smtClean="0">
                  <a:solidFill>
                    <a:prstClr val="white"/>
                  </a:solidFill>
                  <a:latin typeface="楷体" pitchFamily="49" charset="-122"/>
                  <a:ea typeface="楷体" pitchFamily="49" charset="-122"/>
                </a:rPr>
                <a:t>知识</a:t>
              </a:r>
              <a:endParaRPr lang="en-US" altLang="zh-CN" sz="1600" b="1" dirty="0" smtClean="0">
                <a:solidFill>
                  <a:prstClr val="white"/>
                </a:solidFill>
                <a:latin typeface="楷体" pitchFamily="49" charset="-122"/>
                <a:ea typeface="楷体" pitchFamily="49" charset="-122"/>
              </a:endParaRPr>
            </a:p>
            <a:p>
              <a:pPr algn="ctr"/>
              <a:r>
                <a:rPr lang="zh-CN" altLang="en-US" sz="1600" b="1" dirty="0" smtClean="0">
                  <a:solidFill>
                    <a:prstClr val="white"/>
                  </a:solidFill>
                  <a:latin typeface="楷体" pitchFamily="49" charset="-122"/>
                  <a:ea typeface="楷体" pitchFamily="49" charset="-122"/>
                </a:rPr>
                <a:t>方面 </a:t>
              </a:r>
              <a:endParaRPr lang="zh-CN" altLang="en-US" sz="1600" b="1" dirty="0">
                <a:solidFill>
                  <a:prstClr val="white"/>
                </a:solidFill>
                <a:latin typeface="楷体" pitchFamily="49" charset="-122"/>
                <a:ea typeface="楷体" pitchFamily="49" charset="-122"/>
              </a:endParaRPr>
            </a:p>
          </p:txBody>
        </p:sp>
      </p:grpSp>
      <p:grpSp>
        <p:nvGrpSpPr>
          <p:cNvPr id="8" name="组合 7"/>
          <p:cNvGrpSpPr/>
          <p:nvPr/>
        </p:nvGrpSpPr>
        <p:grpSpPr>
          <a:xfrm>
            <a:off x="6065526" y="1114651"/>
            <a:ext cx="343833" cy="697390"/>
            <a:chOff x="6065526" y="1114651"/>
            <a:chExt cx="343833" cy="697390"/>
          </a:xfrm>
        </p:grpSpPr>
        <p:sp>
          <p:nvSpPr>
            <p:cNvPr id="530" name="椭圆 529"/>
            <p:cNvSpPr/>
            <p:nvPr/>
          </p:nvSpPr>
          <p:spPr>
            <a:xfrm>
              <a:off x="6065526" y="1431479"/>
              <a:ext cx="61438" cy="61445"/>
            </a:xfrm>
            <a:prstGeom prst="ellipse">
              <a:avLst/>
            </a:prstGeom>
            <a:solidFill>
              <a:srgbClr val="81B2C1"/>
            </a:solidFill>
            <a:ln w="12700" cap="flat" cmpd="sng" algn="ctr">
              <a:solidFill>
                <a:srgbClr val="7DACBB"/>
              </a:solid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cxnSp>
          <p:nvCxnSpPr>
            <p:cNvPr id="531" name="肘形连接符 530"/>
            <p:cNvCxnSpPr/>
            <p:nvPr/>
          </p:nvCxnSpPr>
          <p:spPr>
            <a:xfrm flipV="1">
              <a:off x="6083967" y="1141379"/>
              <a:ext cx="321191" cy="309251"/>
            </a:xfrm>
            <a:prstGeom prst="bentConnector3">
              <a:avLst>
                <a:gd name="adj1" fmla="val 34393"/>
              </a:avLst>
            </a:prstGeom>
            <a:noFill/>
            <a:ln w="12700" cap="flat" cmpd="sng" algn="ctr">
              <a:solidFill>
                <a:srgbClr val="7DACBB"/>
              </a:solidFill>
              <a:prstDash val="solid"/>
              <a:miter lim="800000"/>
            </a:ln>
            <a:effectLst/>
          </p:spPr>
        </p:cxnSp>
        <p:cxnSp>
          <p:nvCxnSpPr>
            <p:cNvPr id="532" name="肘形连接符 531"/>
            <p:cNvCxnSpPr/>
            <p:nvPr/>
          </p:nvCxnSpPr>
          <p:spPr>
            <a:xfrm>
              <a:off x="6083967" y="1474493"/>
              <a:ext cx="321191" cy="309251"/>
            </a:xfrm>
            <a:prstGeom prst="bentConnector3">
              <a:avLst>
                <a:gd name="adj1" fmla="val 34393"/>
              </a:avLst>
            </a:prstGeom>
            <a:noFill/>
            <a:ln w="12700" cap="flat" cmpd="sng" algn="ctr">
              <a:solidFill>
                <a:srgbClr val="7DACBB"/>
              </a:solidFill>
              <a:prstDash val="solid"/>
              <a:miter lim="800000"/>
            </a:ln>
            <a:effectLst/>
          </p:spPr>
        </p:cxnSp>
        <p:sp>
          <p:nvSpPr>
            <p:cNvPr id="533" name="椭圆 532"/>
            <p:cNvSpPr/>
            <p:nvPr/>
          </p:nvSpPr>
          <p:spPr>
            <a:xfrm>
              <a:off x="6347921" y="1114651"/>
              <a:ext cx="61438" cy="61445"/>
            </a:xfrm>
            <a:prstGeom prst="ellipse">
              <a:avLst/>
            </a:prstGeom>
            <a:solidFill>
              <a:srgbClr val="81B2C1"/>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534" name="椭圆 533"/>
            <p:cNvSpPr/>
            <p:nvPr/>
          </p:nvSpPr>
          <p:spPr>
            <a:xfrm>
              <a:off x="6347921" y="1750596"/>
              <a:ext cx="61438" cy="61445"/>
            </a:xfrm>
            <a:prstGeom prst="ellipse">
              <a:avLst/>
            </a:prstGeom>
            <a:solidFill>
              <a:srgbClr val="81B2C1"/>
            </a:solidFill>
            <a:ln w="12700" cap="flat" cmpd="sng" algn="ctr">
              <a:solidFill>
                <a:srgbClr val="7DACBB"/>
              </a:solid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grpSp>
      <p:grpSp>
        <p:nvGrpSpPr>
          <p:cNvPr id="9" name="组合 8"/>
          <p:cNvGrpSpPr/>
          <p:nvPr/>
        </p:nvGrpSpPr>
        <p:grpSpPr>
          <a:xfrm>
            <a:off x="6065526" y="3076846"/>
            <a:ext cx="343833" cy="697391"/>
            <a:chOff x="6065526" y="3076846"/>
            <a:chExt cx="343833" cy="697391"/>
          </a:xfrm>
        </p:grpSpPr>
        <p:sp>
          <p:nvSpPr>
            <p:cNvPr id="535" name="椭圆 534"/>
            <p:cNvSpPr/>
            <p:nvPr/>
          </p:nvSpPr>
          <p:spPr>
            <a:xfrm>
              <a:off x="6065526" y="3393675"/>
              <a:ext cx="61438" cy="61445"/>
            </a:xfrm>
            <a:prstGeom prst="ellipse">
              <a:avLst/>
            </a:prstGeom>
            <a:solidFill>
              <a:srgbClr val="81B2C1"/>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cxnSp>
          <p:nvCxnSpPr>
            <p:cNvPr id="536" name="肘形连接符 535"/>
            <p:cNvCxnSpPr/>
            <p:nvPr/>
          </p:nvCxnSpPr>
          <p:spPr>
            <a:xfrm flipV="1">
              <a:off x="6083967" y="3103574"/>
              <a:ext cx="321191" cy="309251"/>
            </a:xfrm>
            <a:prstGeom prst="bentConnector3">
              <a:avLst>
                <a:gd name="adj1" fmla="val 34393"/>
              </a:avLst>
            </a:prstGeom>
            <a:noFill/>
            <a:ln w="12700" cap="flat" cmpd="sng" algn="ctr">
              <a:solidFill>
                <a:srgbClr val="7DACBB"/>
              </a:solidFill>
              <a:prstDash val="solid"/>
              <a:miter lim="800000"/>
            </a:ln>
            <a:effectLst/>
          </p:spPr>
        </p:cxnSp>
        <p:cxnSp>
          <p:nvCxnSpPr>
            <p:cNvPr id="537" name="肘形连接符 536"/>
            <p:cNvCxnSpPr/>
            <p:nvPr/>
          </p:nvCxnSpPr>
          <p:spPr>
            <a:xfrm>
              <a:off x="6083967" y="3436689"/>
              <a:ext cx="321191" cy="309251"/>
            </a:xfrm>
            <a:prstGeom prst="bentConnector3">
              <a:avLst>
                <a:gd name="adj1" fmla="val 34393"/>
              </a:avLst>
            </a:prstGeom>
            <a:noFill/>
            <a:ln w="12700" cap="flat" cmpd="sng" algn="ctr">
              <a:solidFill>
                <a:srgbClr val="7DACBB"/>
              </a:solidFill>
              <a:prstDash val="solid"/>
              <a:miter lim="800000"/>
            </a:ln>
            <a:effectLst/>
          </p:spPr>
        </p:cxnSp>
        <p:sp>
          <p:nvSpPr>
            <p:cNvPr id="538" name="椭圆 537"/>
            <p:cNvSpPr/>
            <p:nvPr/>
          </p:nvSpPr>
          <p:spPr>
            <a:xfrm>
              <a:off x="6347921" y="3076846"/>
              <a:ext cx="61438" cy="61445"/>
            </a:xfrm>
            <a:prstGeom prst="ellipse">
              <a:avLst/>
            </a:prstGeom>
            <a:solidFill>
              <a:srgbClr val="81B2C1"/>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539" name="椭圆 538"/>
            <p:cNvSpPr/>
            <p:nvPr/>
          </p:nvSpPr>
          <p:spPr>
            <a:xfrm>
              <a:off x="6347921" y="3712792"/>
              <a:ext cx="61438" cy="61445"/>
            </a:xfrm>
            <a:prstGeom prst="ellipse">
              <a:avLst/>
            </a:prstGeom>
            <a:solidFill>
              <a:srgbClr val="81B2C1"/>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grpSp>
      <p:grpSp>
        <p:nvGrpSpPr>
          <p:cNvPr id="6" name="组合 5"/>
          <p:cNvGrpSpPr/>
          <p:nvPr/>
        </p:nvGrpSpPr>
        <p:grpSpPr>
          <a:xfrm>
            <a:off x="2535762" y="1690657"/>
            <a:ext cx="475299" cy="214423"/>
            <a:chOff x="2535762" y="1690657"/>
            <a:chExt cx="475299" cy="214423"/>
          </a:xfrm>
        </p:grpSpPr>
        <p:sp>
          <p:nvSpPr>
            <p:cNvPr id="541" name="任意多边形 540"/>
            <p:cNvSpPr/>
            <p:nvPr/>
          </p:nvSpPr>
          <p:spPr>
            <a:xfrm>
              <a:off x="2569461" y="1712024"/>
              <a:ext cx="414839" cy="192943"/>
            </a:xfrm>
            <a:custGeom>
              <a:avLst/>
              <a:gdLst>
                <a:gd name="connsiteX0" fmla="*/ 883403 w 883403"/>
                <a:gd name="connsiteY0" fmla="*/ 480447 h 480447"/>
                <a:gd name="connsiteX1" fmla="*/ 883403 w 883403"/>
                <a:gd name="connsiteY1" fmla="*/ 0 h 480447"/>
                <a:gd name="connsiteX2" fmla="*/ 0 w 883403"/>
                <a:gd name="connsiteY2" fmla="*/ 0 h 480447"/>
              </a:gdLst>
              <a:ahLst/>
              <a:cxnLst>
                <a:cxn ang="0">
                  <a:pos x="connsiteX0" y="connsiteY0"/>
                </a:cxn>
                <a:cxn ang="0">
                  <a:pos x="connsiteX1" y="connsiteY1"/>
                </a:cxn>
                <a:cxn ang="0">
                  <a:pos x="connsiteX2" y="connsiteY2"/>
                </a:cxn>
              </a:cxnLst>
              <a:rect l="l" t="t" r="r" b="b"/>
              <a:pathLst>
                <a:path w="883403" h="480447">
                  <a:moveTo>
                    <a:pt x="883403" y="480447"/>
                  </a:moveTo>
                  <a:lnTo>
                    <a:pt x="883403" y="0"/>
                  </a:lnTo>
                  <a:lnTo>
                    <a:pt x="0" y="0"/>
                  </a:lnTo>
                </a:path>
              </a:pathLst>
            </a:custGeom>
            <a:noFill/>
            <a:ln w="12700" cap="flat" cmpd="sng" algn="ctr">
              <a:solidFill>
                <a:srgbClr val="7DACBB"/>
              </a:solid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542" name="椭圆 541"/>
            <p:cNvSpPr/>
            <p:nvPr/>
          </p:nvSpPr>
          <p:spPr>
            <a:xfrm>
              <a:off x="2949623" y="1843635"/>
              <a:ext cx="61438" cy="61445"/>
            </a:xfrm>
            <a:prstGeom prst="ellipse">
              <a:avLst/>
            </a:prstGeom>
            <a:solidFill>
              <a:srgbClr val="81B2C1"/>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543" name="椭圆 542"/>
            <p:cNvSpPr/>
            <p:nvPr/>
          </p:nvSpPr>
          <p:spPr>
            <a:xfrm>
              <a:off x="2535762" y="1690657"/>
              <a:ext cx="61438" cy="61445"/>
            </a:xfrm>
            <a:prstGeom prst="ellipse">
              <a:avLst/>
            </a:prstGeom>
            <a:solidFill>
              <a:srgbClr val="81B2C1"/>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grpSp>
      <p:grpSp>
        <p:nvGrpSpPr>
          <p:cNvPr id="7" name="组合 6"/>
          <p:cNvGrpSpPr/>
          <p:nvPr/>
        </p:nvGrpSpPr>
        <p:grpSpPr>
          <a:xfrm>
            <a:off x="2535762" y="3625622"/>
            <a:ext cx="475299" cy="214422"/>
            <a:chOff x="2535762" y="3625622"/>
            <a:chExt cx="475299" cy="214422"/>
          </a:xfrm>
        </p:grpSpPr>
        <p:sp>
          <p:nvSpPr>
            <p:cNvPr id="546" name="任意多边形 545"/>
            <p:cNvSpPr/>
            <p:nvPr/>
          </p:nvSpPr>
          <p:spPr>
            <a:xfrm>
              <a:off x="2569461" y="3646988"/>
              <a:ext cx="414839" cy="192943"/>
            </a:xfrm>
            <a:custGeom>
              <a:avLst/>
              <a:gdLst>
                <a:gd name="connsiteX0" fmla="*/ 883403 w 883403"/>
                <a:gd name="connsiteY0" fmla="*/ 480447 h 480447"/>
                <a:gd name="connsiteX1" fmla="*/ 883403 w 883403"/>
                <a:gd name="connsiteY1" fmla="*/ 0 h 480447"/>
                <a:gd name="connsiteX2" fmla="*/ 0 w 883403"/>
                <a:gd name="connsiteY2" fmla="*/ 0 h 480447"/>
              </a:gdLst>
              <a:ahLst/>
              <a:cxnLst>
                <a:cxn ang="0">
                  <a:pos x="connsiteX0" y="connsiteY0"/>
                </a:cxn>
                <a:cxn ang="0">
                  <a:pos x="connsiteX1" y="connsiteY1"/>
                </a:cxn>
                <a:cxn ang="0">
                  <a:pos x="connsiteX2" y="connsiteY2"/>
                </a:cxn>
              </a:cxnLst>
              <a:rect l="l" t="t" r="r" b="b"/>
              <a:pathLst>
                <a:path w="883403" h="480447">
                  <a:moveTo>
                    <a:pt x="883403" y="480447"/>
                  </a:moveTo>
                  <a:lnTo>
                    <a:pt x="883403" y="0"/>
                  </a:lnTo>
                  <a:lnTo>
                    <a:pt x="0" y="0"/>
                  </a:lnTo>
                </a:path>
              </a:pathLst>
            </a:custGeom>
            <a:noFill/>
            <a:ln w="12700" cap="flat" cmpd="sng" algn="ctr">
              <a:solidFill>
                <a:srgbClr val="81B2C1"/>
              </a:solid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547" name="椭圆 546"/>
            <p:cNvSpPr/>
            <p:nvPr/>
          </p:nvSpPr>
          <p:spPr>
            <a:xfrm>
              <a:off x="2949623" y="3778599"/>
              <a:ext cx="61438" cy="61445"/>
            </a:xfrm>
            <a:prstGeom prst="ellipse">
              <a:avLst/>
            </a:prstGeom>
            <a:solidFill>
              <a:srgbClr val="81B2C1"/>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548" name="椭圆 547"/>
            <p:cNvSpPr/>
            <p:nvPr/>
          </p:nvSpPr>
          <p:spPr>
            <a:xfrm>
              <a:off x="2535762" y="3625622"/>
              <a:ext cx="61438" cy="61445"/>
            </a:xfrm>
            <a:prstGeom prst="ellipse">
              <a:avLst/>
            </a:prstGeom>
            <a:solidFill>
              <a:srgbClr val="81B2C1"/>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grpSp>
      <p:sp>
        <p:nvSpPr>
          <p:cNvPr id="560" name="TextBox 559"/>
          <p:cNvSpPr txBox="1"/>
          <p:nvPr/>
        </p:nvSpPr>
        <p:spPr>
          <a:xfrm>
            <a:off x="656216" y="3291606"/>
            <a:ext cx="1780730" cy="879862"/>
          </a:xfrm>
          <a:prstGeom prst="rect">
            <a:avLst/>
          </a:prstGeom>
          <a:noFill/>
        </p:spPr>
        <p:txBody>
          <a:bodyPr wrap="square" lIns="68586" tIns="34293" rIns="68586" bIns="34293" rtlCol="0">
            <a:spAutoFit/>
          </a:bodyPr>
          <a:lstStyle/>
          <a:p>
            <a:pPr>
              <a:lnSpc>
                <a:spcPct val="130000"/>
              </a:lnSpc>
            </a:pPr>
            <a:r>
              <a:rPr lang="zh-CN" altLang="en-US" b="1" dirty="0" smtClean="0">
                <a:latin typeface="楷体" pitchFamily="49" charset="-122"/>
                <a:ea typeface="楷体" pitchFamily="49" charset="-122"/>
                <a:sym typeface="微软雅黑" pitchFamily="34" charset="-122"/>
              </a:rPr>
              <a:t>掌握了一定的政治理论，但知识储备明显不足。</a:t>
            </a:r>
            <a:endParaRPr lang="zh-CN" altLang="en-US" dirty="0">
              <a:solidFill>
                <a:srgbClr val="414455"/>
              </a:solidFill>
              <a:latin typeface="微软雅黑" pitchFamily="34" charset="-122"/>
              <a:ea typeface="微软雅黑" pitchFamily="34" charset="-122"/>
            </a:endParaRPr>
          </a:p>
        </p:txBody>
      </p:sp>
      <p:sp>
        <p:nvSpPr>
          <p:cNvPr id="562" name="TextBox 561"/>
          <p:cNvSpPr txBox="1"/>
          <p:nvPr/>
        </p:nvSpPr>
        <p:spPr>
          <a:xfrm>
            <a:off x="6476137" y="2967059"/>
            <a:ext cx="1866899" cy="879862"/>
          </a:xfrm>
          <a:prstGeom prst="rect">
            <a:avLst/>
          </a:prstGeom>
          <a:noFill/>
        </p:spPr>
        <p:txBody>
          <a:bodyPr wrap="square" lIns="68586" tIns="34293" rIns="68586" bIns="34293" rtlCol="0">
            <a:spAutoFit/>
          </a:bodyPr>
          <a:lstStyle/>
          <a:p>
            <a:pPr>
              <a:lnSpc>
                <a:spcPct val="130000"/>
              </a:lnSpc>
            </a:pPr>
            <a:r>
              <a:rPr lang="zh-CN" altLang="en-US" b="1" dirty="0" smtClean="0">
                <a:latin typeface="楷体" pitchFamily="49" charset="-122"/>
                <a:ea typeface="楷体" pitchFamily="49" charset="-122"/>
                <a:sym typeface="微软雅黑" pitchFamily="34" charset="-122"/>
              </a:rPr>
              <a:t>政治态度较明确，但政治辨别力较弱，易受负面影响。</a:t>
            </a:r>
            <a:endParaRPr lang="zh-CN" altLang="en-US" dirty="0">
              <a:solidFill>
                <a:srgbClr val="414455"/>
              </a:solidFill>
              <a:latin typeface="微软雅黑" pitchFamily="34" charset="-122"/>
              <a:ea typeface="微软雅黑" pitchFamily="34" charset="-122"/>
            </a:endParaRPr>
          </a:p>
        </p:txBody>
      </p:sp>
      <p:sp>
        <p:nvSpPr>
          <p:cNvPr id="563" name="TextBox 562"/>
          <p:cNvSpPr txBox="1"/>
          <p:nvPr/>
        </p:nvSpPr>
        <p:spPr>
          <a:xfrm>
            <a:off x="636883" y="1251290"/>
            <a:ext cx="1866899" cy="1029519"/>
          </a:xfrm>
          <a:prstGeom prst="rect">
            <a:avLst/>
          </a:prstGeom>
          <a:noFill/>
        </p:spPr>
        <p:txBody>
          <a:bodyPr wrap="square" lIns="68586" tIns="34293" rIns="68586" bIns="34293" rtlCol="0">
            <a:spAutoFit/>
          </a:bodyPr>
          <a:lstStyle/>
          <a:p>
            <a:pPr>
              <a:lnSpc>
                <a:spcPct val="130000"/>
              </a:lnSpc>
            </a:pPr>
            <a:r>
              <a:rPr lang="zh-CN" altLang="en-US" sz="1600" b="1" dirty="0" smtClean="0">
                <a:latin typeface="楷体" pitchFamily="49" charset="-122"/>
                <a:ea typeface="楷体" pitchFamily="49" charset="-122"/>
                <a:sym typeface="微软雅黑" pitchFamily="34" charset="-122"/>
              </a:rPr>
              <a:t>好奇心强，可塑性强，但学习的主动性欠缺。</a:t>
            </a:r>
            <a:endParaRPr lang="zh-CN" altLang="en-US" sz="1600" dirty="0">
              <a:solidFill>
                <a:srgbClr val="414455"/>
              </a:solidFill>
              <a:latin typeface="微软雅黑" pitchFamily="34" charset="-122"/>
              <a:ea typeface="微软雅黑" pitchFamily="34" charset="-122"/>
            </a:endParaRPr>
          </a:p>
        </p:txBody>
      </p:sp>
      <p:sp>
        <p:nvSpPr>
          <p:cNvPr id="564" name="TextBox 563"/>
          <p:cNvSpPr txBox="1"/>
          <p:nvPr/>
        </p:nvSpPr>
        <p:spPr>
          <a:xfrm>
            <a:off x="6439281" y="693720"/>
            <a:ext cx="1866899" cy="1669694"/>
          </a:xfrm>
          <a:prstGeom prst="rect">
            <a:avLst/>
          </a:prstGeom>
          <a:noFill/>
        </p:spPr>
        <p:txBody>
          <a:bodyPr wrap="square" lIns="68586" tIns="34293" rIns="68586" bIns="34293" rtlCol="0">
            <a:spAutoFit/>
          </a:bodyPr>
          <a:lstStyle/>
          <a:p>
            <a:pPr>
              <a:lnSpc>
                <a:spcPct val="130000"/>
              </a:lnSpc>
            </a:pPr>
            <a:r>
              <a:rPr lang="zh-CN" altLang="en-US" sz="1600" b="1" dirty="0" smtClean="0">
                <a:latin typeface="楷体" pitchFamily="49" charset="-122"/>
                <a:ea typeface="楷体" pitchFamily="49" charset="-122"/>
              </a:rPr>
              <a:t>政治信仰缺失，理想信念模糊，诚信意识淡薄，以自我为中心，承受挫折能力较差。 </a:t>
            </a:r>
            <a:endParaRPr lang="zh-CN" altLang="en-US" sz="1600" b="1" dirty="0">
              <a:solidFill>
                <a:srgbClr val="414455"/>
              </a:solidFill>
              <a:latin typeface="楷体" pitchFamily="49" charset="-122"/>
              <a:ea typeface="楷体" pitchFamily="49" charset="-122"/>
            </a:endParaRPr>
          </a:p>
        </p:txBody>
      </p:sp>
      <p:grpSp>
        <p:nvGrpSpPr>
          <p:cNvPr id="254" name="组合 253"/>
          <p:cNvGrpSpPr/>
          <p:nvPr/>
        </p:nvGrpSpPr>
        <p:grpSpPr>
          <a:xfrm>
            <a:off x="856239" y="177801"/>
            <a:ext cx="5146629" cy="488183"/>
            <a:chOff x="856239" y="-404301"/>
            <a:chExt cx="4963378" cy="544473"/>
          </a:xfrm>
        </p:grpSpPr>
        <p:sp>
          <p:nvSpPr>
            <p:cNvPr id="255" name="圆角矩形 12"/>
            <p:cNvSpPr/>
            <p:nvPr/>
          </p:nvSpPr>
          <p:spPr>
            <a:xfrm>
              <a:off x="856239" y="-385416"/>
              <a:ext cx="1223714" cy="523032"/>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4544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6" name="圆角矩形 12"/>
            <p:cNvSpPr/>
            <p:nvPr/>
          </p:nvSpPr>
          <p:spPr>
            <a:xfrm>
              <a:off x="2134685" y="-404301"/>
              <a:ext cx="1153719" cy="541916"/>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56C3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7" name="圆角矩形 12"/>
            <p:cNvSpPr/>
            <p:nvPr/>
          </p:nvSpPr>
          <p:spPr>
            <a:xfrm>
              <a:off x="3338437" y="-394860"/>
              <a:ext cx="1224166" cy="532475"/>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03887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8" name="圆角矩形 12"/>
            <p:cNvSpPr/>
            <p:nvPr/>
          </p:nvSpPr>
          <p:spPr>
            <a:xfrm>
              <a:off x="4591756" y="-394859"/>
              <a:ext cx="1227861" cy="535031"/>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679A4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9" name="TextBox 258"/>
          <p:cNvSpPr txBox="1"/>
          <p:nvPr/>
        </p:nvSpPr>
        <p:spPr>
          <a:xfrm>
            <a:off x="883538" y="229744"/>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学情分析</a:t>
            </a:r>
            <a:endParaRPr lang="zh-CN" altLang="en-US" sz="2000" b="1" dirty="0">
              <a:solidFill>
                <a:schemeClr val="bg1"/>
              </a:solidFill>
              <a:latin typeface="楷体" pitchFamily="49" charset="-122"/>
              <a:ea typeface="楷体" pitchFamily="49" charset="-122"/>
            </a:endParaRPr>
          </a:p>
        </p:txBody>
      </p:sp>
      <p:sp>
        <p:nvSpPr>
          <p:cNvPr id="260" name="TextBox 259"/>
          <p:cNvSpPr txBox="1"/>
          <p:nvPr/>
        </p:nvSpPr>
        <p:spPr>
          <a:xfrm>
            <a:off x="2181393" y="246679"/>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教学方法</a:t>
            </a:r>
            <a:endParaRPr lang="zh-CN" altLang="en-US" sz="2000" b="1" dirty="0">
              <a:solidFill>
                <a:schemeClr val="bg1"/>
              </a:solidFill>
              <a:latin typeface="楷体" pitchFamily="49" charset="-122"/>
              <a:ea typeface="楷体" pitchFamily="49" charset="-122"/>
            </a:endParaRPr>
          </a:p>
        </p:txBody>
      </p:sp>
      <p:sp>
        <p:nvSpPr>
          <p:cNvPr id="261" name="TextBox 260"/>
          <p:cNvSpPr txBox="1"/>
          <p:nvPr/>
        </p:nvSpPr>
        <p:spPr>
          <a:xfrm>
            <a:off x="3436916" y="238213"/>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教学手段</a:t>
            </a:r>
            <a:endParaRPr lang="zh-CN" altLang="en-US" sz="2000" b="1" dirty="0">
              <a:solidFill>
                <a:schemeClr val="bg1"/>
              </a:solidFill>
              <a:latin typeface="楷体" pitchFamily="49" charset="-122"/>
              <a:ea typeface="楷体" pitchFamily="49" charset="-122"/>
            </a:endParaRPr>
          </a:p>
        </p:txBody>
      </p:sp>
      <p:sp>
        <p:nvSpPr>
          <p:cNvPr id="262" name="TextBox 261"/>
          <p:cNvSpPr txBox="1"/>
          <p:nvPr/>
        </p:nvSpPr>
        <p:spPr>
          <a:xfrm>
            <a:off x="4761860" y="221278"/>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教学过程</a:t>
            </a:r>
            <a:endParaRPr lang="zh-CN" altLang="en-US" sz="2000" b="1" dirty="0">
              <a:solidFill>
                <a:schemeClr val="bg1"/>
              </a:solidFill>
              <a:latin typeface="楷体" pitchFamily="49" charset="-122"/>
              <a:ea typeface="楷体" pitchFamily="49" charset="-122"/>
            </a:endParaRPr>
          </a:p>
        </p:txBody>
      </p:sp>
    </p:spTree>
    <p:extLst>
      <p:ext uri="{BB962C8B-B14F-4D97-AF65-F5344CB8AC3E}">
        <p14:creationId xmlns="" xmlns:p14="http://schemas.microsoft.com/office/powerpoint/2010/main" val="2891990766"/>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 presetClass="entr" presetSubtype="2"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500" fill="hold"/>
                                        <p:tgtEl>
                                          <p:spTgt spid="28"/>
                                        </p:tgtEl>
                                        <p:attrNameLst>
                                          <p:attrName>ppt_x</p:attrName>
                                        </p:attrNameLst>
                                      </p:cBhvr>
                                      <p:tavLst>
                                        <p:tav tm="0">
                                          <p:val>
                                            <p:strVal val="1+#ppt_w/2"/>
                                          </p:val>
                                        </p:tav>
                                        <p:tav tm="100000">
                                          <p:val>
                                            <p:strVal val="#ppt_x"/>
                                          </p:val>
                                        </p:tav>
                                      </p:tavLst>
                                    </p:anim>
                                    <p:anim calcmode="lin" valueType="num">
                                      <p:cBhvr additive="base">
                                        <p:cTn id="11" dur="500" fill="hold"/>
                                        <p:tgtEl>
                                          <p:spTgt spid="2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54"/>
                                        </p:tgtEl>
                                        <p:attrNameLst>
                                          <p:attrName>style.visibility</p:attrName>
                                        </p:attrNameLst>
                                      </p:cBhvr>
                                      <p:to>
                                        <p:strVal val="visible"/>
                                      </p:to>
                                    </p:set>
                                    <p:animEffect transition="in" filter="wipe(down)">
                                      <p:cBhvr>
                                        <p:cTn id="15" dur="500"/>
                                        <p:tgtEl>
                                          <p:spTgt spid="25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59"/>
                                        </p:tgtEl>
                                        <p:attrNameLst>
                                          <p:attrName>style.visibility</p:attrName>
                                        </p:attrNameLst>
                                      </p:cBhvr>
                                      <p:to>
                                        <p:strVal val="visible"/>
                                      </p:to>
                                    </p:set>
                                    <p:animEffect transition="in" filter="wipe(down)">
                                      <p:cBhvr>
                                        <p:cTn id="18" dur="500"/>
                                        <p:tgtEl>
                                          <p:spTgt spid="259"/>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anim calcmode="lin" valueType="num">
                                      <p:cBhvr additive="base">
                                        <p:cTn id="21" dur="500"/>
                                        <p:tgtEl>
                                          <p:spTgt spid="91"/>
                                        </p:tgtEl>
                                        <p:attrNameLst>
                                          <p:attrName>ppt_x</p:attrName>
                                        </p:attrNameLst>
                                      </p:cBhvr>
                                      <p:tavLst>
                                        <p:tav tm="0">
                                          <p:val>
                                            <p:strVal val="#ppt_x-#ppt_w*1.125000"/>
                                          </p:val>
                                        </p:tav>
                                        <p:tav tm="100000">
                                          <p:val>
                                            <p:strVal val="#ppt_x"/>
                                          </p:val>
                                        </p:tav>
                                      </p:tavLst>
                                    </p:anim>
                                    <p:animEffect transition="in" filter="wipe(right)">
                                      <p:cBhvr>
                                        <p:cTn id="22" dur="500"/>
                                        <p:tgtEl>
                                          <p:spTgt spid="9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60"/>
                                        </p:tgtEl>
                                        <p:attrNameLst>
                                          <p:attrName>style.visibility</p:attrName>
                                        </p:attrNameLst>
                                      </p:cBhvr>
                                      <p:to>
                                        <p:strVal val="visible"/>
                                      </p:to>
                                    </p:set>
                                    <p:animEffect transition="in" filter="wipe(down)">
                                      <p:cBhvr>
                                        <p:cTn id="25" dur="500"/>
                                        <p:tgtEl>
                                          <p:spTgt spid="26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1"/>
                                        </p:tgtEl>
                                        <p:attrNameLst>
                                          <p:attrName>style.visibility</p:attrName>
                                        </p:attrNameLst>
                                      </p:cBhvr>
                                      <p:to>
                                        <p:strVal val="visible"/>
                                      </p:to>
                                    </p:set>
                                    <p:animEffect transition="in" filter="wipe(down)">
                                      <p:cBhvr>
                                        <p:cTn id="28" dur="500"/>
                                        <p:tgtEl>
                                          <p:spTgt spid="26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62"/>
                                        </p:tgtEl>
                                        <p:attrNameLst>
                                          <p:attrName>style.visibility</p:attrName>
                                        </p:attrNameLst>
                                      </p:cBhvr>
                                      <p:to>
                                        <p:strVal val="visible"/>
                                      </p:to>
                                    </p:set>
                                    <p:animEffect transition="in" filter="wipe(down)">
                                      <p:cBhvr>
                                        <p:cTn id="31" dur="500"/>
                                        <p:tgtEl>
                                          <p:spTgt spid="262"/>
                                        </p:tgtEl>
                                      </p:cBhvr>
                                    </p:animEffect>
                                  </p:childTnLst>
                                </p:cTn>
                              </p:par>
                            </p:childTnLst>
                          </p:cTn>
                        </p:par>
                        <p:par>
                          <p:cTn id="32" fill="hold">
                            <p:stCondLst>
                              <p:cond delay="1000"/>
                            </p:stCondLst>
                            <p:childTnLst>
                              <p:par>
                                <p:cTn id="33" presetID="22" presetClass="entr" presetSubtype="4"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par>
                          <p:cTn id="36" fill="hold">
                            <p:stCondLst>
                              <p:cond delay="1500"/>
                            </p:stCondLst>
                            <p:childTnLst>
                              <p:par>
                                <p:cTn id="37" presetID="49" presetClass="entr" presetSubtype="0" decel="10000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 calcmode="lin" valueType="num">
                                      <p:cBhvr>
                                        <p:cTn id="41" dur="500" fill="hold"/>
                                        <p:tgtEl>
                                          <p:spTgt spid="10"/>
                                        </p:tgtEl>
                                        <p:attrNameLst>
                                          <p:attrName>style.rotation</p:attrName>
                                        </p:attrNameLst>
                                      </p:cBhvr>
                                      <p:tavLst>
                                        <p:tav tm="0">
                                          <p:val>
                                            <p:fltVal val="360"/>
                                          </p:val>
                                        </p:tav>
                                        <p:tav tm="100000">
                                          <p:val>
                                            <p:fltVal val="0"/>
                                          </p:val>
                                        </p:tav>
                                      </p:tavLst>
                                    </p:anim>
                                    <p:animEffect transition="in" filter="fade">
                                      <p:cBhvr>
                                        <p:cTn id="42" dur="500"/>
                                        <p:tgtEl>
                                          <p:spTgt spid="10"/>
                                        </p:tgtEl>
                                      </p:cBhvr>
                                    </p:animEffect>
                                  </p:childTnLst>
                                </p:cTn>
                              </p:par>
                            </p:childTnLst>
                          </p:cTn>
                        </p:par>
                        <p:par>
                          <p:cTn id="43" fill="hold">
                            <p:stCondLst>
                              <p:cond delay="2000"/>
                            </p:stCondLst>
                            <p:childTnLst>
                              <p:par>
                                <p:cTn id="44" presetID="22" presetClass="entr" presetSubtype="2"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right)">
                                      <p:cBhvr>
                                        <p:cTn id="46" dur="500"/>
                                        <p:tgtEl>
                                          <p:spTgt spid="7"/>
                                        </p:tgtEl>
                                      </p:cBhvr>
                                    </p:animEffect>
                                  </p:childTnLst>
                                </p:cTn>
                              </p:par>
                            </p:childTnLst>
                          </p:cTn>
                        </p:par>
                        <p:par>
                          <p:cTn id="47" fill="hold">
                            <p:stCondLst>
                              <p:cond delay="2500"/>
                            </p:stCondLst>
                            <p:childTnLst>
                              <p:par>
                                <p:cTn id="48" presetID="22" presetClass="entr" presetSubtype="2" fill="hold" grpId="0" nodeType="afterEffect">
                                  <p:stCondLst>
                                    <p:cond delay="0"/>
                                  </p:stCondLst>
                                  <p:childTnLst>
                                    <p:set>
                                      <p:cBhvr>
                                        <p:cTn id="49" dur="1" fill="hold">
                                          <p:stCondLst>
                                            <p:cond delay="0"/>
                                          </p:stCondLst>
                                        </p:cTn>
                                        <p:tgtEl>
                                          <p:spTgt spid="560"/>
                                        </p:tgtEl>
                                        <p:attrNameLst>
                                          <p:attrName>style.visibility</p:attrName>
                                        </p:attrNameLst>
                                      </p:cBhvr>
                                      <p:to>
                                        <p:strVal val="visible"/>
                                      </p:to>
                                    </p:set>
                                    <p:animEffect transition="in" filter="wipe(right)">
                                      <p:cBhvr>
                                        <p:cTn id="50" dur="500"/>
                                        <p:tgtEl>
                                          <p:spTgt spid="560"/>
                                        </p:tgtEl>
                                      </p:cBhvr>
                                    </p:animEffect>
                                  </p:childTnLst>
                                </p:cTn>
                              </p:par>
                            </p:childTnLst>
                          </p:cTn>
                        </p:par>
                        <p:par>
                          <p:cTn id="51" fill="hold">
                            <p:stCondLst>
                              <p:cond delay="3000"/>
                            </p:stCondLst>
                            <p:childTnLst>
                              <p:par>
                                <p:cTn id="52" presetID="49" presetClass="entr" presetSubtype="0" decel="10000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 calcmode="lin" valueType="num">
                                      <p:cBhvr>
                                        <p:cTn id="56" dur="500" fill="hold"/>
                                        <p:tgtEl>
                                          <p:spTgt spid="11"/>
                                        </p:tgtEl>
                                        <p:attrNameLst>
                                          <p:attrName>style.rotation</p:attrName>
                                        </p:attrNameLst>
                                      </p:cBhvr>
                                      <p:tavLst>
                                        <p:tav tm="0">
                                          <p:val>
                                            <p:fltVal val="360"/>
                                          </p:val>
                                        </p:tav>
                                        <p:tav tm="100000">
                                          <p:val>
                                            <p:fltVal val="0"/>
                                          </p:val>
                                        </p:tav>
                                      </p:tavLst>
                                    </p:anim>
                                    <p:animEffect transition="in" filter="fade">
                                      <p:cBhvr>
                                        <p:cTn id="57" dur="500"/>
                                        <p:tgtEl>
                                          <p:spTgt spid="11"/>
                                        </p:tgtEl>
                                      </p:cBhvr>
                                    </p:animEffect>
                                  </p:childTnLst>
                                </p:cTn>
                              </p:par>
                            </p:childTnLst>
                          </p:cTn>
                        </p:par>
                        <p:par>
                          <p:cTn id="58" fill="hold">
                            <p:stCondLst>
                              <p:cond delay="3500"/>
                            </p:stCondLst>
                            <p:childTnLst>
                              <p:par>
                                <p:cTn id="59" presetID="22" presetClass="entr" presetSubtype="8"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left)">
                                      <p:cBhvr>
                                        <p:cTn id="61" dur="500"/>
                                        <p:tgtEl>
                                          <p:spTgt spid="9"/>
                                        </p:tgtEl>
                                      </p:cBhvr>
                                    </p:animEffect>
                                  </p:childTnLst>
                                </p:cTn>
                              </p:par>
                            </p:childTnLst>
                          </p:cTn>
                        </p:par>
                        <p:par>
                          <p:cTn id="62" fill="hold">
                            <p:stCondLst>
                              <p:cond delay="4000"/>
                            </p:stCondLst>
                            <p:childTnLst>
                              <p:par>
                                <p:cTn id="63" presetID="22" presetClass="entr" presetSubtype="8" fill="hold" grpId="0" nodeType="afterEffect">
                                  <p:stCondLst>
                                    <p:cond delay="0"/>
                                  </p:stCondLst>
                                  <p:childTnLst>
                                    <p:set>
                                      <p:cBhvr>
                                        <p:cTn id="64" dur="1" fill="hold">
                                          <p:stCondLst>
                                            <p:cond delay="0"/>
                                          </p:stCondLst>
                                        </p:cTn>
                                        <p:tgtEl>
                                          <p:spTgt spid="562"/>
                                        </p:tgtEl>
                                        <p:attrNameLst>
                                          <p:attrName>style.visibility</p:attrName>
                                        </p:attrNameLst>
                                      </p:cBhvr>
                                      <p:to>
                                        <p:strVal val="visible"/>
                                      </p:to>
                                    </p:set>
                                    <p:animEffect transition="in" filter="wipe(left)">
                                      <p:cBhvr>
                                        <p:cTn id="65" dur="500"/>
                                        <p:tgtEl>
                                          <p:spTgt spid="562"/>
                                        </p:tgtEl>
                                      </p:cBhvr>
                                    </p:animEffect>
                                  </p:childTnLst>
                                </p:cTn>
                              </p:par>
                            </p:childTnLst>
                          </p:cTn>
                        </p:par>
                        <p:par>
                          <p:cTn id="66" fill="hold">
                            <p:stCondLst>
                              <p:cond delay="4500"/>
                            </p:stCondLst>
                            <p:childTnLst>
                              <p:par>
                                <p:cTn id="67" presetID="49" presetClass="entr" presetSubtype="0" decel="100000"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 fill="hold"/>
                                        <p:tgtEl>
                                          <p:spTgt spid="12"/>
                                        </p:tgtEl>
                                        <p:attrNameLst>
                                          <p:attrName>ppt_w</p:attrName>
                                        </p:attrNameLst>
                                      </p:cBhvr>
                                      <p:tavLst>
                                        <p:tav tm="0">
                                          <p:val>
                                            <p:fltVal val="0"/>
                                          </p:val>
                                        </p:tav>
                                        <p:tav tm="100000">
                                          <p:val>
                                            <p:strVal val="#ppt_w"/>
                                          </p:val>
                                        </p:tav>
                                      </p:tavLst>
                                    </p:anim>
                                    <p:anim calcmode="lin" valueType="num">
                                      <p:cBhvr>
                                        <p:cTn id="70" dur="500" fill="hold"/>
                                        <p:tgtEl>
                                          <p:spTgt spid="12"/>
                                        </p:tgtEl>
                                        <p:attrNameLst>
                                          <p:attrName>ppt_h</p:attrName>
                                        </p:attrNameLst>
                                      </p:cBhvr>
                                      <p:tavLst>
                                        <p:tav tm="0">
                                          <p:val>
                                            <p:fltVal val="0"/>
                                          </p:val>
                                        </p:tav>
                                        <p:tav tm="100000">
                                          <p:val>
                                            <p:strVal val="#ppt_h"/>
                                          </p:val>
                                        </p:tav>
                                      </p:tavLst>
                                    </p:anim>
                                    <p:anim calcmode="lin" valueType="num">
                                      <p:cBhvr>
                                        <p:cTn id="71" dur="500" fill="hold"/>
                                        <p:tgtEl>
                                          <p:spTgt spid="12"/>
                                        </p:tgtEl>
                                        <p:attrNameLst>
                                          <p:attrName>style.rotation</p:attrName>
                                        </p:attrNameLst>
                                      </p:cBhvr>
                                      <p:tavLst>
                                        <p:tav tm="0">
                                          <p:val>
                                            <p:fltVal val="360"/>
                                          </p:val>
                                        </p:tav>
                                        <p:tav tm="100000">
                                          <p:val>
                                            <p:fltVal val="0"/>
                                          </p:val>
                                        </p:tav>
                                      </p:tavLst>
                                    </p:anim>
                                    <p:animEffect transition="in" filter="fade">
                                      <p:cBhvr>
                                        <p:cTn id="72" dur="500"/>
                                        <p:tgtEl>
                                          <p:spTgt spid="12"/>
                                        </p:tgtEl>
                                      </p:cBhvr>
                                    </p:animEffect>
                                  </p:childTnLst>
                                </p:cTn>
                              </p:par>
                            </p:childTnLst>
                          </p:cTn>
                        </p:par>
                        <p:par>
                          <p:cTn id="73" fill="hold">
                            <p:stCondLst>
                              <p:cond delay="5000"/>
                            </p:stCondLst>
                            <p:childTnLst>
                              <p:par>
                                <p:cTn id="74" presetID="22" presetClass="entr" presetSubtype="2" fill="hold" nodeType="after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wipe(right)">
                                      <p:cBhvr>
                                        <p:cTn id="76" dur="500"/>
                                        <p:tgtEl>
                                          <p:spTgt spid="6"/>
                                        </p:tgtEl>
                                      </p:cBhvr>
                                    </p:animEffect>
                                  </p:childTnLst>
                                </p:cTn>
                              </p:par>
                            </p:childTnLst>
                          </p:cTn>
                        </p:par>
                        <p:par>
                          <p:cTn id="77" fill="hold">
                            <p:stCondLst>
                              <p:cond delay="5500"/>
                            </p:stCondLst>
                            <p:childTnLst>
                              <p:par>
                                <p:cTn id="78" presetID="22" presetClass="entr" presetSubtype="2" fill="hold" grpId="0" nodeType="afterEffect">
                                  <p:stCondLst>
                                    <p:cond delay="0"/>
                                  </p:stCondLst>
                                  <p:childTnLst>
                                    <p:set>
                                      <p:cBhvr>
                                        <p:cTn id="79" dur="1" fill="hold">
                                          <p:stCondLst>
                                            <p:cond delay="0"/>
                                          </p:stCondLst>
                                        </p:cTn>
                                        <p:tgtEl>
                                          <p:spTgt spid="563"/>
                                        </p:tgtEl>
                                        <p:attrNameLst>
                                          <p:attrName>style.visibility</p:attrName>
                                        </p:attrNameLst>
                                      </p:cBhvr>
                                      <p:to>
                                        <p:strVal val="visible"/>
                                      </p:to>
                                    </p:set>
                                    <p:animEffect transition="in" filter="wipe(right)">
                                      <p:cBhvr>
                                        <p:cTn id="80" dur="500"/>
                                        <p:tgtEl>
                                          <p:spTgt spid="563"/>
                                        </p:tgtEl>
                                      </p:cBhvr>
                                    </p:animEffect>
                                  </p:childTnLst>
                                </p:cTn>
                              </p:par>
                            </p:childTnLst>
                          </p:cTn>
                        </p:par>
                        <p:par>
                          <p:cTn id="81" fill="hold">
                            <p:stCondLst>
                              <p:cond delay="6000"/>
                            </p:stCondLst>
                            <p:childTnLst>
                              <p:par>
                                <p:cTn id="82" presetID="49" presetClass="entr" presetSubtype="0" decel="100000" fill="hold" nodeType="after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500" fill="hold"/>
                                        <p:tgtEl>
                                          <p:spTgt spid="13"/>
                                        </p:tgtEl>
                                        <p:attrNameLst>
                                          <p:attrName>ppt_w</p:attrName>
                                        </p:attrNameLst>
                                      </p:cBhvr>
                                      <p:tavLst>
                                        <p:tav tm="0">
                                          <p:val>
                                            <p:fltVal val="0"/>
                                          </p:val>
                                        </p:tav>
                                        <p:tav tm="100000">
                                          <p:val>
                                            <p:strVal val="#ppt_w"/>
                                          </p:val>
                                        </p:tav>
                                      </p:tavLst>
                                    </p:anim>
                                    <p:anim calcmode="lin" valueType="num">
                                      <p:cBhvr>
                                        <p:cTn id="85" dur="500" fill="hold"/>
                                        <p:tgtEl>
                                          <p:spTgt spid="13"/>
                                        </p:tgtEl>
                                        <p:attrNameLst>
                                          <p:attrName>ppt_h</p:attrName>
                                        </p:attrNameLst>
                                      </p:cBhvr>
                                      <p:tavLst>
                                        <p:tav tm="0">
                                          <p:val>
                                            <p:fltVal val="0"/>
                                          </p:val>
                                        </p:tav>
                                        <p:tav tm="100000">
                                          <p:val>
                                            <p:strVal val="#ppt_h"/>
                                          </p:val>
                                        </p:tav>
                                      </p:tavLst>
                                    </p:anim>
                                    <p:anim calcmode="lin" valueType="num">
                                      <p:cBhvr>
                                        <p:cTn id="86" dur="500" fill="hold"/>
                                        <p:tgtEl>
                                          <p:spTgt spid="13"/>
                                        </p:tgtEl>
                                        <p:attrNameLst>
                                          <p:attrName>style.rotation</p:attrName>
                                        </p:attrNameLst>
                                      </p:cBhvr>
                                      <p:tavLst>
                                        <p:tav tm="0">
                                          <p:val>
                                            <p:fltVal val="360"/>
                                          </p:val>
                                        </p:tav>
                                        <p:tav tm="100000">
                                          <p:val>
                                            <p:fltVal val="0"/>
                                          </p:val>
                                        </p:tav>
                                      </p:tavLst>
                                    </p:anim>
                                    <p:animEffect transition="in" filter="fade">
                                      <p:cBhvr>
                                        <p:cTn id="87" dur="500"/>
                                        <p:tgtEl>
                                          <p:spTgt spid="13"/>
                                        </p:tgtEl>
                                      </p:cBhvr>
                                    </p:animEffect>
                                  </p:childTnLst>
                                </p:cTn>
                              </p:par>
                            </p:childTnLst>
                          </p:cTn>
                        </p:par>
                        <p:par>
                          <p:cTn id="88" fill="hold">
                            <p:stCondLst>
                              <p:cond delay="6500"/>
                            </p:stCondLst>
                            <p:childTnLst>
                              <p:par>
                                <p:cTn id="89" presetID="22" presetClass="entr" presetSubtype="8" fill="hold" nodeType="after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wipe(left)">
                                      <p:cBhvr>
                                        <p:cTn id="91" dur="500"/>
                                        <p:tgtEl>
                                          <p:spTgt spid="8"/>
                                        </p:tgtEl>
                                      </p:cBhvr>
                                    </p:animEffect>
                                  </p:childTnLst>
                                </p:cTn>
                              </p:par>
                            </p:childTnLst>
                          </p:cTn>
                        </p:par>
                        <p:par>
                          <p:cTn id="92" fill="hold">
                            <p:stCondLst>
                              <p:cond delay="7000"/>
                            </p:stCondLst>
                            <p:childTnLst>
                              <p:par>
                                <p:cTn id="93" presetID="22" presetClass="entr" presetSubtype="8" fill="hold" grpId="0" nodeType="afterEffect">
                                  <p:stCondLst>
                                    <p:cond delay="0"/>
                                  </p:stCondLst>
                                  <p:childTnLst>
                                    <p:set>
                                      <p:cBhvr>
                                        <p:cTn id="94" dur="1" fill="hold">
                                          <p:stCondLst>
                                            <p:cond delay="0"/>
                                          </p:stCondLst>
                                        </p:cTn>
                                        <p:tgtEl>
                                          <p:spTgt spid="564"/>
                                        </p:tgtEl>
                                        <p:attrNameLst>
                                          <p:attrName>style.visibility</p:attrName>
                                        </p:attrNameLst>
                                      </p:cBhvr>
                                      <p:to>
                                        <p:strVal val="visible"/>
                                      </p:to>
                                    </p:set>
                                    <p:animEffect transition="in" filter="wipe(left)">
                                      <p:cBhvr>
                                        <p:cTn id="95" dur="500"/>
                                        <p:tgtEl>
                                          <p:spTgt spid="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560" grpId="0"/>
      <p:bldP spid="562" grpId="0"/>
      <p:bldP spid="563" grpId="0"/>
      <p:bldP spid="564" grpId="0"/>
      <p:bldP spid="259" grpId="0"/>
      <p:bldP spid="260" grpId="0"/>
      <p:bldP spid="261" grpId="0"/>
      <p:bldP spid="26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7276993" y="243414"/>
            <a:ext cx="1505540" cy="400110"/>
          </a:xfrm>
          <a:prstGeom prst="rect">
            <a:avLst/>
          </a:prstGeom>
          <a:noFill/>
        </p:spPr>
        <p:txBody>
          <a:bodyPr wrap="none" rtlCol="0">
            <a:spAutoFit/>
          </a:bodyPr>
          <a:lstStyle/>
          <a:p>
            <a:pPr marL="285750" indent="-285750">
              <a:buFont typeface="Wingdings" pitchFamily="2" charset="2"/>
              <a:buChar char="Ø"/>
            </a:pPr>
            <a:r>
              <a:rPr lang="zh-CN" altLang="en-US" sz="2000" b="1" dirty="0">
                <a:solidFill>
                  <a:srgbClr val="414455"/>
                </a:solidFill>
                <a:latin typeface="楷体" pitchFamily="49" charset="-122"/>
                <a:ea typeface="楷体" pitchFamily="49" charset="-122"/>
              </a:rPr>
              <a:t>教学</a:t>
            </a:r>
            <a:r>
              <a:rPr lang="zh-CN" altLang="en-US" sz="2000" b="1" dirty="0" smtClean="0">
                <a:solidFill>
                  <a:srgbClr val="414455"/>
                </a:solidFill>
                <a:latin typeface="楷体" pitchFamily="49" charset="-122"/>
                <a:ea typeface="楷体" pitchFamily="49" charset="-122"/>
              </a:rPr>
              <a:t>方法</a:t>
            </a:r>
            <a:endParaRPr lang="zh-CN" altLang="en-US" sz="2000" b="1" dirty="0">
              <a:solidFill>
                <a:srgbClr val="414455"/>
              </a:solidFill>
              <a:latin typeface="楷体" pitchFamily="49" charset="-122"/>
              <a:ea typeface="楷体" pitchFamily="49" charset="-122"/>
            </a:endParaRPr>
          </a:p>
        </p:txBody>
      </p:sp>
      <p:cxnSp>
        <p:nvCxnSpPr>
          <p:cNvPr id="3" name="直接连接符 2"/>
          <p:cNvCxnSpPr/>
          <p:nvPr/>
        </p:nvCxnSpPr>
        <p:spPr>
          <a:xfrm>
            <a:off x="0" y="663394"/>
            <a:ext cx="9145588"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432753" y="233171"/>
            <a:ext cx="294999" cy="355462"/>
            <a:chOff x="385763" y="223636"/>
            <a:chExt cx="400979" cy="483164"/>
          </a:xfrm>
        </p:grpSpPr>
        <p:sp>
          <p:nvSpPr>
            <p:cNvPr id="26"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27" name="MH_Other_9"/>
            <p:cNvSpPr/>
            <p:nvPr>
              <p:custDataLst>
                <p:tags r:id="rId394"/>
              </p:custDataLst>
            </p:nvPr>
          </p:nvSpPr>
          <p:spPr>
            <a:xfrm>
              <a:off x="455859" y="284494"/>
              <a:ext cx="273835" cy="273834"/>
            </a:xfrm>
            <a:prstGeom prst="ellipse">
              <a:avLst/>
            </a:prstGeom>
            <a:solidFill>
              <a:srgbClr val="03887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zh-CN" altLang="en-US" dirty="0">
                <a:solidFill>
                  <a:prstClr val="white"/>
                </a:solidFill>
                <a:latin typeface="Impact" panose="020B0806030902050204" pitchFamily="34" charset="0"/>
                <a:ea typeface="微软雅黑" panose="020B0503020204020204" pitchFamily="34" charset="-122"/>
              </a:endParaRPr>
            </a:p>
          </p:txBody>
        </p:sp>
      </p:grpSp>
      <p:grpSp>
        <p:nvGrpSpPr>
          <p:cNvPr id="108" name="组合 107"/>
          <p:cNvGrpSpPr/>
          <p:nvPr/>
        </p:nvGrpSpPr>
        <p:grpSpPr>
          <a:xfrm>
            <a:off x="3629158" y="3367773"/>
            <a:ext cx="772130" cy="1064458"/>
            <a:chOff x="3439461" y="3304273"/>
            <a:chExt cx="772130" cy="1064458"/>
          </a:xfrm>
        </p:grpSpPr>
        <p:sp>
          <p:nvSpPr>
            <p:cNvPr id="109" name="MH_Other_383"/>
            <p:cNvSpPr/>
            <p:nvPr>
              <p:custDataLst>
                <p:tags r:id="rId391"/>
              </p:custDataLst>
            </p:nvPr>
          </p:nvSpPr>
          <p:spPr>
            <a:xfrm rot="1800000">
              <a:off x="3439461" y="3304273"/>
              <a:ext cx="545211" cy="1064458"/>
            </a:xfrm>
            <a:prstGeom prst="rect">
              <a:avLst/>
            </a:prstGeom>
            <a:gradFill flip="none" rotWithShape="1">
              <a:gsLst>
                <a:gs pos="100000">
                  <a:sysClr val="window" lastClr="FFFFFF"/>
                </a:gs>
                <a:gs pos="0">
                  <a:srgbClr val="E0E0E0"/>
                </a:gs>
              </a:gsLst>
              <a:lin ang="8100000" scaled="0"/>
              <a:tileRect/>
            </a:gradFill>
            <a:ln w="9525" cap="flat" cmpd="sng" algn="ctr">
              <a:gradFill>
                <a:gsLst>
                  <a:gs pos="100000">
                    <a:sysClr val="window" lastClr="FFFFFF">
                      <a:lumMod val="85000"/>
                    </a:sysClr>
                  </a:gs>
                  <a:gs pos="0">
                    <a:sysClr val="window" lastClr="FFFFFF"/>
                  </a:gs>
                </a:gsLst>
                <a:lin ang="8100000" scaled="0"/>
              </a:gradFill>
              <a:prstDash val="solid"/>
            </a:ln>
            <a:effectLst>
              <a:outerShdw blurRad="279400" dist="101600" dir="8100000" algn="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110" name="MH_Other_384"/>
            <p:cNvSpPr/>
            <p:nvPr>
              <p:custDataLst>
                <p:tags r:id="rId392"/>
              </p:custDataLst>
            </p:nvPr>
          </p:nvSpPr>
          <p:spPr>
            <a:xfrm rot="1800000">
              <a:off x="3667901" y="3364668"/>
              <a:ext cx="543690" cy="158537"/>
            </a:xfrm>
            <a:prstGeom prst="rect">
              <a:avLst/>
            </a:prstGeom>
            <a:solidFill>
              <a:srgbClr val="E4544C"/>
            </a:solidFill>
            <a:ln w="12700" cap="flat" cmpd="sng" algn="ctr">
              <a:noFill/>
              <a:prstDash val="solid"/>
              <a:miter lim="800000"/>
            </a:ln>
            <a:effectLst/>
          </p:spPr>
          <p:txBody>
            <a:bodyPr lIns="68580" tIns="34290" rIns="68580" bIns="3429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sp>
          <p:nvSpPr>
            <p:cNvPr id="111" name="MH_Other_387"/>
            <p:cNvSpPr txBox="1">
              <a:spLocks noChangeArrowheads="1"/>
            </p:cNvSpPr>
            <p:nvPr>
              <p:custDataLst>
                <p:tags r:id="rId393"/>
              </p:custDataLst>
            </p:nvPr>
          </p:nvSpPr>
          <p:spPr bwMode="auto">
            <a:xfrm rot="12600000" flipV="1">
              <a:off x="3447630" y="3550383"/>
              <a:ext cx="528875" cy="5707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defPPr>
                <a:defRPr lang="zh-CN"/>
              </a:defPPr>
              <a:lvl1pPr>
                <a:defRPr sz="2400">
                  <a:solidFill>
                    <a:schemeClr val="accent2"/>
                  </a:solidFill>
                  <a:latin typeface="Impact" panose="020B0806030902050204" pitchFamily="34" charset="0"/>
                </a:defRPr>
              </a:lvl1pPr>
              <a:lvl2pPr marL="742950" indent="-285750">
                <a:defRPr>
                  <a:latin typeface="Times New Roman" panose="02020603050405020304" pitchFamily="18" charset="0"/>
                  <a:ea typeface="微软雅黑" panose="020B0503020204020204" pitchFamily="34" charset="-122"/>
                </a:defRPr>
              </a:lvl2pPr>
              <a:lvl3pPr marL="1143000" indent="-228600">
                <a:defRPr>
                  <a:latin typeface="Times New Roman" panose="02020603050405020304" pitchFamily="18" charset="0"/>
                  <a:ea typeface="微软雅黑" panose="020B0503020204020204" pitchFamily="34" charset="-122"/>
                </a:defRPr>
              </a:lvl3pPr>
              <a:lvl4pPr marL="1600200" indent="-228600">
                <a:defRPr>
                  <a:latin typeface="Times New Roman" panose="02020603050405020304" pitchFamily="18" charset="0"/>
                  <a:ea typeface="微软雅黑" panose="020B0503020204020204" pitchFamily="34" charset="-122"/>
                </a:defRPr>
              </a:lvl4pPr>
              <a:lvl5pPr marL="2057400" indent="-228600">
                <a:defRPr>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latin typeface="Times New Roman" panose="02020603050405020304" pitchFamily="18" charset="0"/>
                  <a:ea typeface="微软雅黑" panose="020B0503020204020204" pitchFamily="34"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rgbClr val="414455"/>
                  </a:solidFill>
                  <a:effectLst/>
                  <a:uLnTx/>
                  <a:uFillTx/>
                  <a:latin typeface="Impact" panose="020B0806030902050204" pitchFamily="34" charset="0"/>
                </a:rPr>
                <a:t>04</a:t>
              </a:r>
              <a:endParaRPr kumimoji="0" lang="zh-CN" altLang="en-US" sz="2400" b="0" i="0" u="none" strike="noStrike" kern="0" cap="none" spc="0" normalizeH="0" baseline="0" noProof="0" dirty="0">
                <a:ln>
                  <a:noFill/>
                </a:ln>
                <a:solidFill>
                  <a:srgbClr val="414455"/>
                </a:solidFill>
                <a:effectLst/>
                <a:uLnTx/>
                <a:uFillTx/>
                <a:latin typeface="Impact" panose="020B0806030902050204" pitchFamily="34" charset="0"/>
              </a:endParaRPr>
            </a:p>
          </p:txBody>
        </p:sp>
      </p:grpSp>
      <p:grpSp>
        <p:nvGrpSpPr>
          <p:cNvPr id="112" name="组合 111"/>
          <p:cNvGrpSpPr/>
          <p:nvPr/>
        </p:nvGrpSpPr>
        <p:grpSpPr>
          <a:xfrm>
            <a:off x="5211490" y="2567543"/>
            <a:ext cx="1073672" cy="570730"/>
            <a:chOff x="5021793" y="2504043"/>
            <a:chExt cx="1073672" cy="570730"/>
          </a:xfrm>
        </p:grpSpPr>
        <p:sp>
          <p:nvSpPr>
            <p:cNvPr id="113" name="MH_Other_373"/>
            <p:cNvSpPr/>
            <p:nvPr>
              <p:custDataLst>
                <p:tags r:id="rId388"/>
              </p:custDataLst>
            </p:nvPr>
          </p:nvSpPr>
          <p:spPr>
            <a:xfrm rot="16200000">
              <a:off x="5289118" y="2242757"/>
              <a:ext cx="539024" cy="1073671"/>
            </a:xfrm>
            <a:prstGeom prst="rect">
              <a:avLst/>
            </a:prstGeom>
            <a:gradFill flip="none" rotWithShape="1">
              <a:gsLst>
                <a:gs pos="100000">
                  <a:sysClr val="window" lastClr="FFFFFF"/>
                </a:gs>
                <a:gs pos="0">
                  <a:srgbClr val="E0E0E0"/>
                </a:gs>
              </a:gsLst>
              <a:lin ang="8100000" scaled="0"/>
              <a:tileRect/>
            </a:gradFill>
            <a:ln w="9525" cap="flat" cmpd="sng" algn="ctr">
              <a:gradFill>
                <a:gsLst>
                  <a:gs pos="100000">
                    <a:sysClr val="window" lastClr="FFFFFF">
                      <a:lumMod val="85000"/>
                    </a:sysClr>
                  </a:gs>
                  <a:gs pos="0">
                    <a:sysClr val="window" lastClr="FFFFFF"/>
                  </a:gs>
                </a:gsLst>
                <a:lin ang="8100000" scaled="0"/>
              </a:gradFill>
              <a:prstDash val="solid"/>
            </a:ln>
            <a:effectLst>
              <a:outerShdw blurRad="279400" dist="101600" dir="8100000" algn="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114" name="MH_Other_374"/>
            <p:cNvSpPr/>
            <p:nvPr>
              <p:custDataLst>
                <p:tags r:id="rId389"/>
              </p:custDataLst>
            </p:nvPr>
          </p:nvSpPr>
          <p:spPr>
            <a:xfrm rot="16200000">
              <a:off x="4832997" y="2698877"/>
              <a:ext cx="539024" cy="161432"/>
            </a:xfrm>
            <a:prstGeom prst="rect">
              <a:avLst/>
            </a:prstGeom>
            <a:solidFill>
              <a:srgbClr val="E56C37"/>
            </a:solidFill>
            <a:ln w="12700" cap="flat" cmpd="sng" algn="ctr">
              <a:noFill/>
              <a:prstDash val="solid"/>
              <a:miter lim="800000"/>
            </a:ln>
            <a:effectLst/>
          </p:spPr>
          <p:txBody>
            <a:bodyPr lIns="68580" tIns="34290" rIns="68580" bIns="3429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endParaRPr>
            </a:p>
          </p:txBody>
        </p:sp>
        <p:sp>
          <p:nvSpPr>
            <p:cNvPr id="115" name="MH_Other_377"/>
            <p:cNvSpPr txBox="1">
              <a:spLocks noChangeArrowheads="1"/>
            </p:cNvSpPr>
            <p:nvPr>
              <p:custDataLst>
                <p:tags r:id="rId390"/>
              </p:custDataLst>
            </p:nvPr>
          </p:nvSpPr>
          <p:spPr bwMode="auto">
            <a:xfrm>
              <a:off x="5289832" y="2504043"/>
              <a:ext cx="581763" cy="5707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rgbClr val="414455"/>
                  </a:solidFill>
                  <a:effectLst/>
                  <a:uLnTx/>
                  <a:uFillTx/>
                  <a:latin typeface="Impact" panose="020B0806030902050204" pitchFamily="34" charset="0"/>
                  <a:ea typeface="微软雅黑"/>
                </a:rPr>
                <a:t>02</a:t>
              </a:r>
              <a:endParaRPr kumimoji="0" lang="zh-CN" altLang="en-US" sz="3300" b="0" i="0" u="none" strike="noStrike" kern="0" cap="none" spc="0" normalizeH="0" baseline="0" noProof="0" dirty="0">
                <a:ln>
                  <a:noFill/>
                </a:ln>
                <a:solidFill>
                  <a:srgbClr val="414455"/>
                </a:solidFill>
                <a:effectLst/>
                <a:uLnTx/>
                <a:uFillTx/>
                <a:latin typeface="Impact" panose="020B0806030902050204" pitchFamily="34" charset="0"/>
                <a:ea typeface="微软雅黑"/>
              </a:endParaRPr>
            </a:p>
          </p:txBody>
        </p:sp>
      </p:grpSp>
      <p:grpSp>
        <p:nvGrpSpPr>
          <p:cNvPr id="116" name="组合 115"/>
          <p:cNvGrpSpPr/>
          <p:nvPr/>
        </p:nvGrpSpPr>
        <p:grpSpPr>
          <a:xfrm>
            <a:off x="4632775" y="3367773"/>
            <a:ext cx="772127" cy="1064458"/>
            <a:chOff x="4443078" y="3304273"/>
            <a:chExt cx="772127" cy="1064458"/>
          </a:xfrm>
        </p:grpSpPr>
        <p:sp>
          <p:nvSpPr>
            <p:cNvPr id="117" name="MH_Other_378"/>
            <p:cNvSpPr/>
            <p:nvPr>
              <p:custDataLst>
                <p:tags r:id="rId385"/>
              </p:custDataLst>
            </p:nvPr>
          </p:nvSpPr>
          <p:spPr>
            <a:xfrm rot="19800000">
              <a:off x="4671517" y="3304273"/>
              <a:ext cx="543688" cy="1064458"/>
            </a:xfrm>
            <a:prstGeom prst="rect">
              <a:avLst/>
            </a:prstGeom>
            <a:gradFill flip="none" rotWithShape="1">
              <a:gsLst>
                <a:gs pos="100000">
                  <a:sysClr val="window" lastClr="FFFFFF"/>
                </a:gs>
                <a:gs pos="0">
                  <a:srgbClr val="E0E0E0"/>
                </a:gs>
              </a:gsLst>
              <a:lin ang="8100000" scaled="0"/>
              <a:tileRect/>
            </a:gradFill>
            <a:ln w="9525" cap="flat" cmpd="sng" algn="ctr">
              <a:gradFill>
                <a:gsLst>
                  <a:gs pos="100000">
                    <a:sysClr val="window" lastClr="FFFFFF">
                      <a:lumMod val="85000"/>
                    </a:sysClr>
                  </a:gs>
                  <a:gs pos="0">
                    <a:sysClr val="window" lastClr="FFFFFF"/>
                  </a:gs>
                </a:gsLst>
                <a:lin ang="8100000" scaled="0"/>
              </a:gradFill>
              <a:prstDash val="solid"/>
            </a:ln>
            <a:effectLst>
              <a:outerShdw blurRad="279400" dist="101600" dir="8100000" algn="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118" name="MH_Other_379"/>
            <p:cNvSpPr/>
            <p:nvPr>
              <p:custDataLst>
                <p:tags r:id="rId386"/>
              </p:custDataLst>
            </p:nvPr>
          </p:nvSpPr>
          <p:spPr>
            <a:xfrm rot="19800000">
              <a:off x="4443078" y="3364668"/>
              <a:ext cx="543688" cy="158537"/>
            </a:xfrm>
            <a:prstGeom prst="rect">
              <a:avLst/>
            </a:prstGeom>
            <a:solidFill>
              <a:srgbClr val="414455"/>
            </a:solidFill>
            <a:ln w="12700" cap="flat" cmpd="sng" algn="ctr">
              <a:noFill/>
              <a:prstDash val="solid"/>
              <a:miter lim="800000"/>
            </a:ln>
            <a:effectLst/>
          </p:spPr>
          <p:txBody>
            <a:bodyPr lIns="68580" tIns="34290" rIns="68580" bIns="3429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sp>
          <p:nvSpPr>
            <p:cNvPr id="119" name="MH_Other_382"/>
            <p:cNvSpPr txBox="1">
              <a:spLocks noChangeArrowheads="1"/>
            </p:cNvSpPr>
            <p:nvPr>
              <p:custDataLst>
                <p:tags r:id="rId387"/>
              </p:custDataLst>
            </p:nvPr>
          </p:nvSpPr>
          <p:spPr bwMode="auto">
            <a:xfrm rot="9000000" flipV="1">
              <a:off x="4678232" y="3550383"/>
              <a:ext cx="530261" cy="5707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defPPr>
                <a:defRPr lang="zh-CN"/>
              </a:defPPr>
              <a:lvl1pPr>
                <a:defRPr sz="2400">
                  <a:solidFill>
                    <a:schemeClr val="accent1"/>
                  </a:solidFill>
                  <a:latin typeface="Impact" panose="020B0806030902050204" pitchFamily="34" charset="0"/>
                </a:defRPr>
              </a:lvl1pPr>
              <a:lvl2pPr marL="742950" indent="-285750">
                <a:defRPr>
                  <a:latin typeface="Times New Roman" panose="02020603050405020304" pitchFamily="18" charset="0"/>
                  <a:ea typeface="微软雅黑" panose="020B0503020204020204" pitchFamily="34" charset="-122"/>
                </a:defRPr>
              </a:lvl2pPr>
              <a:lvl3pPr marL="1143000" indent="-228600">
                <a:defRPr>
                  <a:latin typeface="Times New Roman" panose="02020603050405020304" pitchFamily="18" charset="0"/>
                  <a:ea typeface="微软雅黑" panose="020B0503020204020204" pitchFamily="34" charset="-122"/>
                </a:defRPr>
              </a:lvl3pPr>
              <a:lvl4pPr marL="1600200" indent="-228600">
                <a:defRPr>
                  <a:latin typeface="Times New Roman" panose="02020603050405020304" pitchFamily="18" charset="0"/>
                  <a:ea typeface="微软雅黑" panose="020B0503020204020204" pitchFamily="34" charset="-122"/>
                </a:defRPr>
              </a:lvl4pPr>
              <a:lvl5pPr marL="2057400" indent="-228600">
                <a:defRPr>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latin typeface="Times New Roman" panose="02020603050405020304" pitchFamily="18" charset="0"/>
                  <a:ea typeface="微软雅黑" panose="020B0503020204020204" pitchFamily="34"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rgbClr val="414455"/>
                  </a:solidFill>
                  <a:effectLst/>
                  <a:uLnTx/>
                  <a:uFillTx/>
                  <a:latin typeface="Impact" panose="020B0806030902050204" pitchFamily="34" charset="0"/>
                </a:rPr>
                <a:t>03</a:t>
              </a:r>
              <a:endParaRPr kumimoji="0" lang="zh-CN" altLang="en-US" sz="2400" b="0" i="0" u="none" strike="noStrike" kern="0" cap="none" spc="0" normalizeH="0" baseline="0" noProof="0" dirty="0">
                <a:ln>
                  <a:noFill/>
                </a:ln>
                <a:solidFill>
                  <a:srgbClr val="414455"/>
                </a:solidFill>
                <a:effectLst/>
                <a:uLnTx/>
                <a:uFillTx/>
                <a:latin typeface="Impact" panose="020B0806030902050204" pitchFamily="34" charset="0"/>
              </a:endParaRPr>
            </a:p>
          </p:txBody>
        </p:sp>
      </p:grpSp>
      <p:grpSp>
        <p:nvGrpSpPr>
          <p:cNvPr id="120" name="组合 119"/>
          <p:cNvGrpSpPr/>
          <p:nvPr/>
        </p:nvGrpSpPr>
        <p:grpSpPr>
          <a:xfrm>
            <a:off x="2748899" y="2573582"/>
            <a:ext cx="1073672" cy="539025"/>
            <a:chOff x="2559202" y="2510082"/>
            <a:chExt cx="1073672" cy="539025"/>
          </a:xfrm>
        </p:grpSpPr>
        <p:sp>
          <p:nvSpPr>
            <p:cNvPr id="121" name="MH_Other_358"/>
            <p:cNvSpPr/>
            <p:nvPr>
              <p:custDataLst>
                <p:tags r:id="rId382"/>
              </p:custDataLst>
            </p:nvPr>
          </p:nvSpPr>
          <p:spPr>
            <a:xfrm rot="5400000">
              <a:off x="2826526" y="2242759"/>
              <a:ext cx="539024" cy="1073672"/>
            </a:xfrm>
            <a:prstGeom prst="rect">
              <a:avLst/>
            </a:prstGeom>
            <a:gradFill flip="none" rotWithShape="1">
              <a:gsLst>
                <a:gs pos="100000">
                  <a:sysClr val="window" lastClr="FFFFFF"/>
                </a:gs>
                <a:gs pos="0">
                  <a:srgbClr val="E0E0E0"/>
                </a:gs>
              </a:gsLst>
              <a:lin ang="8100000" scaled="0"/>
              <a:tileRect/>
            </a:gradFill>
            <a:ln w="9525" cap="flat" cmpd="sng" algn="ctr">
              <a:gradFill>
                <a:gsLst>
                  <a:gs pos="100000">
                    <a:sysClr val="window" lastClr="FFFFFF">
                      <a:lumMod val="85000"/>
                    </a:sysClr>
                  </a:gs>
                  <a:gs pos="0">
                    <a:sysClr val="window" lastClr="FFFFFF"/>
                  </a:gs>
                </a:gsLst>
                <a:lin ang="8100000" scaled="0"/>
              </a:gradFill>
              <a:prstDash val="solid"/>
            </a:ln>
            <a:effectLst>
              <a:outerShdw blurRad="279400" dist="101600" dir="8100000" algn="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122" name="MH_Other_362"/>
            <p:cNvSpPr txBox="1">
              <a:spLocks noChangeArrowheads="1"/>
            </p:cNvSpPr>
            <p:nvPr>
              <p:custDataLst>
                <p:tags r:id="rId383"/>
              </p:custDataLst>
            </p:nvPr>
          </p:nvSpPr>
          <p:spPr bwMode="auto">
            <a:xfrm rot="10800000" flipV="1">
              <a:off x="2804396" y="2543001"/>
              <a:ext cx="583285" cy="4716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defPPr>
                <a:defRPr lang="zh-CN"/>
              </a:defPPr>
              <a:lvl1pPr>
                <a:defRPr sz="2400">
                  <a:solidFill>
                    <a:schemeClr val="accent1"/>
                  </a:solidFill>
                  <a:latin typeface="Impact" panose="020B0806030902050204" pitchFamily="34" charset="0"/>
                </a:defRPr>
              </a:lvl1pPr>
              <a:lvl2pPr marL="742950" indent="-285750">
                <a:defRPr>
                  <a:latin typeface="Times New Roman" panose="02020603050405020304" pitchFamily="18" charset="0"/>
                  <a:ea typeface="微软雅黑" panose="020B0503020204020204" pitchFamily="34" charset="-122"/>
                </a:defRPr>
              </a:lvl2pPr>
              <a:lvl3pPr marL="1143000" indent="-228600">
                <a:defRPr>
                  <a:latin typeface="Times New Roman" panose="02020603050405020304" pitchFamily="18" charset="0"/>
                  <a:ea typeface="微软雅黑" panose="020B0503020204020204" pitchFamily="34" charset="-122"/>
                </a:defRPr>
              </a:lvl3pPr>
              <a:lvl4pPr marL="1600200" indent="-228600">
                <a:defRPr>
                  <a:latin typeface="Times New Roman" panose="02020603050405020304" pitchFamily="18" charset="0"/>
                  <a:ea typeface="微软雅黑" panose="020B0503020204020204" pitchFamily="34" charset="-122"/>
                </a:defRPr>
              </a:lvl4pPr>
              <a:lvl5pPr marL="2057400" indent="-228600">
                <a:defRPr>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latin typeface="Times New Roman" panose="02020603050405020304" pitchFamily="18" charset="0"/>
                  <a:ea typeface="微软雅黑" panose="020B0503020204020204" pitchFamily="34"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rgbClr val="414455"/>
                  </a:solidFill>
                  <a:effectLst/>
                  <a:uLnTx/>
                  <a:uFillTx/>
                  <a:latin typeface="Impact" panose="020B0806030902050204" pitchFamily="34" charset="0"/>
                </a:rPr>
                <a:t>05</a:t>
              </a:r>
              <a:endParaRPr kumimoji="0" lang="zh-CN" altLang="en-US" sz="2400" b="0" i="0" u="none" strike="noStrike" kern="0" cap="none" spc="0" normalizeH="0" baseline="0" noProof="0" dirty="0">
                <a:ln>
                  <a:noFill/>
                </a:ln>
                <a:solidFill>
                  <a:srgbClr val="414455"/>
                </a:solidFill>
                <a:effectLst/>
                <a:uLnTx/>
                <a:uFillTx/>
                <a:latin typeface="Impact" panose="020B0806030902050204" pitchFamily="34" charset="0"/>
              </a:endParaRPr>
            </a:p>
          </p:txBody>
        </p:sp>
        <p:sp>
          <p:nvSpPr>
            <p:cNvPr id="123" name="MH_Other_359"/>
            <p:cNvSpPr/>
            <p:nvPr>
              <p:custDataLst>
                <p:tags r:id="rId384"/>
              </p:custDataLst>
            </p:nvPr>
          </p:nvSpPr>
          <p:spPr>
            <a:xfrm rot="5400000">
              <a:off x="3283407" y="2699639"/>
              <a:ext cx="539024" cy="159909"/>
            </a:xfrm>
            <a:prstGeom prst="rect">
              <a:avLst/>
            </a:prstGeom>
            <a:solidFill>
              <a:srgbClr val="E56C37"/>
            </a:solidFill>
            <a:ln w="12700" cap="flat" cmpd="sng" algn="ctr">
              <a:noFill/>
              <a:prstDash val="solid"/>
              <a:miter lim="800000"/>
            </a:ln>
            <a:effectLst/>
          </p:spPr>
          <p:txBody>
            <a:bodyPr lIns="68580" tIns="34290" rIns="68580" bIns="3429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grpSp>
      <p:grpSp>
        <p:nvGrpSpPr>
          <p:cNvPr id="124" name="组合 123"/>
          <p:cNvGrpSpPr/>
          <p:nvPr/>
        </p:nvGrpSpPr>
        <p:grpSpPr>
          <a:xfrm>
            <a:off x="3629158" y="1253957"/>
            <a:ext cx="772130" cy="1064458"/>
            <a:chOff x="3439461" y="1190457"/>
            <a:chExt cx="772130" cy="1064458"/>
          </a:xfrm>
        </p:grpSpPr>
        <p:sp>
          <p:nvSpPr>
            <p:cNvPr id="125" name="MH_Other_363"/>
            <p:cNvSpPr/>
            <p:nvPr>
              <p:custDataLst>
                <p:tags r:id="rId379"/>
              </p:custDataLst>
            </p:nvPr>
          </p:nvSpPr>
          <p:spPr>
            <a:xfrm rot="9000000">
              <a:off x="3439461" y="1190457"/>
              <a:ext cx="545211" cy="1064458"/>
            </a:xfrm>
            <a:prstGeom prst="rect">
              <a:avLst/>
            </a:prstGeom>
            <a:gradFill flip="none" rotWithShape="1">
              <a:gsLst>
                <a:gs pos="100000">
                  <a:sysClr val="window" lastClr="FFFFFF"/>
                </a:gs>
                <a:gs pos="0">
                  <a:srgbClr val="E0E0E0"/>
                </a:gs>
              </a:gsLst>
              <a:lin ang="8100000" scaled="0"/>
              <a:tileRect/>
            </a:gradFill>
            <a:ln w="9525" cap="flat" cmpd="sng" algn="ctr">
              <a:gradFill>
                <a:gsLst>
                  <a:gs pos="100000">
                    <a:sysClr val="window" lastClr="FFFFFF">
                      <a:lumMod val="85000"/>
                    </a:sysClr>
                  </a:gs>
                  <a:gs pos="0">
                    <a:sysClr val="window" lastClr="FFFFFF"/>
                  </a:gs>
                </a:gsLst>
                <a:lin ang="8100000" scaled="0"/>
              </a:gradFill>
              <a:prstDash val="solid"/>
            </a:ln>
            <a:effectLst>
              <a:outerShdw blurRad="279400" dist="101600" dir="8100000" algn="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126" name="MH_Other_367"/>
            <p:cNvSpPr txBox="1">
              <a:spLocks noChangeArrowheads="1"/>
            </p:cNvSpPr>
            <p:nvPr>
              <p:custDataLst>
                <p:tags r:id="rId380"/>
              </p:custDataLst>
            </p:nvPr>
          </p:nvSpPr>
          <p:spPr bwMode="auto">
            <a:xfrm rot="9000000" flipV="1">
              <a:off x="3447630" y="1436567"/>
              <a:ext cx="528875" cy="5707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rgbClr val="414455"/>
                  </a:solidFill>
                  <a:effectLst/>
                  <a:uLnTx/>
                  <a:uFillTx/>
                  <a:latin typeface="Impact" panose="020B0806030902050204" pitchFamily="34" charset="0"/>
                  <a:ea typeface="微软雅黑"/>
                </a:rPr>
                <a:t>06</a:t>
              </a:r>
              <a:endParaRPr kumimoji="0" lang="zh-CN" altLang="en-US" sz="2400" b="0" i="0" u="none" strike="noStrike" kern="0" cap="none" spc="0" normalizeH="0" baseline="0" noProof="0" dirty="0">
                <a:ln>
                  <a:noFill/>
                </a:ln>
                <a:solidFill>
                  <a:srgbClr val="414455"/>
                </a:solidFill>
                <a:effectLst/>
                <a:uLnTx/>
                <a:uFillTx/>
                <a:latin typeface="Impact" panose="020B0806030902050204" pitchFamily="34" charset="0"/>
                <a:ea typeface="微软雅黑"/>
              </a:endParaRPr>
            </a:p>
          </p:txBody>
        </p:sp>
        <p:sp>
          <p:nvSpPr>
            <p:cNvPr id="127" name="MH_Other_364"/>
            <p:cNvSpPr/>
            <p:nvPr>
              <p:custDataLst>
                <p:tags r:id="rId381"/>
              </p:custDataLst>
            </p:nvPr>
          </p:nvSpPr>
          <p:spPr>
            <a:xfrm rot="9000000">
              <a:off x="3667901" y="2034474"/>
              <a:ext cx="543690" cy="158535"/>
            </a:xfrm>
            <a:prstGeom prst="rect">
              <a:avLst/>
            </a:prstGeom>
            <a:solidFill>
              <a:srgbClr val="03887C"/>
            </a:solidFill>
            <a:ln w="12700" cap="flat" cmpd="sng" algn="ctr">
              <a:noFill/>
              <a:prstDash val="solid"/>
              <a:miter lim="800000"/>
            </a:ln>
            <a:effectLst/>
          </p:spPr>
          <p:txBody>
            <a:bodyPr lIns="68580" tIns="34290" rIns="68580" bIns="3429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grpSp>
      <p:grpSp>
        <p:nvGrpSpPr>
          <p:cNvPr id="128" name="组合 127"/>
          <p:cNvGrpSpPr/>
          <p:nvPr/>
        </p:nvGrpSpPr>
        <p:grpSpPr>
          <a:xfrm>
            <a:off x="4632775" y="1253957"/>
            <a:ext cx="772127" cy="1064458"/>
            <a:chOff x="4443078" y="1190457"/>
            <a:chExt cx="772127" cy="1064458"/>
          </a:xfrm>
        </p:grpSpPr>
        <p:sp>
          <p:nvSpPr>
            <p:cNvPr id="129" name="MH_Other_368"/>
            <p:cNvSpPr/>
            <p:nvPr>
              <p:custDataLst>
                <p:tags r:id="rId376"/>
              </p:custDataLst>
            </p:nvPr>
          </p:nvSpPr>
          <p:spPr>
            <a:xfrm rot="12600000">
              <a:off x="4671517" y="1190457"/>
              <a:ext cx="543688" cy="1064458"/>
            </a:xfrm>
            <a:prstGeom prst="rect">
              <a:avLst/>
            </a:prstGeom>
            <a:gradFill flip="none" rotWithShape="1">
              <a:gsLst>
                <a:gs pos="100000">
                  <a:sysClr val="window" lastClr="FFFFFF"/>
                </a:gs>
                <a:gs pos="0">
                  <a:srgbClr val="E0E0E0"/>
                </a:gs>
              </a:gsLst>
              <a:lin ang="8100000" scaled="0"/>
              <a:tileRect/>
            </a:gradFill>
            <a:ln w="9525" cap="flat" cmpd="sng" algn="ctr">
              <a:gradFill>
                <a:gsLst>
                  <a:gs pos="100000">
                    <a:sysClr val="window" lastClr="FFFFFF">
                      <a:lumMod val="85000"/>
                    </a:sysClr>
                  </a:gs>
                  <a:gs pos="0">
                    <a:sysClr val="window" lastClr="FFFFFF"/>
                  </a:gs>
                </a:gsLst>
                <a:lin ang="8100000" scaled="0"/>
              </a:gradFill>
              <a:prstDash val="solid"/>
            </a:ln>
            <a:effectLst>
              <a:outerShdw blurRad="279400" dist="101600" dir="8100000" algn="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130" name="MH_Other_372"/>
            <p:cNvSpPr txBox="1">
              <a:spLocks noChangeArrowheads="1"/>
            </p:cNvSpPr>
            <p:nvPr>
              <p:custDataLst>
                <p:tags r:id="rId377"/>
              </p:custDataLst>
            </p:nvPr>
          </p:nvSpPr>
          <p:spPr bwMode="auto">
            <a:xfrm rot="12600000" flipV="1">
              <a:off x="4702335" y="1436567"/>
              <a:ext cx="482055" cy="5707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rgbClr val="414455"/>
                  </a:solidFill>
                  <a:effectLst/>
                  <a:uLnTx/>
                  <a:uFillTx/>
                  <a:latin typeface="Impact" panose="020B0806030902050204" pitchFamily="34" charset="0"/>
                  <a:ea typeface="微软雅黑"/>
                </a:rPr>
                <a:t>01</a:t>
              </a:r>
              <a:endParaRPr kumimoji="0" lang="zh-CN" altLang="en-US" sz="2400" b="0" i="0" u="none" strike="noStrike" kern="0" cap="none" spc="0" normalizeH="0" baseline="0" noProof="0" dirty="0">
                <a:ln>
                  <a:noFill/>
                </a:ln>
                <a:solidFill>
                  <a:srgbClr val="414455"/>
                </a:solidFill>
                <a:effectLst/>
                <a:uLnTx/>
                <a:uFillTx/>
                <a:latin typeface="Impact" panose="020B0806030902050204" pitchFamily="34" charset="0"/>
                <a:ea typeface="微软雅黑"/>
              </a:endParaRPr>
            </a:p>
          </p:txBody>
        </p:sp>
        <p:sp>
          <p:nvSpPr>
            <p:cNvPr id="131" name="MH_Other_369"/>
            <p:cNvSpPr/>
            <p:nvPr>
              <p:custDataLst>
                <p:tags r:id="rId378"/>
              </p:custDataLst>
            </p:nvPr>
          </p:nvSpPr>
          <p:spPr>
            <a:xfrm rot="12600000">
              <a:off x="4443078" y="2034474"/>
              <a:ext cx="543688" cy="158535"/>
            </a:xfrm>
            <a:prstGeom prst="rect">
              <a:avLst/>
            </a:prstGeom>
            <a:solidFill>
              <a:srgbClr val="679A45"/>
            </a:solidFill>
            <a:ln w="12700" cap="flat" cmpd="sng" algn="ctr">
              <a:noFill/>
              <a:prstDash val="solid"/>
              <a:miter lim="800000"/>
            </a:ln>
            <a:effectLst/>
          </p:spPr>
          <p:txBody>
            <a:bodyPr lIns="68580" tIns="34290" rIns="68580" bIns="3429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endParaRPr>
            </a:p>
          </p:txBody>
        </p:sp>
      </p:grpSp>
      <p:grpSp>
        <p:nvGrpSpPr>
          <p:cNvPr id="132" name="组合 131"/>
          <p:cNvGrpSpPr/>
          <p:nvPr/>
        </p:nvGrpSpPr>
        <p:grpSpPr>
          <a:xfrm>
            <a:off x="3740333" y="2135720"/>
            <a:ext cx="1554920" cy="1413237"/>
            <a:chOff x="3550636" y="2072220"/>
            <a:chExt cx="1554920" cy="1413237"/>
          </a:xfrm>
        </p:grpSpPr>
        <p:sp>
          <p:nvSpPr>
            <p:cNvPr id="133" name="MH_Other_1"/>
            <p:cNvSpPr>
              <a:spLocks/>
            </p:cNvSpPr>
            <p:nvPr>
              <p:custDataLst>
                <p:tags r:id="rId7"/>
              </p:custDataLst>
            </p:nvPr>
          </p:nvSpPr>
          <p:spPr bwMode="auto">
            <a:xfrm>
              <a:off x="4927373" y="2778838"/>
              <a:ext cx="111175" cy="253658"/>
            </a:xfrm>
            <a:custGeom>
              <a:avLst/>
              <a:gdLst>
                <a:gd name="T0" fmla="*/ 2147483646 w 138"/>
                <a:gd name="T1" fmla="*/ 2147483646 h 317"/>
                <a:gd name="T2" fmla="*/ 2147483646 w 138"/>
                <a:gd name="T3" fmla="*/ 2147483646 h 317"/>
                <a:gd name="T4" fmla="*/ 2147483646 w 138"/>
                <a:gd name="T5" fmla="*/ 2147483646 h 317"/>
                <a:gd name="T6" fmla="*/ 2147483646 w 138"/>
                <a:gd name="T7" fmla="*/ 2147483646 h 317"/>
                <a:gd name="T8" fmla="*/ 2147483646 w 138"/>
                <a:gd name="T9" fmla="*/ 2147483646 h 317"/>
                <a:gd name="T10" fmla="*/ 2147483646 w 138"/>
                <a:gd name="T11" fmla="*/ 2147483646 h 317"/>
                <a:gd name="T12" fmla="*/ 2147483646 w 138"/>
                <a:gd name="T13" fmla="*/ 2147483646 h 317"/>
                <a:gd name="T14" fmla="*/ 2147483646 w 138"/>
                <a:gd name="T15" fmla="*/ 2147483646 h 317"/>
                <a:gd name="T16" fmla="*/ 2147483646 w 138"/>
                <a:gd name="T17" fmla="*/ 0 h 317"/>
                <a:gd name="T18" fmla="*/ 2147483646 w 138"/>
                <a:gd name="T19" fmla="*/ 0 h 317"/>
                <a:gd name="T20" fmla="*/ 2147483646 w 138"/>
                <a:gd name="T21" fmla="*/ 0 h 317"/>
                <a:gd name="T22" fmla="*/ 2147483646 w 138"/>
                <a:gd name="T23" fmla="*/ 0 h 317"/>
                <a:gd name="T24" fmla="*/ 2147483646 w 138"/>
                <a:gd name="T25" fmla="*/ 0 h 317"/>
                <a:gd name="T26" fmla="*/ 2147483646 w 138"/>
                <a:gd name="T27" fmla="*/ 0 h 317"/>
                <a:gd name="T28" fmla="*/ 2147483646 w 138"/>
                <a:gd name="T29" fmla="*/ 0 h 317"/>
                <a:gd name="T30" fmla="*/ 2147483646 w 138"/>
                <a:gd name="T31" fmla="*/ 0 h 317"/>
                <a:gd name="T32" fmla="*/ 2147483646 w 138"/>
                <a:gd name="T33" fmla="*/ 0 h 317"/>
                <a:gd name="T34" fmla="*/ 2147483646 w 138"/>
                <a:gd name="T35" fmla="*/ 0 h 317"/>
                <a:gd name="T36" fmla="*/ 2147483646 w 138"/>
                <a:gd name="T37" fmla="*/ 0 h 317"/>
                <a:gd name="T38" fmla="*/ 2147483646 w 138"/>
                <a:gd name="T39" fmla="*/ 2147483646 h 317"/>
                <a:gd name="T40" fmla="*/ 2147483646 w 138"/>
                <a:gd name="T41" fmla="*/ 2147483646 h 317"/>
                <a:gd name="T42" fmla="*/ 2147483646 w 138"/>
                <a:gd name="T43" fmla="*/ 2147483646 h 317"/>
                <a:gd name="T44" fmla="*/ 2147483646 w 138"/>
                <a:gd name="T45" fmla="*/ 2147483646 h 317"/>
                <a:gd name="T46" fmla="*/ 2147483646 w 138"/>
                <a:gd name="T47" fmla="*/ 2147483646 h 317"/>
                <a:gd name="T48" fmla="*/ 2147483646 w 138"/>
                <a:gd name="T49" fmla="*/ 2147483646 h 317"/>
                <a:gd name="T50" fmla="*/ 2147483646 w 138"/>
                <a:gd name="T51" fmla="*/ 2147483646 h 317"/>
                <a:gd name="T52" fmla="*/ 2147483646 w 138"/>
                <a:gd name="T53" fmla="*/ 2147483646 h 317"/>
                <a:gd name="T54" fmla="*/ 2147483646 w 138"/>
                <a:gd name="T55" fmla="*/ 2147483646 h 317"/>
                <a:gd name="T56" fmla="*/ 2147483646 w 138"/>
                <a:gd name="T57" fmla="*/ 2147483646 h 317"/>
                <a:gd name="T58" fmla="*/ 2147483646 w 138"/>
                <a:gd name="T59" fmla="*/ 2147483646 h 317"/>
                <a:gd name="T60" fmla="*/ 2147483646 w 138"/>
                <a:gd name="T61" fmla="*/ 2147483646 h 317"/>
                <a:gd name="T62" fmla="*/ 0 w 138"/>
                <a:gd name="T63" fmla="*/ 2147483646 h 317"/>
                <a:gd name="T64" fmla="*/ 592366478 w 138"/>
                <a:gd name="T65" fmla="*/ 2147483646 h 317"/>
                <a:gd name="T66" fmla="*/ 2147483646 w 138"/>
                <a:gd name="T67" fmla="*/ 2147483646 h 317"/>
                <a:gd name="T68" fmla="*/ 2147483646 w 138"/>
                <a:gd name="T69" fmla="*/ 2147483646 h 317"/>
                <a:gd name="T70" fmla="*/ 2147483646 w 138"/>
                <a:gd name="T71" fmla="*/ 2147483646 h 317"/>
                <a:gd name="T72" fmla="*/ 2147483646 w 138"/>
                <a:gd name="T73" fmla="*/ 2147483646 h 317"/>
                <a:gd name="T74" fmla="*/ 2147483646 w 138"/>
                <a:gd name="T75" fmla="*/ 2147483646 h 317"/>
                <a:gd name="T76" fmla="*/ 2147483646 w 138"/>
                <a:gd name="T77" fmla="*/ 2147483646 h 317"/>
                <a:gd name="T78" fmla="*/ 2147483646 w 138"/>
                <a:gd name="T79" fmla="*/ 2147483646 h 317"/>
                <a:gd name="T80" fmla="*/ 2147483646 w 138"/>
                <a:gd name="T81" fmla="*/ 2147483646 h 3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8" h="317">
                  <a:moveTo>
                    <a:pt x="89" y="276"/>
                  </a:moveTo>
                  <a:cubicBezTo>
                    <a:pt x="99" y="261"/>
                    <a:pt x="104" y="244"/>
                    <a:pt x="104" y="226"/>
                  </a:cubicBezTo>
                  <a:cubicBezTo>
                    <a:pt x="103" y="226"/>
                    <a:pt x="103" y="226"/>
                    <a:pt x="103" y="226"/>
                  </a:cubicBezTo>
                  <a:cubicBezTo>
                    <a:pt x="113" y="210"/>
                    <a:pt x="117" y="191"/>
                    <a:pt x="116" y="172"/>
                  </a:cubicBezTo>
                  <a:cubicBezTo>
                    <a:pt x="124" y="156"/>
                    <a:pt x="128" y="138"/>
                    <a:pt x="125" y="119"/>
                  </a:cubicBezTo>
                  <a:cubicBezTo>
                    <a:pt x="132" y="102"/>
                    <a:pt x="134" y="84"/>
                    <a:pt x="130" y="66"/>
                  </a:cubicBezTo>
                  <a:cubicBezTo>
                    <a:pt x="137" y="49"/>
                    <a:pt x="138" y="30"/>
                    <a:pt x="133" y="12"/>
                  </a:cubicBezTo>
                  <a:cubicBezTo>
                    <a:pt x="132" y="12"/>
                    <a:pt x="132" y="12"/>
                    <a:pt x="132" y="12"/>
                  </a:cubicBezTo>
                  <a:cubicBezTo>
                    <a:pt x="134" y="8"/>
                    <a:pt x="134" y="4"/>
                    <a:pt x="135" y="0"/>
                  </a:cubicBezTo>
                  <a:cubicBezTo>
                    <a:pt x="135" y="0"/>
                    <a:pt x="135" y="0"/>
                    <a:pt x="135" y="0"/>
                  </a:cubicBezTo>
                  <a:cubicBezTo>
                    <a:pt x="134" y="0"/>
                    <a:pt x="134" y="0"/>
                    <a:pt x="134" y="0"/>
                  </a:cubicBezTo>
                  <a:cubicBezTo>
                    <a:pt x="111" y="0"/>
                    <a:pt x="111" y="0"/>
                    <a:pt x="111" y="0"/>
                  </a:cubicBezTo>
                  <a:cubicBezTo>
                    <a:pt x="109" y="0"/>
                    <a:pt x="109" y="0"/>
                    <a:pt x="109" y="0"/>
                  </a:cubicBezTo>
                  <a:cubicBezTo>
                    <a:pt x="75" y="0"/>
                    <a:pt x="75" y="0"/>
                    <a:pt x="75" y="0"/>
                  </a:cubicBezTo>
                  <a:cubicBezTo>
                    <a:pt x="74" y="0"/>
                    <a:pt x="74" y="0"/>
                    <a:pt x="74" y="0"/>
                  </a:cubicBezTo>
                  <a:cubicBezTo>
                    <a:pt x="54" y="0"/>
                    <a:pt x="54" y="0"/>
                    <a:pt x="54" y="0"/>
                  </a:cubicBezTo>
                  <a:cubicBezTo>
                    <a:pt x="54" y="0"/>
                    <a:pt x="54" y="0"/>
                    <a:pt x="54" y="0"/>
                  </a:cubicBezTo>
                  <a:cubicBezTo>
                    <a:pt x="53" y="0"/>
                    <a:pt x="53" y="0"/>
                    <a:pt x="53" y="0"/>
                  </a:cubicBezTo>
                  <a:cubicBezTo>
                    <a:pt x="53" y="0"/>
                    <a:pt x="53" y="0"/>
                    <a:pt x="53" y="0"/>
                  </a:cubicBezTo>
                  <a:cubicBezTo>
                    <a:pt x="53" y="2"/>
                    <a:pt x="53" y="4"/>
                    <a:pt x="53" y="7"/>
                  </a:cubicBezTo>
                  <a:cubicBezTo>
                    <a:pt x="53" y="14"/>
                    <a:pt x="54" y="24"/>
                    <a:pt x="56" y="32"/>
                  </a:cubicBezTo>
                  <a:cubicBezTo>
                    <a:pt x="53" y="40"/>
                    <a:pt x="51" y="48"/>
                    <a:pt x="51" y="56"/>
                  </a:cubicBezTo>
                  <a:cubicBezTo>
                    <a:pt x="50" y="64"/>
                    <a:pt x="51" y="73"/>
                    <a:pt x="53" y="82"/>
                  </a:cubicBezTo>
                  <a:cubicBezTo>
                    <a:pt x="49" y="89"/>
                    <a:pt x="47" y="97"/>
                    <a:pt x="46" y="106"/>
                  </a:cubicBezTo>
                  <a:cubicBezTo>
                    <a:pt x="45" y="113"/>
                    <a:pt x="45" y="122"/>
                    <a:pt x="46" y="130"/>
                  </a:cubicBezTo>
                  <a:cubicBezTo>
                    <a:pt x="42" y="137"/>
                    <a:pt x="40" y="145"/>
                    <a:pt x="38" y="153"/>
                  </a:cubicBezTo>
                  <a:cubicBezTo>
                    <a:pt x="37" y="160"/>
                    <a:pt x="36" y="170"/>
                    <a:pt x="37" y="178"/>
                  </a:cubicBezTo>
                  <a:cubicBezTo>
                    <a:pt x="32" y="186"/>
                    <a:pt x="29" y="193"/>
                    <a:pt x="27" y="201"/>
                  </a:cubicBezTo>
                  <a:cubicBezTo>
                    <a:pt x="25" y="209"/>
                    <a:pt x="24" y="218"/>
                    <a:pt x="24" y="226"/>
                  </a:cubicBezTo>
                  <a:cubicBezTo>
                    <a:pt x="19" y="233"/>
                    <a:pt x="16" y="241"/>
                    <a:pt x="13" y="249"/>
                  </a:cubicBezTo>
                  <a:cubicBezTo>
                    <a:pt x="11" y="256"/>
                    <a:pt x="9" y="264"/>
                    <a:pt x="9" y="273"/>
                  </a:cubicBezTo>
                  <a:cubicBezTo>
                    <a:pt x="5" y="278"/>
                    <a:pt x="2" y="282"/>
                    <a:pt x="0" y="288"/>
                  </a:cubicBezTo>
                  <a:cubicBezTo>
                    <a:pt x="1" y="288"/>
                    <a:pt x="1" y="288"/>
                    <a:pt x="1" y="288"/>
                  </a:cubicBezTo>
                  <a:cubicBezTo>
                    <a:pt x="19" y="295"/>
                    <a:pt x="19" y="295"/>
                    <a:pt x="19" y="295"/>
                  </a:cubicBezTo>
                  <a:cubicBezTo>
                    <a:pt x="20" y="296"/>
                    <a:pt x="20" y="296"/>
                    <a:pt x="20" y="296"/>
                  </a:cubicBezTo>
                  <a:cubicBezTo>
                    <a:pt x="52" y="308"/>
                    <a:pt x="52" y="308"/>
                    <a:pt x="52" y="308"/>
                  </a:cubicBezTo>
                  <a:cubicBezTo>
                    <a:pt x="54" y="309"/>
                    <a:pt x="54" y="309"/>
                    <a:pt x="54" y="309"/>
                  </a:cubicBezTo>
                  <a:cubicBezTo>
                    <a:pt x="75" y="317"/>
                    <a:pt x="75" y="317"/>
                    <a:pt x="75" y="317"/>
                  </a:cubicBezTo>
                  <a:cubicBezTo>
                    <a:pt x="76" y="317"/>
                    <a:pt x="76" y="317"/>
                    <a:pt x="76" y="317"/>
                  </a:cubicBezTo>
                  <a:cubicBezTo>
                    <a:pt x="76" y="317"/>
                    <a:pt x="76" y="317"/>
                    <a:pt x="76" y="317"/>
                  </a:cubicBezTo>
                  <a:cubicBezTo>
                    <a:pt x="84" y="305"/>
                    <a:pt x="88" y="291"/>
                    <a:pt x="89" y="276"/>
                  </a:cubicBezTo>
                  <a:close/>
                </a:path>
              </a:pathLst>
            </a:custGeom>
            <a:solidFill>
              <a:srgbClr val="BCBEC0"/>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34" name="MH_Other_2"/>
            <p:cNvSpPr>
              <a:spLocks/>
            </p:cNvSpPr>
            <p:nvPr>
              <p:custDataLst>
                <p:tags r:id="rId8"/>
              </p:custDataLst>
            </p:nvPr>
          </p:nvSpPr>
          <p:spPr bwMode="auto">
            <a:xfrm>
              <a:off x="4933464" y="2830174"/>
              <a:ext cx="102036" cy="166086"/>
            </a:xfrm>
            <a:custGeom>
              <a:avLst/>
              <a:gdLst>
                <a:gd name="T0" fmla="*/ 2147483646 w 126"/>
                <a:gd name="T1" fmla="*/ 2147483646 h 208"/>
                <a:gd name="T2" fmla="*/ 2147483646 w 126"/>
                <a:gd name="T3" fmla="*/ 2147483646 h 208"/>
                <a:gd name="T4" fmla="*/ 2147483646 w 126"/>
                <a:gd name="T5" fmla="*/ 2147483646 h 208"/>
                <a:gd name="T6" fmla="*/ 2147483646 w 126"/>
                <a:gd name="T7" fmla="*/ 2147483646 h 208"/>
                <a:gd name="T8" fmla="*/ 0 w 126"/>
                <a:gd name="T9" fmla="*/ 2147483646 h 208"/>
                <a:gd name="T10" fmla="*/ 599277274 w 126"/>
                <a:gd name="T11" fmla="*/ 2147483646 h 208"/>
                <a:gd name="T12" fmla="*/ 2147483646 w 126"/>
                <a:gd name="T13" fmla="*/ 2147483646 h 208"/>
                <a:gd name="T14" fmla="*/ 2147483646 w 126"/>
                <a:gd name="T15" fmla="*/ 2147483646 h 208"/>
                <a:gd name="T16" fmla="*/ 2147483646 w 126"/>
                <a:gd name="T17" fmla="*/ 2147483646 h 208"/>
                <a:gd name="T18" fmla="*/ 2147483646 w 126"/>
                <a:gd name="T19" fmla="*/ 2147483646 h 208"/>
                <a:gd name="T20" fmla="*/ 2147483646 w 126"/>
                <a:gd name="T21" fmla="*/ 2147483646 h 208"/>
                <a:gd name="T22" fmla="*/ 2147483646 w 126"/>
                <a:gd name="T23" fmla="*/ 2147483646 h 208"/>
                <a:gd name="T24" fmla="*/ 2147483646 w 126"/>
                <a:gd name="T25" fmla="*/ 2147483646 h 208"/>
                <a:gd name="T26" fmla="*/ 2147483646 w 126"/>
                <a:gd name="T27" fmla="*/ 0 h 208"/>
                <a:gd name="T28" fmla="*/ 2147483646 w 126"/>
                <a:gd name="T29" fmla="*/ 1185529125 h 208"/>
                <a:gd name="T30" fmla="*/ 2147483646 w 126"/>
                <a:gd name="T31" fmla="*/ 2147483646 h 2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6" h="208">
                  <a:moveTo>
                    <a:pt x="98" y="78"/>
                  </a:moveTo>
                  <a:cubicBezTo>
                    <a:pt x="77" y="102"/>
                    <a:pt x="67" y="111"/>
                    <a:pt x="67" y="111"/>
                  </a:cubicBezTo>
                  <a:cubicBezTo>
                    <a:pt x="67" y="111"/>
                    <a:pt x="57" y="120"/>
                    <a:pt x="34" y="141"/>
                  </a:cubicBezTo>
                  <a:cubicBezTo>
                    <a:pt x="19" y="154"/>
                    <a:pt x="9" y="168"/>
                    <a:pt x="4" y="184"/>
                  </a:cubicBezTo>
                  <a:cubicBezTo>
                    <a:pt x="2" y="191"/>
                    <a:pt x="0" y="199"/>
                    <a:pt x="0" y="208"/>
                  </a:cubicBezTo>
                  <a:cubicBezTo>
                    <a:pt x="1" y="206"/>
                    <a:pt x="1" y="206"/>
                    <a:pt x="1" y="206"/>
                  </a:cubicBezTo>
                  <a:cubicBezTo>
                    <a:pt x="3" y="180"/>
                    <a:pt x="13" y="161"/>
                    <a:pt x="35" y="142"/>
                  </a:cubicBezTo>
                  <a:cubicBezTo>
                    <a:pt x="58" y="121"/>
                    <a:pt x="67" y="112"/>
                    <a:pt x="68" y="112"/>
                  </a:cubicBezTo>
                  <a:cubicBezTo>
                    <a:pt x="68" y="112"/>
                    <a:pt x="78" y="103"/>
                    <a:pt x="99" y="79"/>
                  </a:cubicBezTo>
                  <a:cubicBezTo>
                    <a:pt x="106" y="72"/>
                    <a:pt x="111" y="64"/>
                    <a:pt x="115" y="56"/>
                  </a:cubicBezTo>
                  <a:cubicBezTo>
                    <a:pt x="115" y="54"/>
                    <a:pt x="115" y="54"/>
                    <a:pt x="115" y="54"/>
                  </a:cubicBezTo>
                  <a:cubicBezTo>
                    <a:pt x="116" y="54"/>
                    <a:pt x="116" y="54"/>
                    <a:pt x="116" y="54"/>
                  </a:cubicBezTo>
                  <a:cubicBezTo>
                    <a:pt x="116" y="54"/>
                    <a:pt x="116" y="54"/>
                    <a:pt x="116" y="54"/>
                  </a:cubicBezTo>
                  <a:cubicBezTo>
                    <a:pt x="123" y="37"/>
                    <a:pt x="125" y="19"/>
                    <a:pt x="121" y="0"/>
                  </a:cubicBezTo>
                  <a:cubicBezTo>
                    <a:pt x="120" y="2"/>
                    <a:pt x="120" y="2"/>
                    <a:pt x="120" y="2"/>
                  </a:cubicBezTo>
                  <a:cubicBezTo>
                    <a:pt x="126" y="30"/>
                    <a:pt x="119" y="56"/>
                    <a:pt x="98" y="78"/>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35" name="MH_Other_3"/>
            <p:cNvSpPr>
              <a:spLocks/>
            </p:cNvSpPr>
            <p:nvPr>
              <p:custDataLst>
                <p:tags r:id="rId9"/>
              </p:custDataLst>
            </p:nvPr>
          </p:nvSpPr>
          <p:spPr bwMode="auto">
            <a:xfrm>
              <a:off x="4927372" y="2873962"/>
              <a:ext cx="103559" cy="134378"/>
            </a:xfrm>
            <a:custGeom>
              <a:avLst/>
              <a:gdLst>
                <a:gd name="T0" fmla="*/ 0 w 128"/>
                <a:gd name="T1" fmla="*/ 2147483646 h 169"/>
                <a:gd name="T2" fmla="*/ 598877082 w 128"/>
                <a:gd name="T3" fmla="*/ 2147483646 h 169"/>
                <a:gd name="T4" fmla="*/ 2147483646 w 128"/>
                <a:gd name="T5" fmla="*/ 2147483646 h 169"/>
                <a:gd name="T6" fmla="*/ 2147483646 w 128"/>
                <a:gd name="T7" fmla="*/ 2147483646 h 169"/>
                <a:gd name="T8" fmla="*/ 2147483646 w 128"/>
                <a:gd name="T9" fmla="*/ 2147483646 h 169"/>
                <a:gd name="T10" fmla="*/ 2147483646 w 128"/>
                <a:gd name="T11" fmla="*/ 2147483646 h 169"/>
                <a:gd name="T12" fmla="*/ 2147483646 w 128"/>
                <a:gd name="T13" fmla="*/ 2147483646 h 169"/>
                <a:gd name="T14" fmla="*/ 2147483646 w 128"/>
                <a:gd name="T15" fmla="*/ 2147483646 h 169"/>
                <a:gd name="T16" fmla="*/ 2147483646 w 128"/>
                <a:gd name="T17" fmla="*/ 0 h 169"/>
                <a:gd name="T18" fmla="*/ 2147483646 w 128"/>
                <a:gd name="T19" fmla="*/ 1176292025 h 169"/>
                <a:gd name="T20" fmla="*/ 2147483646 w 128"/>
                <a:gd name="T21" fmla="*/ 2147483646 h 169"/>
                <a:gd name="T22" fmla="*/ 2147483646 w 128"/>
                <a:gd name="T23" fmla="*/ 2147483646 h 169"/>
                <a:gd name="T24" fmla="*/ 2147483646 w 128"/>
                <a:gd name="T25" fmla="*/ 2147483646 h 169"/>
                <a:gd name="T26" fmla="*/ 2147483646 w 128"/>
                <a:gd name="T27" fmla="*/ 2147483646 h 169"/>
                <a:gd name="T28" fmla="*/ 2147483646 w 128"/>
                <a:gd name="T29" fmla="*/ 2147483646 h 169"/>
                <a:gd name="T30" fmla="*/ 2147483646 w 128"/>
                <a:gd name="T31" fmla="*/ 2147483646 h 169"/>
                <a:gd name="T32" fmla="*/ 2147483646 w 128"/>
                <a:gd name="T33" fmla="*/ 2147483646 h 169"/>
                <a:gd name="T34" fmla="*/ 0 w 128"/>
                <a:gd name="T35" fmla="*/ 2147483646 h 1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8" h="169">
                  <a:moveTo>
                    <a:pt x="0" y="169"/>
                  </a:moveTo>
                  <a:cubicBezTo>
                    <a:pt x="1" y="169"/>
                    <a:pt x="1" y="169"/>
                    <a:pt x="1" y="169"/>
                  </a:cubicBezTo>
                  <a:cubicBezTo>
                    <a:pt x="7" y="156"/>
                    <a:pt x="16" y="145"/>
                    <a:pt x="30" y="134"/>
                  </a:cubicBezTo>
                  <a:cubicBezTo>
                    <a:pt x="54" y="115"/>
                    <a:pt x="64" y="107"/>
                    <a:pt x="65" y="107"/>
                  </a:cubicBezTo>
                  <a:cubicBezTo>
                    <a:pt x="65" y="106"/>
                    <a:pt x="75" y="99"/>
                    <a:pt x="98" y="76"/>
                  </a:cubicBezTo>
                  <a:cubicBezTo>
                    <a:pt x="105" y="69"/>
                    <a:pt x="110" y="62"/>
                    <a:pt x="115" y="55"/>
                  </a:cubicBezTo>
                  <a:cubicBezTo>
                    <a:pt x="115" y="54"/>
                    <a:pt x="115" y="54"/>
                    <a:pt x="115" y="54"/>
                  </a:cubicBezTo>
                  <a:cubicBezTo>
                    <a:pt x="115" y="54"/>
                    <a:pt x="115" y="54"/>
                    <a:pt x="115" y="54"/>
                  </a:cubicBezTo>
                  <a:cubicBezTo>
                    <a:pt x="124" y="37"/>
                    <a:pt x="128" y="19"/>
                    <a:pt x="125" y="0"/>
                  </a:cubicBezTo>
                  <a:cubicBezTo>
                    <a:pt x="124" y="2"/>
                    <a:pt x="124" y="2"/>
                    <a:pt x="124" y="2"/>
                  </a:cubicBezTo>
                  <a:cubicBezTo>
                    <a:pt x="127" y="30"/>
                    <a:pt x="118" y="54"/>
                    <a:pt x="97" y="75"/>
                  </a:cubicBezTo>
                  <a:cubicBezTo>
                    <a:pt x="74" y="98"/>
                    <a:pt x="64" y="105"/>
                    <a:pt x="64" y="106"/>
                  </a:cubicBezTo>
                  <a:cubicBezTo>
                    <a:pt x="64" y="106"/>
                    <a:pt x="53" y="114"/>
                    <a:pt x="29" y="133"/>
                  </a:cubicBezTo>
                  <a:cubicBezTo>
                    <a:pt x="22" y="139"/>
                    <a:pt x="15" y="145"/>
                    <a:pt x="10" y="152"/>
                  </a:cubicBezTo>
                  <a:cubicBezTo>
                    <a:pt x="10" y="154"/>
                    <a:pt x="10" y="154"/>
                    <a:pt x="10" y="154"/>
                  </a:cubicBezTo>
                  <a:cubicBezTo>
                    <a:pt x="9" y="154"/>
                    <a:pt x="9" y="154"/>
                    <a:pt x="9" y="154"/>
                  </a:cubicBezTo>
                  <a:cubicBezTo>
                    <a:pt x="9" y="154"/>
                    <a:pt x="9" y="154"/>
                    <a:pt x="9" y="154"/>
                  </a:cubicBezTo>
                  <a:cubicBezTo>
                    <a:pt x="5" y="159"/>
                    <a:pt x="2" y="163"/>
                    <a:pt x="0" y="169"/>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36" name="MH_Other_4"/>
            <p:cNvSpPr>
              <a:spLocks/>
            </p:cNvSpPr>
            <p:nvPr>
              <p:custDataLst>
                <p:tags r:id="rId10"/>
              </p:custDataLst>
            </p:nvPr>
          </p:nvSpPr>
          <p:spPr bwMode="auto">
            <a:xfrm>
              <a:off x="4933464" y="2994750"/>
              <a:ext cx="1523" cy="1509"/>
            </a:xfrm>
            <a:custGeom>
              <a:avLst/>
              <a:gdLst>
                <a:gd name="T0" fmla="*/ 447676037 w 2"/>
                <a:gd name="T1" fmla="*/ 223838018 h 4"/>
                <a:gd name="T2" fmla="*/ 447676037 w 2"/>
                <a:gd name="T3" fmla="*/ 0 h 4"/>
                <a:gd name="T4" fmla="*/ 0 w 2"/>
                <a:gd name="T5" fmla="*/ 223838018 h 4"/>
                <a:gd name="T6" fmla="*/ 0 w 2"/>
                <a:gd name="T7" fmla="*/ 223838018 h 4"/>
                <a:gd name="T8" fmla="*/ 447676037 w 2"/>
                <a:gd name="T9" fmla="*/ 223838018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4">
                  <a:moveTo>
                    <a:pt x="2" y="4"/>
                  </a:moveTo>
                  <a:lnTo>
                    <a:pt x="2" y="0"/>
                  </a:lnTo>
                  <a:lnTo>
                    <a:pt x="0" y="4"/>
                  </a:lnTo>
                  <a:lnTo>
                    <a:pt x="2" y="4"/>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37" name="MH_Other_5"/>
            <p:cNvSpPr>
              <a:spLocks/>
            </p:cNvSpPr>
            <p:nvPr>
              <p:custDataLst>
                <p:tags r:id="rId11"/>
              </p:custDataLst>
            </p:nvPr>
          </p:nvSpPr>
          <p:spPr bwMode="auto">
            <a:xfrm>
              <a:off x="5026362" y="2873962"/>
              <a:ext cx="1523" cy="1509"/>
            </a:xfrm>
            <a:custGeom>
              <a:avLst/>
              <a:gdLst>
                <a:gd name="T0" fmla="*/ 0 w 3"/>
                <a:gd name="T1" fmla="*/ 0 h 5"/>
                <a:gd name="T2" fmla="*/ 0 w 3"/>
                <a:gd name="T3" fmla="*/ 179120564 h 5"/>
                <a:gd name="T4" fmla="*/ 298966937 w 3"/>
                <a:gd name="T5" fmla="*/ 0 h 5"/>
                <a:gd name="T6" fmla="*/ 298966937 w 3"/>
                <a:gd name="T7" fmla="*/ 0 h 5"/>
                <a:gd name="T8" fmla="*/ 0 w 3"/>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5">
                  <a:moveTo>
                    <a:pt x="0" y="0"/>
                  </a:moveTo>
                  <a:lnTo>
                    <a:pt x="0" y="5"/>
                  </a:lnTo>
                  <a:lnTo>
                    <a:pt x="3" y="0"/>
                  </a:lnTo>
                  <a:lnTo>
                    <a:pt x="0"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38" name="MH_Other_6"/>
            <p:cNvSpPr>
              <a:spLocks/>
            </p:cNvSpPr>
            <p:nvPr>
              <p:custDataLst>
                <p:tags r:id="rId12"/>
              </p:custDataLst>
            </p:nvPr>
          </p:nvSpPr>
          <p:spPr bwMode="auto">
            <a:xfrm>
              <a:off x="4942601" y="2914727"/>
              <a:ext cx="79192" cy="101161"/>
            </a:xfrm>
            <a:custGeom>
              <a:avLst/>
              <a:gdLst>
                <a:gd name="T0" fmla="*/ 2147483646 w 98"/>
                <a:gd name="T1" fmla="*/ 2147483646 h 125"/>
                <a:gd name="T2" fmla="*/ 2147483646 w 98"/>
                <a:gd name="T3" fmla="*/ 2147483646 h 125"/>
                <a:gd name="T4" fmla="*/ 0 w 98"/>
                <a:gd name="T5" fmla="*/ 2147483646 h 125"/>
                <a:gd name="T6" fmla="*/ 597439620 w 98"/>
                <a:gd name="T7" fmla="*/ 2147483646 h 125"/>
                <a:gd name="T8" fmla="*/ 2147483646 w 98"/>
                <a:gd name="T9" fmla="*/ 2147483646 h 125"/>
                <a:gd name="T10" fmla="*/ 2147483646 w 98"/>
                <a:gd name="T11" fmla="*/ 2147483646 h 125"/>
                <a:gd name="T12" fmla="*/ 2147483646 w 98"/>
                <a:gd name="T13" fmla="*/ 2147483646 h 125"/>
                <a:gd name="T14" fmla="*/ 2147483646 w 98"/>
                <a:gd name="T15" fmla="*/ 2147483646 h 125"/>
                <a:gd name="T16" fmla="*/ 2147483646 w 98"/>
                <a:gd name="T17" fmla="*/ 2147483646 h 125"/>
                <a:gd name="T18" fmla="*/ 2147483646 w 98"/>
                <a:gd name="T19" fmla="*/ 0 h 125"/>
                <a:gd name="T20" fmla="*/ 2147483646 w 98"/>
                <a:gd name="T21" fmla="*/ 1219279061 h 125"/>
                <a:gd name="T22" fmla="*/ 2147483646 w 98"/>
                <a:gd name="T23" fmla="*/ 1828919443 h 125"/>
                <a:gd name="T24" fmla="*/ 2147483646 w 98"/>
                <a:gd name="T25" fmla="*/ 2147483646 h 1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8" h="125">
                  <a:moveTo>
                    <a:pt x="65" y="75"/>
                  </a:moveTo>
                  <a:cubicBezTo>
                    <a:pt x="40" y="96"/>
                    <a:pt x="29" y="103"/>
                    <a:pt x="29" y="103"/>
                  </a:cubicBezTo>
                  <a:cubicBezTo>
                    <a:pt x="0" y="124"/>
                    <a:pt x="0" y="124"/>
                    <a:pt x="0" y="124"/>
                  </a:cubicBezTo>
                  <a:cubicBezTo>
                    <a:pt x="1" y="125"/>
                    <a:pt x="1" y="125"/>
                    <a:pt x="1" y="125"/>
                  </a:cubicBezTo>
                  <a:cubicBezTo>
                    <a:pt x="30" y="104"/>
                    <a:pt x="30" y="104"/>
                    <a:pt x="30" y="104"/>
                  </a:cubicBezTo>
                  <a:cubicBezTo>
                    <a:pt x="30" y="104"/>
                    <a:pt x="41" y="97"/>
                    <a:pt x="65" y="76"/>
                  </a:cubicBezTo>
                  <a:cubicBezTo>
                    <a:pt x="73" y="70"/>
                    <a:pt x="79" y="63"/>
                    <a:pt x="83" y="56"/>
                  </a:cubicBezTo>
                  <a:cubicBezTo>
                    <a:pt x="83" y="55"/>
                    <a:pt x="83" y="55"/>
                    <a:pt x="83" y="55"/>
                  </a:cubicBezTo>
                  <a:cubicBezTo>
                    <a:pt x="84" y="55"/>
                    <a:pt x="84" y="55"/>
                    <a:pt x="84" y="55"/>
                  </a:cubicBezTo>
                  <a:cubicBezTo>
                    <a:pt x="94" y="39"/>
                    <a:pt x="98" y="20"/>
                    <a:pt x="97" y="0"/>
                  </a:cubicBezTo>
                  <a:cubicBezTo>
                    <a:pt x="96" y="2"/>
                    <a:pt x="96" y="2"/>
                    <a:pt x="96" y="2"/>
                  </a:cubicBezTo>
                  <a:cubicBezTo>
                    <a:pt x="96" y="3"/>
                    <a:pt x="96" y="3"/>
                    <a:pt x="96" y="3"/>
                  </a:cubicBezTo>
                  <a:cubicBezTo>
                    <a:pt x="97" y="31"/>
                    <a:pt x="87" y="55"/>
                    <a:pt x="65" y="75"/>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39" name="MH_Other_7"/>
            <p:cNvSpPr>
              <a:spLocks/>
            </p:cNvSpPr>
            <p:nvPr>
              <p:custDataLst>
                <p:tags r:id="rId13"/>
              </p:custDataLst>
            </p:nvPr>
          </p:nvSpPr>
          <p:spPr bwMode="auto">
            <a:xfrm>
              <a:off x="5020270" y="2917746"/>
              <a:ext cx="0" cy="0"/>
            </a:xfrm>
            <a:custGeom>
              <a:avLst/>
              <a:gdLst>
                <a:gd name="T0" fmla="*/ 711 h 1"/>
                <a:gd name="T1" fmla="*/ 0 h 1"/>
                <a:gd name="T2" fmla="*/ 0 h 1"/>
                <a:gd name="T3" fmla="*/ 711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cubicBezTo>
                    <a:pt x="0" y="0"/>
                    <a:pt x="0" y="0"/>
                    <a:pt x="0"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40" name="MH_Other_8"/>
            <p:cNvSpPr>
              <a:spLocks/>
            </p:cNvSpPr>
            <p:nvPr>
              <p:custDataLst>
                <p:tags r:id="rId14"/>
              </p:custDataLst>
            </p:nvPr>
          </p:nvSpPr>
          <p:spPr bwMode="auto">
            <a:xfrm>
              <a:off x="4968491" y="2960022"/>
              <a:ext cx="42642" cy="66435"/>
            </a:xfrm>
            <a:custGeom>
              <a:avLst/>
              <a:gdLst>
                <a:gd name="T0" fmla="*/ 2147483646 w 52"/>
                <a:gd name="T1" fmla="*/ 2147483646 h 83"/>
                <a:gd name="T2" fmla="*/ 0 w 52"/>
                <a:gd name="T3" fmla="*/ 2147483646 h 83"/>
                <a:gd name="T4" fmla="*/ 1229031388 w 52"/>
                <a:gd name="T5" fmla="*/ 2147483646 h 83"/>
                <a:gd name="T6" fmla="*/ 2147483646 w 52"/>
                <a:gd name="T7" fmla="*/ 2147483646 h 83"/>
                <a:gd name="T8" fmla="*/ 2147483646 w 52"/>
                <a:gd name="T9" fmla="*/ 2147483646 h 83"/>
                <a:gd name="T10" fmla="*/ 2147483646 w 52"/>
                <a:gd name="T11" fmla="*/ 2147483646 h 83"/>
                <a:gd name="T12" fmla="*/ 2147483646 w 52"/>
                <a:gd name="T13" fmla="*/ 2147483646 h 83"/>
                <a:gd name="T14" fmla="*/ 2147483646 w 52"/>
                <a:gd name="T15" fmla="*/ 0 h 83"/>
                <a:gd name="T16" fmla="*/ 2147483646 w 52"/>
                <a:gd name="T17" fmla="*/ 0 h 83"/>
                <a:gd name="T18" fmla="*/ 2147483646 w 52"/>
                <a:gd name="T19" fmla="*/ 597749370 h 83"/>
                <a:gd name="T20" fmla="*/ 2147483646 w 52"/>
                <a:gd name="T21" fmla="*/ 2147483646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83">
                  <a:moveTo>
                    <a:pt x="15" y="71"/>
                  </a:moveTo>
                  <a:cubicBezTo>
                    <a:pt x="9" y="75"/>
                    <a:pt x="4" y="79"/>
                    <a:pt x="0" y="82"/>
                  </a:cubicBezTo>
                  <a:cubicBezTo>
                    <a:pt x="2" y="83"/>
                    <a:pt x="2" y="83"/>
                    <a:pt x="2" y="83"/>
                  </a:cubicBezTo>
                  <a:cubicBezTo>
                    <a:pt x="6" y="80"/>
                    <a:pt x="10" y="76"/>
                    <a:pt x="15" y="72"/>
                  </a:cubicBezTo>
                  <a:cubicBezTo>
                    <a:pt x="23" y="66"/>
                    <a:pt x="30" y="59"/>
                    <a:pt x="35" y="52"/>
                  </a:cubicBezTo>
                  <a:cubicBezTo>
                    <a:pt x="35" y="50"/>
                    <a:pt x="35" y="50"/>
                    <a:pt x="35" y="50"/>
                  </a:cubicBezTo>
                  <a:cubicBezTo>
                    <a:pt x="37" y="50"/>
                    <a:pt x="37" y="50"/>
                    <a:pt x="37" y="50"/>
                  </a:cubicBezTo>
                  <a:cubicBezTo>
                    <a:pt x="47" y="35"/>
                    <a:pt x="52" y="18"/>
                    <a:pt x="52" y="0"/>
                  </a:cubicBezTo>
                  <a:cubicBezTo>
                    <a:pt x="51" y="0"/>
                    <a:pt x="51" y="0"/>
                    <a:pt x="51" y="0"/>
                  </a:cubicBezTo>
                  <a:cubicBezTo>
                    <a:pt x="50" y="1"/>
                    <a:pt x="50" y="1"/>
                    <a:pt x="50" y="1"/>
                  </a:cubicBezTo>
                  <a:cubicBezTo>
                    <a:pt x="50" y="29"/>
                    <a:pt x="38" y="53"/>
                    <a:pt x="15" y="7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41" name="MH_Other_9"/>
            <p:cNvSpPr>
              <a:spLocks/>
            </p:cNvSpPr>
            <p:nvPr>
              <p:custDataLst>
                <p:tags r:id="rId15"/>
              </p:custDataLst>
            </p:nvPr>
          </p:nvSpPr>
          <p:spPr bwMode="auto">
            <a:xfrm>
              <a:off x="5009610" y="2960022"/>
              <a:ext cx="0" cy="0"/>
            </a:xfrm>
            <a:custGeom>
              <a:avLst/>
              <a:gdLst>
                <a:gd name="T0" fmla="*/ 0 w 1"/>
                <a:gd name="T1" fmla="*/ 1067 h 1"/>
                <a:gd name="T2" fmla="*/ 1067 w 1"/>
                <a:gd name="T3" fmla="*/ 0 h 1"/>
                <a:gd name="T4" fmla="*/ 0 w 1"/>
                <a:gd name="T5" fmla="*/ 0 h 1"/>
                <a:gd name="T6" fmla="*/ 0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0" y="0"/>
                    <a:pt x="0" y="0"/>
                    <a:pt x="0" y="0"/>
                  </a:cubicBezTo>
                  <a:cubicBezTo>
                    <a:pt x="0" y="0"/>
                    <a:pt x="0" y="0"/>
                    <a:pt x="0"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42" name="MH_Other_10"/>
            <p:cNvSpPr>
              <a:spLocks/>
            </p:cNvSpPr>
            <p:nvPr>
              <p:custDataLst>
                <p:tags r:id="rId16"/>
              </p:custDataLst>
            </p:nvPr>
          </p:nvSpPr>
          <p:spPr bwMode="auto">
            <a:xfrm>
              <a:off x="4986766" y="2999280"/>
              <a:ext cx="12183" cy="33217"/>
            </a:xfrm>
            <a:custGeom>
              <a:avLst/>
              <a:gdLst>
                <a:gd name="T0" fmla="*/ 0 w 14"/>
                <a:gd name="T1" fmla="*/ 2147483646 h 41"/>
                <a:gd name="T2" fmla="*/ 689597300 w 14"/>
                <a:gd name="T3" fmla="*/ 2147483646 h 41"/>
                <a:gd name="T4" fmla="*/ 689597300 w 14"/>
                <a:gd name="T5" fmla="*/ 2147483646 h 41"/>
                <a:gd name="T6" fmla="*/ 2147483646 w 14"/>
                <a:gd name="T7" fmla="*/ 0 h 41"/>
                <a:gd name="T8" fmla="*/ 2147483646 w 14"/>
                <a:gd name="T9" fmla="*/ 1220481384 h 41"/>
                <a:gd name="T10" fmla="*/ 0 w 14"/>
                <a:gd name="T11" fmla="*/ 2147483646 h 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41">
                  <a:moveTo>
                    <a:pt x="0" y="41"/>
                  </a:moveTo>
                  <a:cubicBezTo>
                    <a:pt x="1" y="41"/>
                    <a:pt x="1" y="41"/>
                    <a:pt x="1" y="41"/>
                  </a:cubicBezTo>
                  <a:cubicBezTo>
                    <a:pt x="1" y="41"/>
                    <a:pt x="1" y="41"/>
                    <a:pt x="1" y="41"/>
                  </a:cubicBezTo>
                  <a:cubicBezTo>
                    <a:pt x="9" y="29"/>
                    <a:pt x="13" y="15"/>
                    <a:pt x="14" y="0"/>
                  </a:cubicBezTo>
                  <a:cubicBezTo>
                    <a:pt x="12" y="2"/>
                    <a:pt x="12" y="2"/>
                    <a:pt x="12" y="2"/>
                  </a:cubicBezTo>
                  <a:cubicBezTo>
                    <a:pt x="11" y="17"/>
                    <a:pt x="7" y="30"/>
                    <a:pt x="0" y="4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43" name="MH_Other_11"/>
            <p:cNvSpPr>
              <a:spLocks/>
            </p:cNvSpPr>
            <p:nvPr>
              <p:custDataLst>
                <p:tags r:id="rId17"/>
              </p:custDataLst>
            </p:nvPr>
          </p:nvSpPr>
          <p:spPr bwMode="auto">
            <a:xfrm>
              <a:off x="4997427" y="2999278"/>
              <a:ext cx="1523" cy="1510"/>
            </a:xfrm>
            <a:custGeom>
              <a:avLst/>
              <a:gdLst>
                <a:gd name="T0" fmla="*/ 0 w 4"/>
                <a:gd name="T1" fmla="*/ 0 h 4"/>
                <a:gd name="T2" fmla="*/ 0 w 4"/>
                <a:gd name="T3" fmla="*/ 224119998 h 4"/>
                <a:gd name="T4" fmla="*/ 223838018 w 4"/>
                <a:gd name="T5" fmla="*/ 0 h 4"/>
                <a:gd name="T6" fmla="*/ 0 w 4"/>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0"/>
                  </a:moveTo>
                  <a:lnTo>
                    <a:pt x="0" y="4"/>
                  </a:lnTo>
                  <a:lnTo>
                    <a:pt x="4" y="0"/>
                  </a:lnTo>
                  <a:lnTo>
                    <a:pt x="0"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44" name="MH_Other_12"/>
            <p:cNvSpPr>
              <a:spLocks/>
            </p:cNvSpPr>
            <p:nvPr>
              <p:custDataLst>
                <p:tags r:id="rId18"/>
              </p:custDataLst>
            </p:nvPr>
          </p:nvSpPr>
          <p:spPr bwMode="auto">
            <a:xfrm>
              <a:off x="4970015" y="2778838"/>
              <a:ext cx="3046" cy="25668"/>
            </a:xfrm>
            <a:custGeom>
              <a:avLst/>
              <a:gdLst>
                <a:gd name="T0" fmla="*/ 560104925 w 4"/>
                <a:gd name="T1" fmla="*/ 0 h 32"/>
                <a:gd name="T2" fmla="*/ 560104925 w 4"/>
                <a:gd name="T3" fmla="*/ 0 h 32"/>
                <a:gd name="T4" fmla="*/ 0 w 4"/>
                <a:gd name="T5" fmla="*/ 0 h 32"/>
                <a:gd name="T6" fmla="*/ 0 w 4"/>
                <a:gd name="T7" fmla="*/ 0 h 32"/>
                <a:gd name="T8" fmla="*/ 0 w 4"/>
                <a:gd name="T9" fmla="*/ 2147483646 h 32"/>
                <a:gd name="T10" fmla="*/ 1679684538 w 4"/>
                <a:gd name="T11" fmla="*/ 2147483646 h 32"/>
                <a:gd name="T12" fmla="*/ 1679684538 w 4"/>
                <a:gd name="T13" fmla="*/ 2147483646 h 32"/>
                <a:gd name="T14" fmla="*/ 2147483646 w 4"/>
                <a:gd name="T15" fmla="*/ 2147483646 h 32"/>
                <a:gd name="T16" fmla="*/ 560104925 w 4"/>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32">
                  <a:moveTo>
                    <a:pt x="1" y="0"/>
                  </a:moveTo>
                  <a:cubicBezTo>
                    <a:pt x="1" y="0"/>
                    <a:pt x="1" y="0"/>
                    <a:pt x="1" y="0"/>
                  </a:cubicBezTo>
                  <a:cubicBezTo>
                    <a:pt x="0" y="0"/>
                    <a:pt x="0" y="0"/>
                    <a:pt x="0" y="0"/>
                  </a:cubicBezTo>
                  <a:cubicBezTo>
                    <a:pt x="0" y="0"/>
                    <a:pt x="0" y="0"/>
                    <a:pt x="0" y="0"/>
                  </a:cubicBezTo>
                  <a:cubicBezTo>
                    <a:pt x="0" y="2"/>
                    <a:pt x="0" y="4"/>
                    <a:pt x="0" y="7"/>
                  </a:cubicBezTo>
                  <a:cubicBezTo>
                    <a:pt x="0" y="15"/>
                    <a:pt x="1" y="24"/>
                    <a:pt x="3" y="32"/>
                  </a:cubicBezTo>
                  <a:cubicBezTo>
                    <a:pt x="3" y="31"/>
                    <a:pt x="3" y="31"/>
                    <a:pt x="3" y="31"/>
                  </a:cubicBezTo>
                  <a:cubicBezTo>
                    <a:pt x="4" y="31"/>
                    <a:pt x="4" y="30"/>
                    <a:pt x="4" y="30"/>
                  </a:cubicBezTo>
                  <a:cubicBezTo>
                    <a:pt x="1" y="20"/>
                    <a:pt x="0" y="10"/>
                    <a:pt x="1"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45" name="MH_Other_13"/>
            <p:cNvSpPr>
              <a:spLocks/>
            </p:cNvSpPr>
            <p:nvPr>
              <p:custDataLst>
                <p:tags r:id="rId19"/>
              </p:custDataLst>
            </p:nvPr>
          </p:nvSpPr>
          <p:spPr bwMode="auto">
            <a:xfrm>
              <a:off x="4966969" y="2778839"/>
              <a:ext cx="19798" cy="64925"/>
            </a:xfrm>
            <a:custGeom>
              <a:avLst/>
              <a:gdLst>
                <a:gd name="T0" fmla="*/ 2147483646 w 26"/>
                <a:gd name="T1" fmla="*/ 2147483646 h 82"/>
                <a:gd name="T2" fmla="*/ 2147483646 w 26"/>
                <a:gd name="T3" fmla="*/ 0 h 82"/>
                <a:gd name="T4" fmla="*/ 2147483646 w 26"/>
                <a:gd name="T5" fmla="*/ 0 h 82"/>
                <a:gd name="T6" fmla="*/ 2147483646 w 26"/>
                <a:gd name="T7" fmla="*/ 2147483646 h 82"/>
                <a:gd name="T8" fmla="*/ 2147483646 w 26"/>
                <a:gd name="T9" fmla="*/ 2147483646 h 82"/>
                <a:gd name="T10" fmla="*/ 2147483646 w 26"/>
                <a:gd name="T11" fmla="*/ 2147483646 h 82"/>
                <a:gd name="T12" fmla="*/ 2147483646 w 26"/>
                <a:gd name="T13" fmla="*/ 2147483646 h 82"/>
                <a:gd name="T14" fmla="*/ 1050854296 w 26"/>
                <a:gd name="T15" fmla="*/ 2147483646 h 82"/>
                <a:gd name="T16" fmla="*/ 2101708592 w 26"/>
                <a:gd name="T17" fmla="*/ 2147483646 h 82"/>
                <a:gd name="T18" fmla="*/ 2101708592 w 26"/>
                <a:gd name="T19" fmla="*/ 2147483646 h 82"/>
                <a:gd name="T20" fmla="*/ 2101708592 w 26"/>
                <a:gd name="T21" fmla="*/ 2147483646 h 82"/>
                <a:gd name="T22" fmla="*/ 2147483646 w 26"/>
                <a:gd name="T23" fmla="*/ 2147483646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82">
                  <a:moveTo>
                    <a:pt x="21" y="8"/>
                  </a:moveTo>
                  <a:cubicBezTo>
                    <a:pt x="26" y="0"/>
                    <a:pt x="26" y="0"/>
                    <a:pt x="26" y="0"/>
                  </a:cubicBezTo>
                  <a:cubicBezTo>
                    <a:pt x="25" y="0"/>
                    <a:pt x="25" y="0"/>
                    <a:pt x="25" y="0"/>
                  </a:cubicBezTo>
                  <a:cubicBezTo>
                    <a:pt x="20" y="7"/>
                    <a:pt x="20" y="7"/>
                    <a:pt x="20" y="7"/>
                  </a:cubicBezTo>
                  <a:cubicBezTo>
                    <a:pt x="15" y="15"/>
                    <a:pt x="11" y="22"/>
                    <a:pt x="8" y="30"/>
                  </a:cubicBezTo>
                  <a:cubicBezTo>
                    <a:pt x="8" y="31"/>
                    <a:pt x="8" y="31"/>
                    <a:pt x="8" y="31"/>
                  </a:cubicBezTo>
                  <a:cubicBezTo>
                    <a:pt x="7" y="31"/>
                    <a:pt x="7" y="31"/>
                    <a:pt x="7" y="31"/>
                  </a:cubicBezTo>
                  <a:cubicBezTo>
                    <a:pt x="4" y="39"/>
                    <a:pt x="2" y="48"/>
                    <a:pt x="2" y="56"/>
                  </a:cubicBezTo>
                  <a:cubicBezTo>
                    <a:pt x="1" y="64"/>
                    <a:pt x="2" y="73"/>
                    <a:pt x="4" y="82"/>
                  </a:cubicBezTo>
                  <a:cubicBezTo>
                    <a:pt x="4" y="81"/>
                    <a:pt x="4" y="81"/>
                    <a:pt x="4" y="81"/>
                  </a:cubicBezTo>
                  <a:cubicBezTo>
                    <a:pt x="4" y="80"/>
                    <a:pt x="4" y="80"/>
                    <a:pt x="4" y="80"/>
                  </a:cubicBezTo>
                  <a:cubicBezTo>
                    <a:pt x="0" y="54"/>
                    <a:pt x="5" y="32"/>
                    <a:pt x="21" y="8"/>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46" name="MH_Other_14"/>
            <p:cNvSpPr>
              <a:spLocks/>
            </p:cNvSpPr>
            <p:nvPr>
              <p:custDataLst>
                <p:tags r:id="rId20"/>
              </p:custDataLst>
            </p:nvPr>
          </p:nvSpPr>
          <p:spPr bwMode="auto">
            <a:xfrm>
              <a:off x="4971537" y="2802996"/>
              <a:ext cx="1523" cy="0"/>
            </a:xfrm>
            <a:custGeom>
              <a:avLst/>
              <a:gdLst>
                <a:gd name="T0" fmla="*/ 2147483646 w 1"/>
                <a:gd name="T1" fmla="*/ 0 h 1"/>
                <a:gd name="T2" fmla="*/ 0 w 1"/>
                <a:gd name="T3" fmla="*/ 1067 h 1"/>
                <a:gd name="T4" fmla="*/ 2147483646 w 1"/>
                <a:gd name="T5" fmla="*/ 1067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1"/>
                    <a:pt x="0" y="1"/>
                  </a:cubicBezTo>
                  <a:cubicBezTo>
                    <a:pt x="1" y="1"/>
                    <a:pt x="1" y="1"/>
                    <a:pt x="1" y="1"/>
                  </a:cubicBezTo>
                  <a:lnTo>
                    <a:pt x="1"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47" name="MH_Other_15"/>
            <p:cNvSpPr>
              <a:spLocks/>
            </p:cNvSpPr>
            <p:nvPr>
              <p:custDataLst>
                <p:tags r:id="rId21"/>
              </p:custDataLst>
            </p:nvPr>
          </p:nvSpPr>
          <p:spPr bwMode="auto">
            <a:xfrm>
              <a:off x="4962400" y="2778838"/>
              <a:ext cx="53303" cy="104182"/>
            </a:xfrm>
            <a:custGeom>
              <a:avLst/>
              <a:gdLst>
                <a:gd name="T0" fmla="*/ 2147483646 w 67"/>
                <a:gd name="T1" fmla="*/ 2147483646 h 130"/>
                <a:gd name="T2" fmla="*/ 2147483646 w 67"/>
                <a:gd name="T3" fmla="*/ 2147483646 h 130"/>
                <a:gd name="T4" fmla="*/ 2147483646 w 67"/>
                <a:gd name="T5" fmla="*/ 0 h 130"/>
                <a:gd name="T6" fmla="*/ 2147483646 w 67"/>
                <a:gd name="T7" fmla="*/ 0 h 130"/>
                <a:gd name="T8" fmla="*/ 2147483646 w 67"/>
                <a:gd name="T9" fmla="*/ 2147483646 h 130"/>
                <a:gd name="T10" fmla="*/ 2147483646 w 67"/>
                <a:gd name="T11" fmla="*/ 2147483646 h 130"/>
                <a:gd name="T12" fmla="*/ 2147483646 w 67"/>
                <a:gd name="T13" fmla="*/ 2147483646 h 130"/>
                <a:gd name="T14" fmla="*/ 2147483646 w 67"/>
                <a:gd name="T15" fmla="*/ 2147483646 h 130"/>
                <a:gd name="T16" fmla="*/ 2147483646 w 67"/>
                <a:gd name="T17" fmla="*/ 2147483646 h 130"/>
                <a:gd name="T18" fmla="*/ 1153333630 w 67"/>
                <a:gd name="T19" fmla="*/ 2147483646 h 130"/>
                <a:gd name="T20" fmla="*/ 1153333630 w 67"/>
                <a:gd name="T21" fmla="*/ 2147483646 h 130"/>
                <a:gd name="T22" fmla="*/ 1729656287 w 67"/>
                <a:gd name="T23" fmla="*/ 2147483646 h 130"/>
                <a:gd name="T24" fmla="*/ 2147483646 w 67"/>
                <a:gd name="T25" fmla="*/ 2147483646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7" h="130">
                  <a:moveTo>
                    <a:pt x="24" y="59"/>
                  </a:moveTo>
                  <a:cubicBezTo>
                    <a:pt x="43" y="34"/>
                    <a:pt x="51" y="23"/>
                    <a:pt x="51" y="23"/>
                  </a:cubicBezTo>
                  <a:cubicBezTo>
                    <a:pt x="51" y="23"/>
                    <a:pt x="56" y="17"/>
                    <a:pt x="67" y="0"/>
                  </a:cubicBezTo>
                  <a:cubicBezTo>
                    <a:pt x="65" y="0"/>
                    <a:pt x="65" y="0"/>
                    <a:pt x="65" y="0"/>
                  </a:cubicBezTo>
                  <a:cubicBezTo>
                    <a:pt x="55" y="16"/>
                    <a:pt x="50" y="22"/>
                    <a:pt x="50" y="22"/>
                  </a:cubicBezTo>
                  <a:cubicBezTo>
                    <a:pt x="50" y="22"/>
                    <a:pt x="42" y="34"/>
                    <a:pt x="23" y="58"/>
                  </a:cubicBezTo>
                  <a:cubicBezTo>
                    <a:pt x="17" y="65"/>
                    <a:pt x="13" y="72"/>
                    <a:pt x="9" y="80"/>
                  </a:cubicBezTo>
                  <a:cubicBezTo>
                    <a:pt x="10" y="81"/>
                    <a:pt x="10" y="81"/>
                    <a:pt x="10" y="81"/>
                  </a:cubicBezTo>
                  <a:cubicBezTo>
                    <a:pt x="9" y="81"/>
                    <a:pt x="9" y="81"/>
                    <a:pt x="9" y="81"/>
                  </a:cubicBezTo>
                  <a:cubicBezTo>
                    <a:pt x="5" y="89"/>
                    <a:pt x="3" y="97"/>
                    <a:pt x="2" y="106"/>
                  </a:cubicBezTo>
                  <a:cubicBezTo>
                    <a:pt x="1" y="113"/>
                    <a:pt x="1" y="122"/>
                    <a:pt x="2" y="130"/>
                  </a:cubicBezTo>
                  <a:cubicBezTo>
                    <a:pt x="3" y="128"/>
                    <a:pt x="3" y="128"/>
                    <a:pt x="3" y="128"/>
                  </a:cubicBezTo>
                  <a:cubicBezTo>
                    <a:pt x="0" y="102"/>
                    <a:pt x="7" y="81"/>
                    <a:pt x="24" y="59"/>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48" name="MH_Other_16"/>
            <p:cNvSpPr>
              <a:spLocks/>
            </p:cNvSpPr>
            <p:nvPr>
              <p:custDataLst>
                <p:tags r:id="rId22"/>
              </p:custDataLst>
            </p:nvPr>
          </p:nvSpPr>
          <p:spPr bwMode="auto">
            <a:xfrm>
              <a:off x="4970014" y="2842253"/>
              <a:ext cx="0" cy="1510"/>
            </a:xfrm>
            <a:custGeom>
              <a:avLst/>
              <a:gdLst>
                <a:gd name="T0" fmla="*/ 0 w 1"/>
                <a:gd name="T1" fmla="*/ 0 h 1"/>
                <a:gd name="T2" fmla="*/ 0 w 1"/>
                <a:gd name="T3" fmla="*/ 1792959984 h 1"/>
                <a:gd name="T4" fmla="*/ 1067 w 1"/>
                <a:gd name="T5" fmla="*/ 1792959984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0"/>
                    <a:pt x="0" y="1"/>
                  </a:cubicBezTo>
                  <a:cubicBezTo>
                    <a:pt x="1" y="1"/>
                    <a:pt x="1" y="1"/>
                    <a:pt x="1" y="1"/>
                  </a:cubicBezTo>
                  <a:lnTo>
                    <a:pt x="0"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49" name="MH_Other_17"/>
            <p:cNvSpPr>
              <a:spLocks/>
            </p:cNvSpPr>
            <p:nvPr>
              <p:custDataLst>
                <p:tags r:id="rId23"/>
              </p:custDataLst>
            </p:nvPr>
          </p:nvSpPr>
          <p:spPr bwMode="auto">
            <a:xfrm>
              <a:off x="4956307" y="2778839"/>
              <a:ext cx="79192" cy="143438"/>
            </a:xfrm>
            <a:custGeom>
              <a:avLst/>
              <a:gdLst>
                <a:gd name="T0" fmla="*/ 2147483646 w 99"/>
                <a:gd name="T1" fmla="*/ 2147483646 h 179"/>
                <a:gd name="T2" fmla="*/ 2147483646 w 99"/>
                <a:gd name="T3" fmla="*/ 2147483646 h 179"/>
                <a:gd name="T4" fmla="*/ 2147483646 w 99"/>
                <a:gd name="T5" fmla="*/ 2147483646 h 179"/>
                <a:gd name="T6" fmla="*/ 2147483646 w 99"/>
                <a:gd name="T7" fmla="*/ 2147483646 h 179"/>
                <a:gd name="T8" fmla="*/ 2147483646 w 99"/>
                <a:gd name="T9" fmla="*/ 2147483646 h 179"/>
                <a:gd name="T10" fmla="*/ 2147483646 w 99"/>
                <a:gd name="T11" fmla="*/ 2147483646 h 179"/>
                <a:gd name="T12" fmla="*/ 2147483646 w 99"/>
                <a:gd name="T13" fmla="*/ 0 h 179"/>
                <a:gd name="T14" fmla="*/ 2147483646 w 99"/>
                <a:gd name="T15" fmla="*/ 0 h 179"/>
                <a:gd name="T16" fmla="*/ 2147483646 w 99"/>
                <a:gd name="T17" fmla="*/ 0 h 179"/>
                <a:gd name="T18" fmla="*/ 2147483646 w 99"/>
                <a:gd name="T19" fmla="*/ 2147483646 h 179"/>
                <a:gd name="T20" fmla="*/ 2147483646 w 99"/>
                <a:gd name="T21" fmla="*/ 2147483646 h 179"/>
                <a:gd name="T22" fmla="*/ 2147483646 w 99"/>
                <a:gd name="T23" fmla="*/ 2147483646 h 179"/>
                <a:gd name="T24" fmla="*/ 2147483646 w 99"/>
                <a:gd name="T25" fmla="*/ 2147483646 h 179"/>
                <a:gd name="T26" fmla="*/ 2147483646 w 99"/>
                <a:gd name="T27" fmla="*/ 2147483646 h 179"/>
                <a:gd name="T28" fmla="*/ 2147483646 w 99"/>
                <a:gd name="T29" fmla="*/ 2147483646 h 179"/>
                <a:gd name="T30" fmla="*/ 2147483646 w 99"/>
                <a:gd name="T31" fmla="*/ 2147483646 h 179"/>
                <a:gd name="T32" fmla="*/ 1168776254 w 99"/>
                <a:gd name="T33" fmla="*/ 2147483646 h 179"/>
                <a:gd name="T34" fmla="*/ 584040416 w 99"/>
                <a:gd name="T35" fmla="*/ 2147483646 h 179"/>
                <a:gd name="T36" fmla="*/ 584040416 w 99"/>
                <a:gd name="T37" fmla="*/ 2147483646 h 179"/>
                <a:gd name="T38" fmla="*/ 1168776254 w 99"/>
                <a:gd name="T39" fmla="*/ 2147483646 h 179"/>
                <a:gd name="T40" fmla="*/ 2147483646 w 99"/>
                <a:gd name="T41" fmla="*/ 2147483646 h 1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 h="179">
                  <a:moveTo>
                    <a:pt x="27" y="107"/>
                  </a:moveTo>
                  <a:cubicBezTo>
                    <a:pt x="47" y="84"/>
                    <a:pt x="56" y="73"/>
                    <a:pt x="56" y="73"/>
                  </a:cubicBezTo>
                  <a:cubicBezTo>
                    <a:pt x="56" y="73"/>
                    <a:pt x="65" y="64"/>
                    <a:pt x="83" y="37"/>
                  </a:cubicBezTo>
                  <a:cubicBezTo>
                    <a:pt x="89" y="30"/>
                    <a:pt x="93" y="21"/>
                    <a:pt x="96" y="13"/>
                  </a:cubicBezTo>
                  <a:cubicBezTo>
                    <a:pt x="96" y="13"/>
                    <a:pt x="96" y="12"/>
                    <a:pt x="96" y="12"/>
                  </a:cubicBezTo>
                  <a:cubicBezTo>
                    <a:pt x="96" y="12"/>
                    <a:pt x="96" y="12"/>
                    <a:pt x="96" y="12"/>
                  </a:cubicBezTo>
                  <a:cubicBezTo>
                    <a:pt x="98" y="8"/>
                    <a:pt x="98" y="4"/>
                    <a:pt x="99" y="0"/>
                  </a:cubicBezTo>
                  <a:cubicBezTo>
                    <a:pt x="99" y="0"/>
                    <a:pt x="99" y="0"/>
                    <a:pt x="99" y="0"/>
                  </a:cubicBezTo>
                  <a:cubicBezTo>
                    <a:pt x="98" y="0"/>
                    <a:pt x="98" y="0"/>
                    <a:pt x="98" y="0"/>
                  </a:cubicBezTo>
                  <a:cubicBezTo>
                    <a:pt x="96" y="13"/>
                    <a:pt x="91" y="25"/>
                    <a:pt x="82" y="37"/>
                  </a:cubicBezTo>
                  <a:cubicBezTo>
                    <a:pt x="64" y="63"/>
                    <a:pt x="55" y="72"/>
                    <a:pt x="55" y="73"/>
                  </a:cubicBezTo>
                  <a:cubicBezTo>
                    <a:pt x="55" y="73"/>
                    <a:pt x="46" y="83"/>
                    <a:pt x="26" y="106"/>
                  </a:cubicBezTo>
                  <a:cubicBezTo>
                    <a:pt x="20" y="114"/>
                    <a:pt x="15" y="121"/>
                    <a:pt x="11" y="128"/>
                  </a:cubicBezTo>
                  <a:cubicBezTo>
                    <a:pt x="11" y="129"/>
                    <a:pt x="11" y="129"/>
                    <a:pt x="11" y="130"/>
                  </a:cubicBezTo>
                  <a:cubicBezTo>
                    <a:pt x="10" y="130"/>
                    <a:pt x="10" y="130"/>
                    <a:pt x="10" y="130"/>
                  </a:cubicBezTo>
                  <a:cubicBezTo>
                    <a:pt x="10" y="130"/>
                    <a:pt x="10" y="130"/>
                    <a:pt x="10" y="130"/>
                  </a:cubicBezTo>
                  <a:cubicBezTo>
                    <a:pt x="6" y="137"/>
                    <a:pt x="4" y="145"/>
                    <a:pt x="2" y="153"/>
                  </a:cubicBezTo>
                  <a:cubicBezTo>
                    <a:pt x="1" y="160"/>
                    <a:pt x="0" y="170"/>
                    <a:pt x="1" y="179"/>
                  </a:cubicBezTo>
                  <a:cubicBezTo>
                    <a:pt x="1" y="177"/>
                    <a:pt x="1" y="177"/>
                    <a:pt x="1" y="177"/>
                  </a:cubicBezTo>
                  <a:cubicBezTo>
                    <a:pt x="2" y="177"/>
                    <a:pt x="2" y="177"/>
                    <a:pt x="2" y="176"/>
                  </a:cubicBezTo>
                  <a:cubicBezTo>
                    <a:pt x="0" y="150"/>
                    <a:pt x="8" y="129"/>
                    <a:pt x="27" y="107"/>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50" name="MH_Other_18"/>
            <p:cNvSpPr>
              <a:spLocks/>
            </p:cNvSpPr>
            <p:nvPr>
              <p:custDataLst>
                <p:tags r:id="rId24"/>
              </p:custDataLst>
            </p:nvPr>
          </p:nvSpPr>
          <p:spPr bwMode="auto">
            <a:xfrm>
              <a:off x="4963923" y="2881510"/>
              <a:ext cx="1523" cy="1510"/>
            </a:xfrm>
            <a:custGeom>
              <a:avLst/>
              <a:gdLst>
                <a:gd name="T0" fmla="*/ 1790702559 w 1"/>
                <a:gd name="T1" fmla="*/ 1120915208 h 2"/>
                <a:gd name="T2" fmla="*/ 1790702559 w 1"/>
                <a:gd name="T3" fmla="*/ 0 h 2"/>
                <a:gd name="T4" fmla="*/ 0 w 1"/>
                <a:gd name="T5" fmla="*/ 1120915208 h 2"/>
                <a:gd name="T6" fmla="*/ 0 w 1"/>
                <a:gd name="T7" fmla="*/ 1120915208 h 2"/>
                <a:gd name="T8" fmla="*/ 1790702559 w 1"/>
                <a:gd name="T9" fmla="*/ 112091520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1" y="2"/>
                  </a:moveTo>
                  <a:cubicBezTo>
                    <a:pt x="1" y="1"/>
                    <a:pt x="1" y="1"/>
                    <a:pt x="1" y="0"/>
                  </a:cubicBezTo>
                  <a:cubicBezTo>
                    <a:pt x="0" y="2"/>
                    <a:pt x="0" y="2"/>
                    <a:pt x="0" y="2"/>
                  </a:cubicBezTo>
                  <a:cubicBezTo>
                    <a:pt x="0" y="2"/>
                    <a:pt x="0" y="2"/>
                    <a:pt x="0" y="2"/>
                  </a:cubicBezTo>
                  <a:lnTo>
                    <a:pt x="1" y="2"/>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51" name="MH_Other_19"/>
            <p:cNvSpPr>
              <a:spLocks/>
            </p:cNvSpPr>
            <p:nvPr>
              <p:custDataLst>
                <p:tags r:id="rId25"/>
              </p:custDataLst>
            </p:nvPr>
          </p:nvSpPr>
          <p:spPr bwMode="auto">
            <a:xfrm>
              <a:off x="4947170" y="2787899"/>
              <a:ext cx="92899" cy="172125"/>
            </a:xfrm>
            <a:custGeom>
              <a:avLst/>
              <a:gdLst>
                <a:gd name="T0" fmla="*/ 0 w 116"/>
                <a:gd name="T1" fmla="*/ 2147483646 h 214"/>
                <a:gd name="T2" fmla="*/ 585403241 w 116"/>
                <a:gd name="T3" fmla="*/ 2147483646 h 214"/>
                <a:gd name="T4" fmla="*/ 2147483646 w 116"/>
                <a:gd name="T5" fmla="*/ 2147483646 h 214"/>
                <a:gd name="T6" fmla="*/ 2147483646 w 116"/>
                <a:gd name="T7" fmla="*/ 2147483646 h 214"/>
                <a:gd name="T8" fmla="*/ 2147483646 w 116"/>
                <a:gd name="T9" fmla="*/ 2147483646 h 214"/>
                <a:gd name="T10" fmla="*/ 2147483646 w 116"/>
                <a:gd name="T11" fmla="*/ 0 h 214"/>
                <a:gd name="T12" fmla="*/ 2147483646 w 116"/>
                <a:gd name="T13" fmla="*/ 0 h 214"/>
                <a:gd name="T14" fmla="*/ 2147483646 w 116"/>
                <a:gd name="T15" fmla="*/ 601458573 h 214"/>
                <a:gd name="T16" fmla="*/ 2147483646 w 116"/>
                <a:gd name="T17" fmla="*/ 2147483646 h 214"/>
                <a:gd name="T18" fmla="*/ 2147483646 w 116"/>
                <a:gd name="T19" fmla="*/ 2147483646 h 214"/>
                <a:gd name="T20" fmla="*/ 2147483646 w 116"/>
                <a:gd name="T21" fmla="*/ 2147483646 h 214"/>
                <a:gd name="T22" fmla="*/ 2147483646 w 116"/>
                <a:gd name="T23" fmla="*/ 2147483646 h 214"/>
                <a:gd name="T24" fmla="*/ 2147483646 w 116"/>
                <a:gd name="T25" fmla="*/ 2147483646 h 214"/>
                <a:gd name="T26" fmla="*/ 2147483646 w 116"/>
                <a:gd name="T27" fmla="*/ 2147483646 h 214"/>
                <a:gd name="T28" fmla="*/ 1755511822 w 116"/>
                <a:gd name="T29" fmla="*/ 2147483646 h 214"/>
                <a:gd name="T30" fmla="*/ 0 w 116"/>
                <a:gd name="T31" fmla="*/ 2147483646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6" h="214">
                  <a:moveTo>
                    <a:pt x="0" y="214"/>
                  </a:moveTo>
                  <a:cubicBezTo>
                    <a:pt x="1" y="213"/>
                    <a:pt x="1" y="213"/>
                    <a:pt x="1" y="213"/>
                  </a:cubicBezTo>
                  <a:cubicBezTo>
                    <a:pt x="1" y="187"/>
                    <a:pt x="10" y="166"/>
                    <a:pt x="31" y="145"/>
                  </a:cubicBezTo>
                  <a:cubicBezTo>
                    <a:pt x="53" y="123"/>
                    <a:pt x="62" y="113"/>
                    <a:pt x="62" y="113"/>
                  </a:cubicBezTo>
                  <a:cubicBezTo>
                    <a:pt x="62" y="113"/>
                    <a:pt x="72" y="104"/>
                    <a:pt x="91" y="79"/>
                  </a:cubicBezTo>
                  <a:cubicBezTo>
                    <a:pt x="110" y="55"/>
                    <a:pt x="116" y="28"/>
                    <a:pt x="109" y="0"/>
                  </a:cubicBezTo>
                  <a:cubicBezTo>
                    <a:pt x="108" y="0"/>
                    <a:pt x="108" y="0"/>
                    <a:pt x="108" y="0"/>
                  </a:cubicBezTo>
                  <a:cubicBezTo>
                    <a:pt x="108" y="0"/>
                    <a:pt x="108" y="1"/>
                    <a:pt x="108" y="1"/>
                  </a:cubicBezTo>
                  <a:cubicBezTo>
                    <a:pt x="115" y="29"/>
                    <a:pt x="109" y="55"/>
                    <a:pt x="91" y="78"/>
                  </a:cubicBezTo>
                  <a:cubicBezTo>
                    <a:pt x="71" y="103"/>
                    <a:pt x="61" y="112"/>
                    <a:pt x="61" y="112"/>
                  </a:cubicBezTo>
                  <a:cubicBezTo>
                    <a:pt x="61" y="112"/>
                    <a:pt x="52" y="122"/>
                    <a:pt x="30" y="144"/>
                  </a:cubicBezTo>
                  <a:cubicBezTo>
                    <a:pt x="24" y="151"/>
                    <a:pt x="18" y="157"/>
                    <a:pt x="14" y="164"/>
                  </a:cubicBezTo>
                  <a:cubicBezTo>
                    <a:pt x="14" y="165"/>
                    <a:pt x="14" y="165"/>
                    <a:pt x="14" y="165"/>
                  </a:cubicBezTo>
                  <a:cubicBezTo>
                    <a:pt x="13" y="165"/>
                    <a:pt x="13" y="165"/>
                    <a:pt x="13" y="165"/>
                  </a:cubicBezTo>
                  <a:cubicBezTo>
                    <a:pt x="9" y="173"/>
                    <a:pt x="5" y="181"/>
                    <a:pt x="3" y="189"/>
                  </a:cubicBezTo>
                  <a:cubicBezTo>
                    <a:pt x="1" y="197"/>
                    <a:pt x="0" y="206"/>
                    <a:pt x="0" y="214"/>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52" name="MH_Other_20"/>
            <p:cNvSpPr>
              <a:spLocks/>
            </p:cNvSpPr>
            <p:nvPr>
              <p:custDataLst>
                <p:tags r:id="rId26"/>
              </p:custDataLst>
            </p:nvPr>
          </p:nvSpPr>
          <p:spPr bwMode="auto">
            <a:xfrm>
              <a:off x="5033977" y="2787897"/>
              <a:ext cx="0" cy="1510"/>
            </a:xfrm>
            <a:custGeom>
              <a:avLst/>
              <a:gdLst>
                <a:gd name="T0" fmla="*/ 1792959984 h 1"/>
                <a:gd name="T1" fmla="*/ 0 h 1"/>
                <a:gd name="T2" fmla="*/ 0 h 1"/>
                <a:gd name="T3" fmla="*/ 1792959984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53" name="MH_Other_21"/>
            <p:cNvSpPr>
              <a:spLocks/>
            </p:cNvSpPr>
            <p:nvPr>
              <p:custDataLst>
                <p:tags r:id="rId27"/>
              </p:custDataLst>
            </p:nvPr>
          </p:nvSpPr>
          <p:spPr bwMode="auto">
            <a:xfrm>
              <a:off x="4956307" y="2919257"/>
              <a:ext cx="1523" cy="1509"/>
            </a:xfrm>
            <a:custGeom>
              <a:avLst/>
              <a:gdLst>
                <a:gd name="T0" fmla="*/ 2147483646 w 1"/>
                <a:gd name="T1" fmla="*/ 0 h 1"/>
                <a:gd name="T2" fmla="*/ 0 w 1"/>
                <a:gd name="T3" fmla="*/ 1790702559 h 1"/>
                <a:gd name="T4" fmla="*/ 2147483646 w 1"/>
                <a:gd name="T5" fmla="*/ 1790702559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1"/>
                    <a:pt x="1" y="1"/>
                    <a:pt x="0" y="1"/>
                  </a:cubicBezTo>
                  <a:cubicBezTo>
                    <a:pt x="1" y="1"/>
                    <a:pt x="1" y="1"/>
                    <a:pt x="1" y="1"/>
                  </a:cubicBezTo>
                  <a:lnTo>
                    <a:pt x="1"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54" name="MH_Other_22"/>
            <p:cNvSpPr>
              <a:spLocks/>
            </p:cNvSpPr>
            <p:nvPr>
              <p:custDataLst>
                <p:tags r:id="rId28"/>
              </p:custDataLst>
            </p:nvPr>
          </p:nvSpPr>
          <p:spPr bwMode="auto">
            <a:xfrm>
              <a:off x="4802491" y="3008338"/>
              <a:ext cx="185799" cy="243089"/>
            </a:xfrm>
            <a:custGeom>
              <a:avLst/>
              <a:gdLst>
                <a:gd name="T0" fmla="*/ 2147483646 w 231"/>
                <a:gd name="T1" fmla="*/ 2147483646 h 303"/>
                <a:gd name="T2" fmla="*/ 2147483646 w 231"/>
                <a:gd name="T3" fmla="*/ 2147483646 h 303"/>
                <a:gd name="T4" fmla="*/ 2147483646 w 231"/>
                <a:gd name="T5" fmla="*/ 2147483646 h 303"/>
                <a:gd name="T6" fmla="*/ 2147483646 w 231"/>
                <a:gd name="T7" fmla="*/ 2147483646 h 303"/>
                <a:gd name="T8" fmla="*/ 2147483646 w 231"/>
                <a:gd name="T9" fmla="*/ 2147483646 h 303"/>
                <a:gd name="T10" fmla="*/ 2147483646 w 231"/>
                <a:gd name="T11" fmla="*/ 2147483646 h 303"/>
                <a:gd name="T12" fmla="*/ 2147483646 w 231"/>
                <a:gd name="T13" fmla="*/ 2147483646 h 303"/>
                <a:gd name="T14" fmla="*/ 2147483646 w 231"/>
                <a:gd name="T15" fmla="*/ 2147483646 h 303"/>
                <a:gd name="T16" fmla="*/ 2147483646 w 231"/>
                <a:gd name="T17" fmla="*/ 2147483646 h 303"/>
                <a:gd name="T18" fmla="*/ 2147483646 w 231"/>
                <a:gd name="T19" fmla="*/ 2147483646 h 303"/>
                <a:gd name="T20" fmla="*/ 2147483646 w 231"/>
                <a:gd name="T21" fmla="*/ 2147483646 h 303"/>
                <a:gd name="T22" fmla="*/ 2147483646 w 231"/>
                <a:gd name="T23" fmla="*/ 2147483646 h 303"/>
                <a:gd name="T24" fmla="*/ 2147483646 w 231"/>
                <a:gd name="T25" fmla="*/ 2147483646 h 303"/>
                <a:gd name="T26" fmla="*/ 2147483646 w 231"/>
                <a:gd name="T27" fmla="*/ 2147483646 h 303"/>
                <a:gd name="T28" fmla="*/ 2147483646 w 231"/>
                <a:gd name="T29" fmla="*/ 2147483646 h 303"/>
                <a:gd name="T30" fmla="*/ 2147483646 w 231"/>
                <a:gd name="T31" fmla="*/ 0 h 303"/>
                <a:gd name="T32" fmla="*/ 2147483646 w 231"/>
                <a:gd name="T33" fmla="*/ 0 h 303"/>
                <a:gd name="T34" fmla="*/ 2147483646 w 231"/>
                <a:gd name="T35" fmla="*/ 0 h 303"/>
                <a:gd name="T36" fmla="*/ 2147483646 w 231"/>
                <a:gd name="T37" fmla="*/ 0 h 303"/>
                <a:gd name="T38" fmla="*/ 2147483646 w 231"/>
                <a:gd name="T39" fmla="*/ 2147483646 h 303"/>
                <a:gd name="T40" fmla="*/ 2147483646 w 231"/>
                <a:gd name="T41" fmla="*/ 2147483646 h 303"/>
                <a:gd name="T42" fmla="*/ 2147483646 w 231"/>
                <a:gd name="T43" fmla="*/ 2147483646 h 303"/>
                <a:gd name="T44" fmla="*/ 2147483646 w 231"/>
                <a:gd name="T45" fmla="*/ 2147483646 h 303"/>
                <a:gd name="T46" fmla="*/ 2147483646 w 231"/>
                <a:gd name="T47" fmla="*/ 2147483646 h 303"/>
                <a:gd name="T48" fmla="*/ 2147483646 w 231"/>
                <a:gd name="T49" fmla="*/ 2147483646 h 303"/>
                <a:gd name="T50" fmla="*/ 2147483646 w 231"/>
                <a:gd name="T51" fmla="*/ 2147483646 h 303"/>
                <a:gd name="T52" fmla="*/ 2147483646 w 231"/>
                <a:gd name="T53" fmla="*/ 2147483646 h 303"/>
                <a:gd name="T54" fmla="*/ 2147483646 w 231"/>
                <a:gd name="T55" fmla="*/ 2147483646 h 303"/>
                <a:gd name="T56" fmla="*/ 2147483646 w 231"/>
                <a:gd name="T57" fmla="*/ 2147483646 h 303"/>
                <a:gd name="T58" fmla="*/ 2147483646 w 231"/>
                <a:gd name="T59" fmla="*/ 2147483646 h 303"/>
                <a:gd name="T60" fmla="*/ 2147483646 w 231"/>
                <a:gd name="T61" fmla="*/ 2147483646 h 303"/>
                <a:gd name="T62" fmla="*/ 0 w 231"/>
                <a:gd name="T63" fmla="*/ 2147483646 h 303"/>
                <a:gd name="T64" fmla="*/ 591882538 w 231"/>
                <a:gd name="T65" fmla="*/ 2147483646 h 303"/>
                <a:gd name="T66" fmla="*/ 2147483646 w 231"/>
                <a:gd name="T67" fmla="*/ 2147483646 h 303"/>
                <a:gd name="T68" fmla="*/ 2147483646 w 231"/>
                <a:gd name="T69" fmla="*/ 2147483646 h 303"/>
                <a:gd name="T70" fmla="*/ 2147483646 w 231"/>
                <a:gd name="T71" fmla="*/ 2147483646 h 303"/>
                <a:gd name="T72" fmla="*/ 2147483646 w 231"/>
                <a:gd name="T73" fmla="*/ 2147483646 h 303"/>
                <a:gd name="T74" fmla="*/ 2147483646 w 231"/>
                <a:gd name="T75" fmla="*/ 2147483646 h 303"/>
                <a:gd name="T76" fmla="*/ 2147483646 w 231"/>
                <a:gd name="T77" fmla="*/ 2147483646 h 303"/>
                <a:gd name="T78" fmla="*/ 2147483646 w 231"/>
                <a:gd name="T79" fmla="*/ 2147483646 h 303"/>
                <a:gd name="T80" fmla="*/ 2147483646 w 231"/>
                <a:gd name="T81" fmla="*/ 2147483646 h 3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1" h="303">
                  <a:moveTo>
                    <a:pt x="88" y="270"/>
                  </a:moveTo>
                  <a:cubicBezTo>
                    <a:pt x="102" y="260"/>
                    <a:pt x="113" y="246"/>
                    <a:pt x="120" y="228"/>
                  </a:cubicBezTo>
                  <a:cubicBezTo>
                    <a:pt x="119" y="228"/>
                    <a:pt x="119" y="228"/>
                    <a:pt x="119" y="228"/>
                  </a:cubicBezTo>
                  <a:cubicBezTo>
                    <a:pt x="134" y="217"/>
                    <a:pt x="145" y="201"/>
                    <a:pt x="151" y="182"/>
                  </a:cubicBezTo>
                  <a:cubicBezTo>
                    <a:pt x="165" y="170"/>
                    <a:pt x="174" y="155"/>
                    <a:pt x="179" y="136"/>
                  </a:cubicBezTo>
                  <a:cubicBezTo>
                    <a:pt x="191" y="124"/>
                    <a:pt x="199" y="107"/>
                    <a:pt x="203" y="89"/>
                  </a:cubicBezTo>
                  <a:cubicBezTo>
                    <a:pt x="215" y="75"/>
                    <a:pt x="223" y="59"/>
                    <a:pt x="225" y="39"/>
                  </a:cubicBezTo>
                  <a:cubicBezTo>
                    <a:pt x="224" y="39"/>
                    <a:pt x="224" y="39"/>
                    <a:pt x="224" y="39"/>
                  </a:cubicBezTo>
                  <a:cubicBezTo>
                    <a:pt x="227" y="36"/>
                    <a:pt x="229" y="33"/>
                    <a:pt x="231" y="29"/>
                  </a:cubicBezTo>
                  <a:cubicBezTo>
                    <a:pt x="231" y="29"/>
                    <a:pt x="231" y="29"/>
                    <a:pt x="231" y="29"/>
                  </a:cubicBezTo>
                  <a:cubicBezTo>
                    <a:pt x="230" y="29"/>
                    <a:pt x="230" y="29"/>
                    <a:pt x="230" y="29"/>
                  </a:cubicBezTo>
                  <a:cubicBezTo>
                    <a:pt x="209" y="21"/>
                    <a:pt x="209" y="21"/>
                    <a:pt x="209" y="21"/>
                  </a:cubicBezTo>
                  <a:cubicBezTo>
                    <a:pt x="207" y="20"/>
                    <a:pt x="207" y="20"/>
                    <a:pt x="207" y="20"/>
                  </a:cubicBezTo>
                  <a:cubicBezTo>
                    <a:pt x="175" y="8"/>
                    <a:pt x="175" y="8"/>
                    <a:pt x="175" y="8"/>
                  </a:cubicBezTo>
                  <a:cubicBezTo>
                    <a:pt x="174" y="7"/>
                    <a:pt x="174" y="7"/>
                    <a:pt x="174" y="7"/>
                  </a:cubicBezTo>
                  <a:cubicBezTo>
                    <a:pt x="156" y="0"/>
                    <a:pt x="156" y="0"/>
                    <a:pt x="156" y="0"/>
                  </a:cubicBezTo>
                  <a:cubicBezTo>
                    <a:pt x="155" y="0"/>
                    <a:pt x="155" y="0"/>
                    <a:pt x="155" y="0"/>
                  </a:cubicBezTo>
                  <a:cubicBezTo>
                    <a:pt x="155" y="0"/>
                    <a:pt x="155" y="0"/>
                    <a:pt x="155" y="0"/>
                  </a:cubicBezTo>
                  <a:cubicBezTo>
                    <a:pt x="154" y="0"/>
                    <a:pt x="154" y="0"/>
                    <a:pt x="154" y="0"/>
                  </a:cubicBezTo>
                  <a:cubicBezTo>
                    <a:pt x="154" y="1"/>
                    <a:pt x="153" y="3"/>
                    <a:pt x="152" y="5"/>
                  </a:cubicBezTo>
                  <a:cubicBezTo>
                    <a:pt x="149" y="13"/>
                    <a:pt x="147" y="22"/>
                    <a:pt x="146" y="30"/>
                  </a:cubicBezTo>
                  <a:cubicBezTo>
                    <a:pt x="140" y="37"/>
                    <a:pt x="136" y="43"/>
                    <a:pt x="132" y="51"/>
                  </a:cubicBezTo>
                  <a:cubicBezTo>
                    <a:pt x="129" y="58"/>
                    <a:pt x="126" y="67"/>
                    <a:pt x="125" y="75"/>
                  </a:cubicBezTo>
                  <a:cubicBezTo>
                    <a:pt x="119" y="81"/>
                    <a:pt x="114" y="88"/>
                    <a:pt x="110" y="95"/>
                  </a:cubicBezTo>
                  <a:cubicBezTo>
                    <a:pt x="106" y="102"/>
                    <a:pt x="103" y="110"/>
                    <a:pt x="101" y="118"/>
                  </a:cubicBezTo>
                  <a:cubicBezTo>
                    <a:pt x="95" y="123"/>
                    <a:pt x="90" y="129"/>
                    <a:pt x="85" y="136"/>
                  </a:cubicBezTo>
                  <a:cubicBezTo>
                    <a:pt x="81" y="143"/>
                    <a:pt x="77" y="151"/>
                    <a:pt x="75" y="160"/>
                  </a:cubicBezTo>
                  <a:cubicBezTo>
                    <a:pt x="68" y="165"/>
                    <a:pt x="62" y="171"/>
                    <a:pt x="58" y="177"/>
                  </a:cubicBezTo>
                  <a:cubicBezTo>
                    <a:pt x="53" y="184"/>
                    <a:pt x="49" y="192"/>
                    <a:pt x="46" y="200"/>
                  </a:cubicBezTo>
                  <a:cubicBezTo>
                    <a:pt x="39" y="205"/>
                    <a:pt x="32" y="210"/>
                    <a:pt x="27" y="217"/>
                  </a:cubicBezTo>
                  <a:cubicBezTo>
                    <a:pt x="22" y="223"/>
                    <a:pt x="18" y="230"/>
                    <a:pt x="14" y="238"/>
                  </a:cubicBezTo>
                  <a:cubicBezTo>
                    <a:pt x="9" y="241"/>
                    <a:pt x="5" y="244"/>
                    <a:pt x="0" y="248"/>
                  </a:cubicBezTo>
                  <a:cubicBezTo>
                    <a:pt x="1" y="249"/>
                    <a:pt x="1" y="249"/>
                    <a:pt x="1" y="249"/>
                  </a:cubicBezTo>
                  <a:cubicBezTo>
                    <a:pt x="16" y="262"/>
                    <a:pt x="16" y="262"/>
                    <a:pt x="16" y="262"/>
                  </a:cubicBezTo>
                  <a:cubicBezTo>
                    <a:pt x="17" y="263"/>
                    <a:pt x="17" y="263"/>
                    <a:pt x="17" y="263"/>
                  </a:cubicBezTo>
                  <a:cubicBezTo>
                    <a:pt x="42" y="286"/>
                    <a:pt x="42" y="286"/>
                    <a:pt x="42" y="286"/>
                  </a:cubicBezTo>
                  <a:cubicBezTo>
                    <a:pt x="43" y="287"/>
                    <a:pt x="43" y="287"/>
                    <a:pt x="43" y="287"/>
                  </a:cubicBezTo>
                  <a:cubicBezTo>
                    <a:pt x="60" y="303"/>
                    <a:pt x="60" y="303"/>
                    <a:pt x="60" y="303"/>
                  </a:cubicBezTo>
                  <a:cubicBezTo>
                    <a:pt x="61" y="303"/>
                    <a:pt x="61" y="303"/>
                    <a:pt x="61" y="303"/>
                  </a:cubicBezTo>
                  <a:cubicBezTo>
                    <a:pt x="61" y="303"/>
                    <a:pt x="61" y="303"/>
                    <a:pt x="61" y="303"/>
                  </a:cubicBezTo>
                  <a:cubicBezTo>
                    <a:pt x="72" y="295"/>
                    <a:pt x="81" y="283"/>
                    <a:pt x="88" y="270"/>
                  </a:cubicBezTo>
                  <a:close/>
                </a:path>
              </a:pathLst>
            </a:custGeom>
            <a:solidFill>
              <a:srgbClr val="BCBEC0"/>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55" name="MH_Other_23"/>
            <p:cNvSpPr>
              <a:spLocks/>
            </p:cNvSpPr>
            <p:nvPr>
              <p:custDataLst>
                <p:tags r:id="rId29"/>
              </p:custDataLst>
            </p:nvPr>
          </p:nvSpPr>
          <p:spPr bwMode="auto">
            <a:xfrm>
              <a:off x="4813151" y="3079302"/>
              <a:ext cx="152294" cy="120789"/>
            </a:xfrm>
            <a:custGeom>
              <a:avLst/>
              <a:gdLst>
                <a:gd name="T0" fmla="*/ 2147483646 w 189"/>
                <a:gd name="T1" fmla="*/ 2147483646 h 150"/>
                <a:gd name="T2" fmla="*/ 2147483646 w 189"/>
                <a:gd name="T3" fmla="*/ 2147483646 h 150"/>
                <a:gd name="T4" fmla="*/ 2147483646 w 189"/>
                <a:gd name="T5" fmla="*/ 2147483646 h 150"/>
                <a:gd name="T6" fmla="*/ 2147483646 w 189"/>
                <a:gd name="T7" fmla="*/ 2147483646 h 150"/>
                <a:gd name="T8" fmla="*/ 0 w 189"/>
                <a:gd name="T9" fmla="*/ 2147483646 h 150"/>
                <a:gd name="T10" fmla="*/ 1186669689 w 189"/>
                <a:gd name="T11" fmla="*/ 2147483646 h 150"/>
                <a:gd name="T12" fmla="*/ 2147483646 w 189"/>
                <a:gd name="T13" fmla="*/ 2147483646 h 150"/>
                <a:gd name="T14" fmla="*/ 2147483646 w 189"/>
                <a:gd name="T15" fmla="*/ 2147483646 h 150"/>
                <a:gd name="T16" fmla="*/ 2147483646 w 189"/>
                <a:gd name="T17" fmla="*/ 2147483646 h 150"/>
                <a:gd name="T18" fmla="*/ 2147483646 w 189"/>
                <a:gd name="T19" fmla="*/ 2147483646 h 150"/>
                <a:gd name="T20" fmla="*/ 2147483646 w 189"/>
                <a:gd name="T21" fmla="*/ 2147483646 h 150"/>
                <a:gd name="T22" fmla="*/ 2147483646 w 189"/>
                <a:gd name="T23" fmla="*/ 2147483646 h 150"/>
                <a:gd name="T24" fmla="*/ 2147483646 w 189"/>
                <a:gd name="T25" fmla="*/ 2147483646 h 150"/>
                <a:gd name="T26" fmla="*/ 2147483646 w 189"/>
                <a:gd name="T27" fmla="*/ 0 h 150"/>
                <a:gd name="T28" fmla="*/ 2147483646 w 189"/>
                <a:gd name="T29" fmla="*/ 602866460 h 150"/>
                <a:gd name="T30" fmla="*/ 2147483646 w 189"/>
                <a:gd name="T31" fmla="*/ 2147483646 h 1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9" h="150">
                  <a:moveTo>
                    <a:pt x="139" y="65"/>
                  </a:moveTo>
                  <a:cubicBezTo>
                    <a:pt x="111" y="79"/>
                    <a:pt x="98" y="83"/>
                    <a:pt x="98" y="83"/>
                  </a:cubicBezTo>
                  <a:cubicBezTo>
                    <a:pt x="98" y="83"/>
                    <a:pt x="85" y="89"/>
                    <a:pt x="57" y="99"/>
                  </a:cubicBezTo>
                  <a:cubicBezTo>
                    <a:pt x="38" y="106"/>
                    <a:pt x="24" y="116"/>
                    <a:pt x="13" y="129"/>
                  </a:cubicBezTo>
                  <a:cubicBezTo>
                    <a:pt x="8" y="135"/>
                    <a:pt x="4" y="142"/>
                    <a:pt x="0" y="150"/>
                  </a:cubicBezTo>
                  <a:cubicBezTo>
                    <a:pt x="2" y="148"/>
                    <a:pt x="2" y="148"/>
                    <a:pt x="2" y="148"/>
                  </a:cubicBezTo>
                  <a:cubicBezTo>
                    <a:pt x="14" y="125"/>
                    <a:pt x="30" y="110"/>
                    <a:pt x="57" y="101"/>
                  </a:cubicBezTo>
                  <a:cubicBezTo>
                    <a:pt x="86" y="90"/>
                    <a:pt x="98" y="85"/>
                    <a:pt x="98" y="85"/>
                  </a:cubicBezTo>
                  <a:cubicBezTo>
                    <a:pt x="98" y="84"/>
                    <a:pt x="111" y="80"/>
                    <a:pt x="140" y="66"/>
                  </a:cubicBezTo>
                  <a:cubicBezTo>
                    <a:pt x="149" y="61"/>
                    <a:pt x="156" y="56"/>
                    <a:pt x="163" y="50"/>
                  </a:cubicBezTo>
                  <a:cubicBezTo>
                    <a:pt x="163" y="48"/>
                    <a:pt x="163" y="48"/>
                    <a:pt x="163" y="48"/>
                  </a:cubicBezTo>
                  <a:cubicBezTo>
                    <a:pt x="165" y="48"/>
                    <a:pt x="165" y="48"/>
                    <a:pt x="165" y="48"/>
                  </a:cubicBezTo>
                  <a:cubicBezTo>
                    <a:pt x="165" y="48"/>
                    <a:pt x="165" y="48"/>
                    <a:pt x="165" y="48"/>
                  </a:cubicBezTo>
                  <a:cubicBezTo>
                    <a:pt x="177" y="36"/>
                    <a:pt x="185" y="19"/>
                    <a:pt x="189" y="0"/>
                  </a:cubicBezTo>
                  <a:cubicBezTo>
                    <a:pt x="188" y="1"/>
                    <a:pt x="188" y="1"/>
                    <a:pt x="188" y="1"/>
                  </a:cubicBezTo>
                  <a:cubicBezTo>
                    <a:pt x="182" y="30"/>
                    <a:pt x="166" y="51"/>
                    <a:pt x="139" y="65"/>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56" name="MH_Other_24"/>
            <p:cNvSpPr>
              <a:spLocks/>
            </p:cNvSpPr>
            <p:nvPr>
              <p:custDataLst>
                <p:tags r:id="rId30"/>
              </p:custDataLst>
            </p:nvPr>
          </p:nvSpPr>
          <p:spPr bwMode="auto">
            <a:xfrm>
              <a:off x="4802491" y="3118559"/>
              <a:ext cx="144679" cy="89082"/>
            </a:xfrm>
            <a:custGeom>
              <a:avLst/>
              <a:gdLst>
                <a:gd name="T0" fmla="*/ 0 w 179"/>
                <a:gd name="T1" fmla="*/ 2147483646 h 113"/>
                <a:gd name="T2" fmla="*/ 597692389 w 179"/>
                <a:gd name="T3" fmla="*/ 2147483646 h 113"/>
                <a:gd name="T4" fmla="*/ 2147483646 w 179"/>
                <a:gd name="T5" fmla="*/ 2147483646 h 113"/>
                <a:gd name="T6" fmla="*/ 2147483646 w 179"/>
                <a:gd name="T7" fmla="*/ 2147483646 h 113"/>
                <a:gd name="T8" fmla="*/ 2147483646 w 179"/>
                <a:gd name="T9" fmla="*/ 2147483646 h 113"/>
                <a:gd name="T10" fmla="*/ 2147483646 w 179"/>
                <a:gd name="T11" fmla="*/ 2147483646 h 113"/>
                <a:gd name="T12" fmla="*/ 2147483646 w 179"/>
                <a:gd name="T13" fmla="*/ 2147483646 h 113"/>
                <a:gd name="T14" fmla="*/ 2147483646 w 179"/>
                <a:gd name="T15" fmla="*/ 2147483646 h 113"/>
                <a:gd name="T16" fmla="*/ 2147483646 w 179"/>
                <a:gd name="T17" fmla="*/ 0 h 113"/>
                <a:gd name="T18" fmla="*/ 2147483646 w 179"/>
                <a:gd name="T19" fmla="*/ 1154195168 h 113"/>
                <a:gd name="T20" fmla="*/ 2147483646 w 179"/>
                <a:gd name="T21" fmla="*/ 2147483646 h 113"/>
                <a:gd name="T22" fmla="*/ 2147483646 w 179"/>
                <a:gd name="T23" fmla="*/ 2147483646 h 113"/>
                <a:gd name="T24" fmla="*/ 2147483646 w 179"/>
                <a:gd name="T25" fmla="*/ 2147483646 h 113"/>
                <a:gd name="T26" fmla="*/ 2147483646 w 179"/>
                <a:gd name="T27" fmla="*/ 2147483646 h 113"/>
                <a:gd name="T28" fmla="*/ 2147483646 w 179"/>
                <a:gd name="T29" fmla="*/ 2147483646 h 113"/>
                <a:gd name="T30" fmla="*/ 2147483646 w 179"/>
                <a:gd name="T31" fmla="*/ 2147483646 h 113"/>
                <a:gd name="T32" fmla="*/ 2147483646 w 179"/>
                <a:gd name="T33" fmla="*/ 2147483646 h 113"/>
                <a:gd name="T34" fmla="*/ 0 w 179"/>
                <a:gd name="T35" fmla="*/ 2147483646 h 1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9" h="113">
                  <a:moveTo>
                    <a:pt x="0" y="112"/>
                  </a:moveTo>
                  <a:cubicBezTo>
                    <a:pt x="1" y="113"/>
                    <a:pt x="1" y="113"/>
                    <a:pt x="1" y="113"/>
                  </a:cubicBezTo>
                  <a:cubicBezTo>
                    <a:pt x="12" y="103"/>
                    <a:pt x="25" y="96"/>
                    <a:pt x="41" y="91"/>
                  </a:cubicBezTo>
                  <a:cubicBezTo>
                    <a:pt x="71" y="82"/>
                    <a:pt x="83" y="78"/>
                    <a:pt x="83" y="78"/>
                  </a:cubicBezTo>
                  <a:cubicBezTo>
                    <a:pt x="84" y="78"/>
                    <a:pt x="96" y="74"/>
                    <a:pt x="126" y="62"/>
                  </a:cubicBezTo>
                  <a:cubicBezTo>
                    <a:pt x="135" y="58"/>
                    <a:pt x="142" y="53"/>
                    <a:pt x="149" y="48"/>
                  </a:cubicBezTo>
                  <a:cubicBezTo>
                    <a:pt x="149" y="47"/>
                    <a:pt x="149" y="47"/>
                    <a:pt x="150" y="47"/>
                  </a:cubicBezTo>
                  <a:cubicBezTo>
                    <a:pt x="150" y="47"/>
                    <a:pt x="150" y="47"/>
                    <a:pt x="150" y="47"/>
                  </a:cubicBezTo>
                  <a:cubicBezTo>
                    <a:pt x="164" y="35"/>
                    <a:pt x="174" y="19"/>
                    <a:pt x="179" y="0"/>
                  </a:cubicBezTo>
                  <a:cubicBezTo>
                    <a:pt x="177" y="2"/>
                    <a:pt x="177" y="2"/>
                    <a:pt x="177" y="2"/>
                  </a:cubicBezTo>
                  <a:cubicBezTo>
                    <a:pt x="170" y="29"/>
                    <a:pt x="153" y="48"/>
                    <a:pt x="125" y="60"/>
                  </a:cubicBezTo>
                  <a:cubicBezTo>
                    <a:pt x="96" y="73"/>
                    <a:pt x="83" y="76"/>
                    <a:pt x="83" y="77"/>
                  </a:cubicBezTo>
                  <a:cubicBezTo>
                    <a:pt x="83" y="76"/>
                    <a:pt x="70" y="81"/>
                    <a:pt x="41" y="90"/>
                  </a:cubicBezTo>
                  <a:cubicBezTo>
                    <a:pt x="32" y="93"/>
                    <a:pt x="24" y="96"/>
                    <a:pt x="16" y="100"/>
                  </a:cubicBezTo>
                  <a:cubicBezTo>
                    <a:pt x="15" y="102"/>
                    <a:pt x="15" y="102"/>
                    <a:pt x="15" y="102"/>
                  </a:cubicBezTo>
                  <a:cubicBezTo>
                    <a:pt x="14" y="102"/>
                    <a:pt x="14" y="102"/>
                    <a:pt x="14" y="102"/>
                  </a:cubicBezTo>
                  <a:cubicBezTo>
                    <a:pt x="14" y="102"/>
                    <a:pt x="14" y="102"/>
                    <a:pt x="14" y="102"/>
                  </a:cubicBezTo>
                  <a:cubicBezTo>
                    <a:pt x="9" y="105"/>
                    <a:pt x="5" y="108"/>
                    <a:pt x="0" y="112"/>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57" name="MH_Other_25"/>
            <p:cNvSpPr>
              <a:spLocks/>
            </p:cNvSpPr>
            <p:nvPr>
              <p:custDataLst>
                <p:tags r:id="rId31"/>
              </p:custDataLst>
            </p:nvPr>
          </p:nvSpPr>
          <p:spPr bwMode="auto">
            <a:xfrm>
              <a:off x="4813151" y="3197073"/>
              <a:ext cx="1523" cy="3019"/>
            </a:xfrm>
            <a:custGeom>
              <a:avLst/>
              <a:gdLst>
                <a:gd name="T0" fmla="*/ 107627970 w 5"/>
                <a:gd name="T1" fmla="*/ 716934050 h 5"/>
                <a:gd name="T2" fmla="*/ 179346497 w 5"/>
                <a:gd name="T3" fmla="*/ 0 h 5"/>
                <a:gd name="T4" fmla="*/ 0 w 5"/>
                <a:gd name="T5" fmla="*/ 716934050 h 5"/>
                <a:gd name="T6" fmla="*/ 0 w 5"/>
                <a:gd name="T7" fmla="*/ 716934050 h 5"/>
                <a:gd name="T8" fmla="*/ 107627970 w 5"/>
                <a:gd name="T9" fmla="*/ 71693405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3" y="5"/>
                  </a:moveTo>
                  <a:lnTo>
                    <a:pt x="5" y="0"/>
                  </a:lnTo>
                  <a:lnTo>
                    <a:pt x="0" y="5"/>
                  </a:lnTo>
                  <a:lnTo>
                    <a:pt x="3" y="5"/>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58" name="MH_Other_26"/>
            <p:cNvSpPr>
              <a:spLocks/>
            </p:cNvSpPr>
            <p:nvPr>
              <p:custDataLst>
                <p:tags r:id="rId32"/>
              </p:custDataLst>
            </p:nvPr>
          </p:nvSpPr>
          <p:spPr bwMode="auto">
            <a:xfrm>
              <a:off x="4944124" y="3118559"/>
              <a:ext cx="3046" cy="0"/>
            </a:xfrm>
            <a:custGeom>
              <a:avLst/>
              <a:gdLst>
                <a:gd name="T0" fmla="*/ 0 w 5"/>
                <a:gd name="T1" fmla="*/ 0 h 4"/>
                <a:gd name="T2" fmla="*/ 0 w 5"/>
                <a:gd name="T3" fmla="*/ 89 h 4"/>
                <a:gd name="T4" fmla="*/ 716934050 w 5"/>
                <a:gd name="T5" fmla="*/ 0 h 4"/>
                <a:gd name="T6" fmla="*/ 716934050 w 5"/>
                <a:gd name="T7" fmla="*/ 0 h 4"/>
                <a:gd name="T8" fmla="*/ 0 w 5"/>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0" y="0"/>
                  </a:moveTo>
                  <a:lnTo>
                    <a:pt x="0" y="4"/>
                  </a:lnTo>
                  <a:lnTo>
                    <a:pt x="5" y="0"/>
                  </a:lnTo>
                  <a:lnTo>
                    <a:pt x="0"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59" name="MH_Other_27"/>
            <p:cNvSpPr>
              <a:spLocks/>
            </p:cNvSpPr>
            <p:nvPr>
              <p:custDataLst>
                <p:tags r:id="rId33"/>
              </p:custDataLst>
            </p:nvPr>
          </p:nvSpPr>
          <p:spPr bwMode="auto">
            <a:xfrm>
              <a:off x="4814674" y="3154796"/>
              <a:ext cx="109651" cy="64925"/>
            </a:xfrm>
            <a:custGeom>
              <a:avLst/>
              <a:gdLst>
                <a:gd name="T0" fmla="*/ 2147483646 w 135"/>
                <a:gd name="T1" fmla="*/ 2147483646 h 81"/>
                <a:gd name="T2" fmla="*/ 2147483646 w 135"/>
                <a:gd name="T3" fmla="*/ 2147483646 h 81"/>
                <a:gd name="T4" fmla="*/ 0 w 135"/>
                <a:gd name="T5" fmla="*/ 2147483646 h 81"/>
                <a:gd name="T6" fmla="*/ 602149333 w 135"/>
                <a:gd name="T7" fmla="*/ 2147483646 h 81"/>
                <a:gd name="T8" fmla="*/ 2147483646 w 135"/>
                <a:gd name="T9" fmla="*/ 2147483646 h 81"/>
                <a:gd name="T10" fmla="*/ 2147483646 w 135"/>
                <a:gd name="T11" fmla="*/ 2147483646 h 81"/>
                <a:gd name="T12" fmla="*/ 2147483646 w 135"/>
                <a:gd name="T13" fmla="*/ 2147483646 h 81"/>
                <a:gd name="T14" fmla="*/ 2147483646 w 135"/>
                <a:gd name="T15" fmla="*/ 2147483646 h 81"/>
                <a:gd name="T16" fmla="*/ 2147483646 w 135"/>
                <a:gd name="T17" fmla="*/ 2147483646 h 81"/>
                <a:gd name="T18" fmla="*/ 2147483646 w 135"/>
                <a:gd name="T19" fmla="*/ 0 h 81"/>
                <a:gd name="T20" fmla="*/ 2147483646 w 135"/>
                <a:gd name="T21" fmla="*/ 595157838 h 81"/>
                <a:gd name="T22" fmla="*/ 2147483646 w 135"/>
                <a:gd name="T23" fmla="*/ 1191025263 h 81"/>
                <a:gd name="T24" fmla="*/ 2147483646 w 135"/>
                <a:gd name="T25" fmla="*/ 2147483646 h 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5" h="81">
                  <a:moveTo>
                    <a:pt x="78" y="58"/>
                  </a:moveTo>
                  <a:cubicBezTo>
                    <a:pt x="48" y="69"/>
                    <a:pt x="35" y="71"/>
                    <a:pt x="35" y="71"/>
                  </a:cubicBezTo>
                  <a:cubicBezTo>
                    <a:pt x="0" y="80"/>
                    <a:pt x="0" y="80"/>
                    <a:pt x="0" y="80"/>
                  </a:cubicBezTo>
                  <a:cubicBezTo>
                    <a:pt x="1" y="81"/>
                    <a:pt x="1" y="81"/>
                    <a:pt x="1" y="81"/>
                  </a:cubicBezTo>
                  <a:cubicBezTo>
                    <a:pt x="35" y="73"/>
                    <a:pt x="35" y="73"/>
                    <a:pt x="35" y="73"/>
                  </a:cubicBezTo>
                  <a:cubicBezTo>
                    <a:pt x="35" y="72"/>
                    <a:pt x="48" y="70"/>
                    <a:pt x="78" y="59"/>
                  </a:cubicBezTo>
                  <a:cubicBezTo>
                    <a:pt x="87" y="56"/>
                    <a:pt x="95" y="52"/>
                    <a:pt x="102" y="47"/>
                  </a:cubicBezTo>
                  <a:cubicBezTo>
                    <a:pt x="102" y="46"/>
                    <a:pt x="103" y="46"/>
                    <a:pt x="103" y="46"/>
                  </a:cubicBezTo>
                  <a:cubicBezTo>
                    <a:pt x="103" y="46"/>
                    <a:pt x="103" y="46"/>
                    <a:pt x="103" y="46"/>
                  </a:cubicBezTo>
                  <a:cubicBezTo>
                    <a:pt x="118" y="35"/>
                    <a:pt x="129" y="18"/>
                    <a:pt x="135" y="0"/>
                  </a:cubicBezTo>
                  <a:cubicBezTo>
                    <a:pt x="134" y="1"/>
                    <a:pt x="134" y="1"/>
                    <a:pt x="134" y="1"/>
                  </a:cubicBezTo>
                  <a:cubicBezTo>
                    <a:pt x="133" y="2"/>
                    <a:pt x="133" y="2"/>
                    <a:pt x="133" y="2"/>
                  </a:cubicBezTo>
                  <a:cubicBezTo>
                    <a:pt x="124" y="29"/>
                    <a:pt x="106" y="48"/>
                    <a:pt x="78" y="58"/>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60" name="MH_Other_28"/>
            <p:cNvSpPr>
              <a:spLocks/>
            </p:cNvSpPr>
            <p:nvPr>
              <p:custDataLst>
                <p:tags r:id="rId34"/>
              </p:custDataLst>
            </p:nvPr>
          </p:nvSpPr>
          <p:spPr bwMode="auto">
            <a:xfrm>
              <a:off x="4922803" y="3154797"/>
              <a:ext cx="0" cy="1509"/>
            </a:xfrm>
            <a:custGeom>
              <a:avLst/>
              <a:gdLst>
                <a:gd name="T0" fmla="*/ 0 w 1"/>
                <a:gd name="T1" fmla="*/ 1790702559 h 1"/>
                <a:gd name="T2" fmla="*/ 711 w 1"/>
                <a:gd name="T3" fmla="*/ 0 h 1"/>
                <a:gd name="T4" fmla="*/ 711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0" y="0"/>
                    <a:pt x="0" y="0"/>
                    <a:pt x="0"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61" name="MH_Other_29"/>
            <p:cNvSpPr>
              <a:spLocks/>
            </p:cNvSpPr>
            <p:nvPr>
              <p:custDataLst>
                <p:tags r:id="rId35"/>
              </p:custDataLst>
            </p:nvPr>
          </p:nvSpPr>
          <p:spPr bwMode="auto">
            <a:xfrm>
              <a:off x="4835997" y="3191032"/>
              <a:ext cx="62440" cy="48316"/>
            </a:xfrm>
            <a:custGeom>
              <a:avLst/>
              <a:gdLst>
                <a:gd name="T0" fmla="*/ 2147483646 w 78"/>
                <a:gd name="T1" fmla="*/ 2147483646 h 59"/>
                <a:gd name="T2" fmla="*/ 0 w 78"/>
                <a:gd name="T3" fmla="*/ 2147483646 h 59"/>
                <a:gd name="T4" fmla="*/ 586984606 w 78"/>
                <a:gd name="T5" fmla="*/ 2147483646 h 59"/>
                <a:gd name="T6" fmla="*/ 2147483646 w 78"/>
                <a:gd name="T7" fmla="*/ 2147483646 h 59"/>
                <a:gd name="T8" fmla="*/ 2147483646 w 78"/>
                <a:gd name="T9" fmla="*/ 2147483646 h 59"/>
                <a:gd name="T10" fmla="*/ 2147483646 w 78"/>
                <a:gd name="T11" fmla="*/ 2147483646 h 59"/>
                <a:gd name="T12" fmla="*/ 2147483646 w 78"/>
                <a:gd name="T13" fmla="*/ 2147483646 h 59"/>
                <a:gd name="T14" fmla="*/ 2147483646 w 78"/>
                <a:gd name="T15" fmla="*/ 0 h 59"/>
                <a:gd name="T16" fmla="*/ 2147483646 w 78"/>
                <a:gd name="T17" fmla="*/ 0 h 59"/>
                <a:gd name="T18" fmla="*/ 2147483646 w 78"/>
                <a:gd name="T19" fmla="*/ 625699295 h 59"/>
                <a:gd name="T20" fmla="*/ 2147483646 w 78"/>
                <a:gd name="T21" fmla="*/ 2147483646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8" h="59">
                  <a:moveTo>
                    <a:pt x="17" y="53"/>
                  </a:moveTo>
                  <a:cubicBezTo>
                    <a:pt x="11" y="55"/>
                    <a:pt x="5" y="57"/>
                    <a:pt x="0" y="58"/>
                  </a:cubicBezTo>
                  <a:cubicBezTo>
                    <a:pt x="1" y="59"/>
                    <a:pt x="1" y="59"/>
                    <a:pt x="1" y="59"/>
                  </a:cubicBezTo>
                  <a:cubicBezTo>
                    <a:pt x="6" y="58"/>
                    <a:pt x="12" y="56"/>
                    <a:pt x="18" y="55"/>
                  </a:cubicBezTo>
                  <a:cubicBezTo>
                    <a:pt x="27" y="52"/>
                    <a:pt x="36" y="48"/>
                    <a:pt x="44" y="43"/>
                  </a:cubicBezTo>
                  <a:cubicBezTo>
                    <a:pt x="44" y="41"/>
                    <a:pt x="44" y="41"/>
                    <a:pt x="44" y="41"/>
                  </a:cubicBezTo>
                  <a:cubicBezTo>
                    <a:pt x="46" y="42"/>
                    <a:pt x="46" y="42"/>
                    <a:pt x="46" y="42"/>
                  </a:cubicBezTo>
                  <a:cubicBezTo>
                    <a:pt x="60" y="32"/>
                    <a:pt x="71" y="18"/>
                    <a:pt x="78" y="0"/>
                  </a:cubicBezTo>
                  <a:cubicBezTo>
                    <a:pt x="77" y="0"/>
                    <a:pt x="77" y="0"/>
                    <a:pt x="77" y="0"/>
                  </a:cubicBezTo>
                  <a:cubicBezTo>
                    <a:pt x="76" y="1"/>
                    <a:pt x="76" y="1"/>
                    <a:pt x="76" y="1"/>
                  </a:cubicBezTo>
                  <a:cubicBezTo>
                    <a:pt x="66" y="27"/>
                    <a:pt x="46" y="45"/>
                    <a:pt x="17" y="53"/>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62" name="MH_Other_30"/>
            <p:cNvSpPr>
              <a:spLocks/>
            </p:cNvSpPr>
            <p:nvPr>
              <p:custDataLst>
                <p:tags r:id="rId36"/>
              </p:custDataLst>
            </p:nvPr>
          </p:nvSpPr>
          <p:spPr bwMode="auto">
            <a:xfrm>
              <a:off x="4896914" y="3191034"/>
              <a:ext cx="1523" cy="1509"/>
            </a:xfrm>
            <a:custGeom>
              <a:avLst/>
              <a:gdLst>
                <a:gd name="T0" fmla="*/ 0 w 1"/>
                <a:gd name="T1" fmla="*/ 2147483646 h 1"/>
                <a:gd name="T2" fmla="*/ 2147483646 w 1"/>
                <a:gd name="T3" fmla="*/ 0 h 1"/>
                <a:gd name="T4" fmla="*/ 2147483646 w 1"/>
                <a:gd name="T5" fmla="*/ 0 h 1"/>
                <a:gd name="T6" fmla="*/ 0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1" y="0"/>
                    <a:pt x="0" y="0"/>
                    <a:pt x="0"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63" name="MH_Other_31"/>
            <p:cNvSpPr>
              <a:spLocks/>
            </p:cNvSpPr>
            <p:nvPr>
              <p:custDataLst>
                <p:tags r:id="rId37"/>
              </p:custDataLst>
            </p:nvPr>
          </p:nvSpPr>
          <p:spPr bwMode="auto">
            <a:xfrm>
              <a:off x="4849703" y="3225759"/>
              <a:ext cx="22844" cy="25668"/>
            </a:xfrm>
            <a:custGeom>
              <a:avLst/>
              <a:gdLst>
                <a:gd name="T0" fmla="*/ 0 w 28"/>
                <a:gd name="T1" fmla="*/ 2147483646 h 33"/>
                <a:gd name="T2" fmla="*/ 606116541 w 28"/>
                <a:gd name="T3" fmla="*/ 2147483646 h 33"/>
                <a:gd name="T4" fmla="*/ 606116541 w 28"/>
                <a:gd name="T5" fmla="*/ 2147483646 h 33"/>
                <a:gd name="T6" fmla="*/ 2147483646 w 28"/>
                <a:gd name="T7" fmla="*/ 0 h 33"/>
                <a:gd name="T8" fmla="*/ 2147483646 w 28"/>
                <a:gd name="T9" fmla="*/ 561814103 h 33"/>
                <a:gd name="T10" fmla="*/ 0 w 28"/>
                <a:gd name="T11" fmla="*/ 2147483646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33">
                  <a:moveTo>
                    <a:pt x="0" y="33"/>
                  </a:moveTo>
                  <a:cubicBezTo>
                    <a:pt x="1" y="33"/>
                    <a:pt x="1" y="33"/>
                    <a:pt x="1" y="33"/>
                  </a:cubicBezTo>
                  <a:cubicBezTo>
                    <a:pt x="1" y="33"/>
                    <a:pt x="1" y="33"/>
                    <a:pt x="1" y="33"/>
                  </a:cubicBezTo>
                  <a:cubicBezTo>
                    <a:pt x="12" y="25"/>
                    <a:pt x="21" y="13"/>
                    <a:pt x="28" y="0"/>
                  </a:cubicBezTo>
                  <a:cubicBezTo>
                    <a:pt x="26" y="1"/>
                    <a:pt x="26" y="1"/>
                    <a:pt x="26" y="1"/>
                  </a:cubicBezTo>
                  <a:cubicBezTo>
                    <a:pt x="19" y="14"/>
                    <a:pt x="11" y="25"/>
                    <a:pt x="0" y="33"/>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64" name="MH_Other_32"/>
            <p:cNvSpPr>
              <a:spLocks/>
            </p:cNvSpPr>
            <p:nvPr>
              <p:custDataLst>
                <p:tags r:id="rId38"/>
              </p:custDataLst>
            </p:nvPr>
          </p:nvSpPr>
          <p:spPr bwMode="auto">
            <a:xfrm>
              <a:off x="4871022" y="3224251"/>
              <a:ext cx="1523" cy="1509"/>
            </a:xfrm>
            <a:custGeom>
              <a:avLst/>
              <a:gdLst>
                <a:gd name="T0" fmla="*/ 0 w 4"/>
                <a:gd name="T1" fmla="*/ 0 h 5"/>
                <a:gd name="T2" fmla="*/ 0 w 4"/>
                <a:gd name="T3" fmla="*/ 179120564 h 5"/>
                <a:gd name="T4" fmla="*/ 224119998 w 4"/>
                <a:gd name="T5" fmla="*/ 107492588 h 5"/>
                <a:gd name="T6" fmla="*/ 0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0"/>
                  </a:moveTo>
                  <a:lnTo>
                    <a:pt x="0" y="5"/>
                  </a:lnTo>
                  <a:lnTo>
                    <a:pt x="4" y="3"/>
                  </a:lnTo>
                  <a:lnTo>
                    <a:pt x="0"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65" name="MH_Other_33"/>
            <p:cNvSpPr>
              <a:spLocks/>
            </p:cNvSpPr>
            <p:nvPr>
              <p:custDataLst>
                <p:tags r:id="rId39"/>
              </p:custDataLst>
            </p:nvPr>
          </p:nvSpPr>
          <p:spPr bwMode="auto">
            <a:xfrm>
              <a:off x="4919757" y="3008338"/>
              <a:ext cx="7615" cy="25668"/>
            </a:xfrm>
            <a:custGeom>
              <a:avLst/>
              <a:gdLst>
                <a:gd name="T0" fmla="*/ 2147483646 w 10"/>
                <a:gd name="T1" fmla="*/ 0 h 31"/>
                <a:gd name="T2" fmla="*/ 2147483646 w 10"/>
                <a:gd name="T3" fmla="*/ 0 h 31"/>
                <a:gd name="T4" fmla="*/ 2147483646 w 10"/>
                <a:gd name="T5" fmla="*/ 0 h 31"/>
                <a:gd name="T6" fmla="*/ 2147483646 w 10"/>
                <a:gd name="T7" fmla="*/ 0 h 31"/>
                <a:gd name="T8" fmla="*/ 2147483646 w 10"/>
                <a:gd name="T9" fmla="*/ 2147483646 h 31"/>
                <a:gd name="T10" fmla="*/ 0 w 10"/>
                <a:gd name="T11" fmla="*/ 2147483646 h 31"/>
                <a:gd name="T12" fmla="*/ 537490712 w 10"/>
                <a:gd name="T13" fmla="*/ 2147483646 h 31"/>
                <a:gd name="T14" fmla="*/ 537490712 w 10"/>
                <a:gd name="T15" fmla="*/ 2147483646 h 31"/>
                <a:gd name="T16" fmla="*/ 2147483646 w 10"/>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31">
                  <a:moveTo>
                    <a:pt x="10" y="0"/>
                  </a:moveTo>
                  <a:cubicBezTo>
                    <a:pt x="9" y="0"/>
                    <a:pt x="9" y="0"/>
                    <a:pt x="9" y="0"/>
                  </a:cubicBezTo>
                  <a:cubicBezTo>
                    <a:pt x="9" y="0"/>
                    <a:pt x="9" y="0"/>
                    <a:pt x="9" y="0"/>
                  </a:cubicBezTo>
                  <a:cubicBezTo>
                    <a:pt x="8" y="0"/>
                    <a:pt x="8" y="0"/>
                    <a:pt x="8" y="0"/>
                  </a:cubicBezTo>
                  <a:cubicBezTo>
                    <a:pt x="8" y="1"/>
                    <a:pt x="7" y="3"/>
                    <a:pt x="6" y="5"/>
                  </a:cubicBezTo>
                  <a:cubicBezTo>
                    <a:pt x="3" y="13"/>
                    <a:pt x="1" y="22"/>
                    <a:pt x="0" y="31"/>
                  </a:cubicBezTo>
                  <a:cubicBezTo>
                    <a:pt x="1" y="29"/>
                    <a:pt x="1" y="29"/>
                    <a:pt x="1" y="29"/>
                  </a:cubicBezTo>
                  <a:cubicBezTo>
                    <a:pt x="1" y="29"/>
                    <a:pt x="1" y="29"/>
                    <a:pt x="1" y="29"/>
                  </a:cubicBezTo>
                  <a:cubicBezTo>
                    <a:pt x="3" y="18"/>
                    <a:pt x="5" y="9"/>
                    <a:pt x="1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66" name="MH_Other_34"/>
            <p:cNvSpPr>
              <a:spLocks/>
            </p:cNvSpPr>
            <p:nvPr>
              <p:custDataLst>
                <p:tags r:id="rId40"/>
              </p:custDataLst>
            </p:nvPr>
          </p:nvSpPr>
          <p:spPr bwMode="auto">
            <a:xfrm>
              <a:off x="4903006" y="3014378"/>
              <a:ext cx="39596" cy="54356"/>
            </a:xfrm>
            <a:custGeom>
              <a:avLst/>
              <a:gdLst>
                <a:gd name="T0" fmla="*/ 2147483646 w 50"/>
                <a:gd name="T1" fmla="*/ 2147483646 h 68"/>
                <a:gd name="T2" fmla="*/ 2147483646 w 50"/>
                <a:gd name="T3" fmla="*/ 594739039 h 68"/>
                <a:gd name="T4" fmla="*/ 2147483646 w 50"/>
                <a:gd name="T5" fmla="*/ 0 h 68"/>
                <a:gd name="T6" fmla="*/ 2147483646 w 50"/>
                <a:gd name="T7" fmla="*/ 2147483646 h 68"/>
                <a:gd name="T8" fmla="*/ 2147483646 w 50"/>
                <a:gd name="T9" fmla="*/ 2147483646 h 68"/>
                <a:gd name="T10" fmla="*/ 2147483646 w 50"/>
                <a:gd name="T11" fmla="*/ 2147483646 h 68"/>
                <a:gd name="T12" fmla="*/ 2147483646 w 50"/>
                <a:gd name="T13" fmla="*/ 2147483646 h 68"/>
                <a:gd name="T14" fmla="*/ 2147483646 w 50"/>
                <a:gd name="T15" fmla="*/ 2147483646 h 68"/>
                <a:gd name="T16" fmla="*/ 0 w 50"/>
                <a:gd name="T17" fmla="*/ 2147483646 h 68"/>
                <a:gd name="T18" fmla="*/ 0 w 50"/>
                <a:gd name="T19" fmla="*/ 2147483646 h 68"/>
                <a:gd name="T20" fmla="*/ 571737173 w 50"/>
                <a:gd name="T21" fmla="*/ 2147483646 h 68"/>
                <a:gd name="T22" fmla="*/ 2147483646 w 50"/>
                <a:gd name="T23" fmla="*/ 214748364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 h="68">
                  <a:moveTo>
                    <a:pt x="43" y="6"/>
                  </a:moveTo>
                  <a:cubicBezTo>
                    <a:pt x="50" y="1"/>
                    <a:pt x="50" y="1"/>
                    <a:pt x="50" y="1"/>
                  </a:cubicBezTo>
                  <a:cubicBezTo>
                    <a:pt x="49" y="0"/>
                    <a:pt x="49" y="0"/>
                    <a:pt x="49" y="0"/>
                  </a:cubicBezTo>
                  <a:cubicBezTo>
                    <a:pt x="42" y="5"/>
                    <a:pt x="42" y="5"/>
                    <a:pt x="42" y="5"/>
                  </a:cubicBezTo>
                  <a:cubicBezTo>
                    <a:pt x="34" y="10"/>
                    <a:pt x="28" y="16"/>
                    <a:pt x="22" y="22"/>
                  </a:cubicBezTo>
                  <a:cubicBezTo>
                    <a:pt x="22" y="23"/>
                    <a:pt x="22" y="23"/>
                    <a:pt x="22" y="23"/>
                  </a:cubicBezTo>
                  <a:cubicBezTo>
                    <a:pt x="22" y="22"/>
                    <a:pt x="22" y="22"/>
                    <a:pt x="22" y="22"/>
                  </a:cubicBezTo>
                  <a:cubicBezTo>
                    <a:pt x="16" y="29"/>
                    <a:pt x="11" y="36"/>
                    <a:pt x="7" y="44"/>
                  </a:cubicBezTo>
                  <a:cubicBezTo>
                    <a:pt x="4" y="51"/>
                    <a:pt x="1" y="60"/>
                    <a:pt x="0" y="68"/>
                  </a:cubicBezTo>
                  <a:cubicBezTo>
                    <a:pt x="0" y="68"/>
                    <a:pt x="0" y="68"/>
                    <a:pt x="0" y="68"/>
                  </a:cubicBezTo>
                  <a:cubicBezTo>
                    <a:pt x="1" y="67"/>
                    <a:pt x="1" y="67"/>
                    <a:pt x="1" y="67"/>
                  </a:cubicBezTo>
                  <a:cubicBezTo>
                    <a:pt x="6" y="41"/>
                    <a:pt x="19" y="22"/>
                    <a:pt x="43" y="6"/>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67" name="MH_Other_35"/>
            <p:cNvSpPr>
              <a:spLocks/>
            </p:cNvSpPr>
            <p:nvPr>
              <p:custDataLst>
                <p:tags r:id="rId41"/>
              </p:custDataLst>
            </p:nvPr>
          </p:nvSpPr>
          <p:spPr bwMode="auto">
            <a:xfrm>
              <a:off x="4921280" y="3032496"/>
              <a:ext cx="0" cy="0"/>
            </a:xfrm>
            <a:custGeom>
              <a:avLst/>
              <a:gdLst>
                <a:gd name="T0" fmla="*/ 0 h 1"/>
                <a:gd name="T1" fmla="*/ 0 h 1"/>
                <a:gd name="T2" fmla="*/ 711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0"/>
                    <a:pt x="0" y="0"/>
                    <a:pt x="0" y="0"/>
                  </a:cubicBezTo>
                  <a:cubicBezTo>
                    <a:pt x="0" y="1"/>
                    <a:pt x="0" y="1"/>
                    <a:pt x="0" y="1"/>
                  </a:cubicBezTo>
                  <a:lnTo>
                    <a:pt x="0"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68" name="MH_Other_36"/>
            <p:cNvSpPr>
              <a:spLocks/>
            </p:cNvSpPr>
            <p:nvPr>
              <p:custDataLst>
                <p:tags r:id="rId42"/>
              </p:custDataLst>
            </p:nvPr>
          </p:nvSpPr>
          <p:spPr bwMode="auto">
            <a:xfrm>
              <a:off x="4883205" y="3024947"/>
              <a:ext cx="86807" cy="78514"/>
            </a:xfrm>
            <a:custGeom>
              <a:avLst/>
              <a:gdLst>
                <a:gd name="T0" fmla="*/ 2147483646 w 108"/>
                <a:gd name="T1" fmla="*/ 2147483646 h 98"/>
                <a:gd name="T2" fmla="*/ 2147483646 w 108"/>
                <a:gd name="T3" fmla="*/ 2147483646 h 98"/>
                <a:gd name="T4" fmla="*/ 2147483646 w 108"/>
                <a:gd name="T5" fmla="*/ 597439620 h 98"/>
                <a:gd name="T6" fmla="*/ 2147483646 w 108"/>
                <a:gd name="T7" fmla="*/ 0 h 98"/>
                <a:gd name="T8" fmla="*/ 2147483646 w 108"/>
                <a:gd name="T9" fmla="*/ 2147483646 h 98"/>
                <a:gd name="T10" fmla="*/ 2147483646 w 108"/>
                <a:gd name="T11" fmla="*/ 2147483646 h 98"/>
                <a:gd name="T12" fmla="*/ 2147483646 w 108"/>
                <a:gd name="T13" fmla="*/ 2147483646 h 98"/>
                <a:gd name="T14" fmla="*/ 2147483646 w 108"/>
                <a:gd name="T15" fmla="*/ 2147483646 h 98"/>
                <a:gd name="T16" fmla="*/ 2147483646 w 108"/>
                <a:gd name="T17" fmla="*/ 2147483646 h 98"/>
                <a:gd name="T18" fmla="*/ 2147483646 w 108"/>
                <a:gd name="T19" fmla="*/ 2147483646 h 98"/>
                <a:gd name="T20" fmla="*/ 0 w 108"/>
                <a:gd name="T21" fmla="*/ 2147483646 h 98"/>
                <a:gd name="T22" fmla="*/ 1182862487 w 108"/>
                <a:gd name="T23" fmla="*/ 2147483646 h 98"/>
                <a:gd name="T24" fmla="*/ 2147483646 w 108"/>
                <a:gd name="T25" fmla="*/ 2147483646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8" h="98">
                  <a:moveTo>
                    <a:pt x="46" y="40"/>
                  </a:moveTo>
                  <a:cubicBezTo>
                    <a:pt x="73" y="24"/>
                    <a:pt x="84" y="16"/>
                    <a:pt x="84" y="16"/>
                  </a:cubicBezTo>
                  <a:cubicBezTo>
                    <a:pt x="84" y="16"/>
                    <a:pt x="92" y="12"/>
                    <a:pt x="108" y="1"/>
                  </a:cubicBezTo>
                  <a:cubicBezTo>
                    <a:pt x="106" y="0"/>
                    <a:pt x="106" y="0"/>
                    <a:pt x="106" y="0"/>
                  </a:cubicBezTo>
                  <a:cubicBezTo>
                    <a:pt x="91" y="11"/>
                    <a:pt x="84" y="15"/>
                    <a:pt x="84" y="15"/>
                  </a:cubicBezTo>
                  <a:cubicBezTo>
                    <a:pt x="83" y="15"/>
                    <a:pt x="72" y="23"/>
                    <a:pt x="46" y="38"/>
                  </a:cubicBezTo>
                  <a:cubicBezTo>
                    <a:pt x="38" y="43"/>
                    <a:pt x="31" y="48"/>
                    <a:pt x="25" y="54"/>
                  </a:cubicBezTo>
                  <a:cubicBezTo>
                    <a:pt x="25" y="55"/>
                    <a:pt x="25" y="55"/>
                    <a:pt x="25" y="55"/>
                  </a:cubicBezTo>
                  <a:cubicBezTo>
                    <a:pt x="24" y="55"/>
                    <a:pt x="24" y="55"/>
                    <a:pt x="24" y="55"/>
                  </a:cubicBezTo>
                  <a:cubicBezTo>
                    <a:pt x="18" y="61"/>
                    <a:pt x="13" y="68"/>
                    <a:pt x="9" y="75"/>
                  </a:cubicBezTo>
                  <a:cubicBezTo>
                    <a:pt x="5" y="82"/>
                    <a:pt x="2" y="90"/>
                    <a:pt x="0" y="98"/>
                  </a:cubicBezTo>
                  <a:cubicBezTo>
                    <a:pt x="2" y="96"/>
                    <a:pt x="2" y="96"/>
                    <a:pt x="2" y="96"/>
                  </a:cubicBezTo>
                  <a:cubicBezTo>
                    <a:pt x="8" y="71"/>
                    <a:pt x="22" y="54"/>
                    <a:pt x="46" y="4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69" name="MH_Other_37"/>
            <p:cNvSpPr>
              <a:spLocks/>
            </p:cNvSpPr>
            <p:nvPr>
              <p:custDataLst>
                <p:tags r:id="rId43"/>
              </p:custDataLst>
            </p:nvPr>
          </p:nvSpPr>
          <p:spPr bwMode="auto">
            <a:xfrm>
              <a:off x="4903005" y="3068733"/>
              <a:ext cx="0" cy="0"/>
            </a:xfrm>
            <a:custGeom>
              <a:avLst/>
              <a:gdLst>
                <a:gd name="T0" fmla="*/ 711 w 1"/>
                <a:gd name="T1" fmla="*/ 0 h 1"/>
                <a:gd name="T2" fmla="*/ 0 w 1"/>
                <a:gd name="T3" fmla="*/ 711 h 1"/>
                <a:gd name="T4" fmla="*/ 711 w 1"/>
                <a:gd name="T5" fmla="*/ 711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1"/>
                  </a:cubicBezTo>
                  <a:cubicBezTo>
                    <a:pt x="1" y="1"/>
                    <a:pt x="1" y="1"/>
                    <a:pt x="1" y="1"/>
                  </a:cubicBezTo>
                  <a:lnTo>
                    <a:pt x="1"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70" name="MH_Other_38"/>
            <p:cNvSpPr>
              <a:spLocks/>
            </p:cNvSpPr>
            <p:nvPr>
              <p:custDataLst>
                <p:tags r:id="rId44"/>
              </p:custDataLst>
            </p:nvPr>
          </p:nvSpPr>
          <p:spPr bwMode="auto">
            <a:xfrm>
              <a:off x="4861886" y="3032496"/>
              <a:ext cx="126405" cy="104182"/>
            </a:xfrm>
            <a:custGeom>
              <a:avLst/>
              <a:gdLst>
                <a:gd name="T0" fmla="*/ 2147483646 w 156"/>
                <a:gd name="T1" fmla="*/ 2147483646 h 131"/>
                <a:gd name="T2" fmla="*/ 2147483646 w 156"/>
                <a:gd name="T3" fmla="*/ 2147483646 h 131"/>
                <a:gd name="T4" fmla="*/ 2147483646 w 156"/>
                <a:gd name="T5" fmla="*/ 2147483646 h 131"/>
                <a:gd name="T6" fmla="*/ 2147483646 w 156"/>
                <a:gd name="T7" fmla="*/ 2147483646 h 131"/>
                <a:gd name="T8" fmla="*/ 2147483646 w 156"/>
                <a:gd name="T9" fmla="*/ 2147483646 h 131"/>
                <a:gd name="T10" fmla="*/ 2147483646 w 156"/>
                <a:gd name="T11" fmla="*/ 2147483646 h 131"/>
                <a:gd name="T12" fmla="*/ 2147483646 w 156"/>
                <a:gd name="T13" fmla="*/ 0 h 131"/>
                <a:gd name="T14" fmla="*/ 2147483646 w 156"/>
                <a:gd name="T15" fmla="*/ 0 h 131"/>
                <a:gd name="T16" fmla="*/ 2147483646 w 156"/>
                <a:gd name="T17" fmla="*/ 0 h 131"/>
                <a:gd name="T18" fmla="*/ 2147483646 w 156"/>
                <a:gd name="T19" fmla="*/ 2147483646 h 131"/>
                <a:gd name="T20" fmla="*/ 2147483646 w 156"/>
                <a:gd name="T21" fmla="*/ 2147483646 h 131"/>
                <a:gd name="T22" fmla="*/ 2147483646 w 156"/>
                <a:gd name="T23" fmla="*/ 2147483646 h 131"/>
                <a:gd name="T24" fmla="*/ 2147483646 w 156"/>
                <a:gd name="T25" fmla="*/ 2147483646 h 131"/>
                <a:gd name="T26" fmla="*/ 2147483646 w 156"/>
                <a:gd name="T27" fmla="*/ 2147483646 h 131"/>
                <a:gd name="T28" fmla="*/ 2147483646 w 156"/>
                <a:gd name="T29" fmla="*/ 2147483646 h 131"/>
                <a:gd name="T30" fmla="*/ 2147483646 w 156"/>
                <a:gd name="T31" fmla="*/ 2147483646 h 131"/>
                <a:gd name="T32" fmla="*/ 2147483646 w 156"/>
                <a:gd name="T33" fmla="*/ 2147483646 h 131"/>
                <a:gd name="T34" fmla="*/ 0 w 156"/>
                <a:gd name="T35" fmla="*/ 2147483646 h 131"/>
                <a:gd name="T36" fmla="*/ 601402651 w 156"/>
                <a:gd name="T37" fmla="*/ 2147483646 h 131"/>
                <a:gd name="T38" fmla="*/ 1202805303 w 156"/>
                <a:gd name="T39" fmla="*/ 2147483646 h 131"/>
                <a:gd name="T40" fmla="*/ 2147483646 w 156"/>
                <a:gd name="T41" fmla="*/ 2147483646 h 1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6" h="131">
                  <a:moveTo>
                    <a:pt x="50" y="74"/>
                  </a:moveTo>
                  <a:cubicBezTo>
                    <a:pt x="77" y="60"/>
                    <a:pt x="89" y="53"/>
                    <a:pt x="89" y="53"/>
                  </a:cubicBezTo>
                  <a:cubicBezTo>
                    <a:pt x="89" y="53"/>
                    <a:pt x="101" y="47"/>
                    <a:pt x="128" y="29"/>
                  </a:cubicBezTo>
                  <a:cubicBezTo>
                    <a:pt x="136" y="24"/>
                    <a:pt x="143" y="18"/>
                    <a:pt x="148" y="11"/>
                  </a:cubicBezTo>
                  <a:cubicBezTo>
                    <a:pt x="148" y="11"/>
                    <a:pt x="148" y="11"/>
                    <a:pt x="148" y="10"/>
                  </a:cubicBezTo>
                  <a:cubicBezTo>
                    <a:pt x="149" y="10"/>
                    <a:pt x="149" y="10"/>
                    <a:pt x="149" y="10"/>
                  </a:cubicBezTo>
                  <a:cubicBezTo>
                    <a:pt x="152" y="7"/>
                    <a:pt x="154" y="4"/>
                    <a:pt x="156" y="0"/>
                  </a:cubicBezTo>
                  <a:cubicBezTo>
                    <a:pt x="156" y="0"/>
                    <a:pt x="156" y="0"/>
                    <a:pt x="156" y="0"/>
                  </a:cubicBezTo>
                  <a:cubicBezTo>
                    <a:pt x="155" y="0"/>
                    <a:pt x="155" y="0"/>
                    <a:pt x="155" y="0"/>
                  </a:cubicBezTo>
                  <a:cubicBezTo>
                    <a:pt x="148" y="11"/>
                    <a:pt x="139" y="20"/>
                    <a:pt x="127" y="28"/>
                  </a:cubicBezTo>
                  <a:cubicBezTo>
                    <a:pt x="101" y="46"/>
                    <a:pt x="89" y="52"/>
                    <a:pt x="89" y="52"/>
                  </a:cubicBezTo>
                  <a:cubicBezTo>
                    <a:pt x="89" y="52"/>
                    <a:pt x="77" y="59"/>
                    <a:pt x="50" y="73"/>
                  </a:cubicBezTo>
                  <a:cubicBezTo>
                    <a:pt x="41" y="77"/>
                    <a:pt x="34" y="82"/>
                    <a:pt x="28" y="87"/>
                  </a:cubicBezTo>
                  <a:cubicBezTo>
                    <a:pt x="27" y="88"/>
                    <a:pt x="27" y="89"/>
                    <a:pt x="27" y="89"/>
                  </a:cubicBezTo>
                  <a:cubicBezTo>
                    <a:pt x="26" y="89"/>
                    <a:pt x="26" y="89"/>
                    <a:pt x="26" y="89"/>
                  </a:cubicBezTo>
                  <a:cubicBezTo>
                    <a:pt x="26" y="89"/>
                    <a:pt x="26" y="89"/>
                    <a:pt x="26" y="89"/>
                  </a:cubicBezTo>
                  <a:cubicBezTo>
                    <a:pt x="20" y="94"/>
                    <a:pt x="15" y="100"/>
                    <a:pt x="10" y="107"/>
                  </a:cubicBezTo>
                  <a:cubicBezTo>
                    <a:pt x="6" y="114"/>
                    <a:pt x="2" y="123"/>
                    <a:pt x="0" y="131"/>
                  </a:cubicBezTo>
                  <a:cubicBezTo>
                    <a:pt x="1" y="130"/>
                    <a:pt x="1" y="130"/>
                    <a:pt x="1" y="130"/>
                  </a:cubicBezTo>
                  <a:cubicBezTo>
                    <a:pt x="1" y="130"/>
                    <a:pt x="1" y="129"/>
                    <a:pt x="2" y="129"/>
                  </a:cubicBezTo>
                  <a:cubicBezTo>
                    <a:pt x="10" y="104"/>
                    <a:pt x="25" y="87"/>
                    <a:pt x="50" y="74"/>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71" name="MH_Other_39"/>
            <p:cNvSpPr>
              <a:spLocks/>
            </p:cNvSpPr>
            <p:nvPr>
              <p:custDataLst>
                <p:tags r:id="rId45"/>
              </p:custDataLst>
            </p:nvPr>
          </p:nvSpPr>
          <p:spPr bwMode="auto">
            <a:xfrm>
              <a:off x="4883205" y="3101950"/>
              <a:ext cx="1523" cy="1510"/>
            </a:xfrm>
            <a:custGeom>
              <a:avLst/>
              <a:gdLst>
                <a:gd name="T0" fmla="*/ 560457604 w 2"/>
                <a:gd name="T1" fmla="*/ 1120915208 h 2"/>
                <a:gd name="T2" fmla="*/ 1120915208 w 2"/>
                <a:gd name="T3" fmla="*/ 0 h 2"/>
                <a:gd name="T4" fmla="*/ 0 w 2"/>
                <a:gd name="T5" fmla="*/ 1120915208 h 2"/>
                <a:gd name="T6" fmla="*/ 0 w 2"/>
                <a:gd name="T7" fmla="*/ 1120915208 h 2"/>
                <a:gd name="T8" fmla="*/ 560457604 w 2"/>
                <a:gd name="T9" fmla="*/ 112091520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2"/>
                  </a:moveTo>
                  <a:cubicBezTo>
                    <a:pt x="1" y="2"/>
                    <a:pt x="1" y="1"/>
                    <a:pt x="2" y="0"/>
                  </a:cubicBezTo>
                  <a:cubicBezTo>
                    <a:pt x="0" y="2"/>
                    <a:pt x="0" y="2"/>
                    <a:pt x="0" y="2"/>
                  </a:cubicBezTo>
                  <a:cubicBezTo>
                    <a:pt x="0" y="2"/>
                    <a:pt x="0" y="2"/>
                    <a:pt x="0" y="2"/>
                  </a:cubicBezTo>
                  <a:lnTo>
                    <a:pt x="1" y="2"/>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72" name="MH_Other_40"/>
            <p:cNvSpPr>
              <a:spLocks/>
            </p:cNvSpPr>
            <p:nvPr>
              <p:custDataLst>
                <p:tags r:id="rId46"/>
              </p:custDataLst>
            </p:nvPr>
          </p:nvSpPr>
          <p:spPr bwMode="auto">
            <a:xfrm>
              <a:off x="4839041" y="3040046"/>
              <a:ext cx="144679" cy="128339"/>
            </a:xfrm>
            <a:custGeom>
              <a:avLst/>
              <a:gdLst>
                <a:gd name="T0" fmla="*/ 0 w 179"/>
                <a:gd name="T1" fmla="*/ 2147483646 h 161"/>
                <a:gd name="T2" fmla="*/ 596272734 w 179"/>
                <a:gd name="T3" fmla="*/ 2147483646 h 161"/>
                <a:gd name="T4" fmla="*/ 2147483646 w 179"/>
                <a:gd name="T5" fmla="*/ 2147483646 h 161"/>
                <a:gd name="T6" fmla="*/ 2147483646 w 179"/>
                <a:gd name="T7" fmla="*/ 2147483646 h 161"/>
                <a:gd name="T8" fmla="*/ 2147483646 w 179"/>
                <a:gd name="T9" fmla="*/ 2147483646 h 161"/>
                <a:gd name="T10" fmla="*/ 2147483646 w 179"/>
                <a:gd name="T11" fmla="*/ 0 h 161"/>
                <a:gd name="T12" fmla="*/ 2147483646 w 179"/>
                <a:gd name="T13" fmla="*/ 0 h 161"/>
                <a:gd name="T14" fmla="*/ 2147483646 w 179"/>
                <a:gd name="T15" fmla="*/ 590753348 h 161"/>
                <a:gd name="T16" fmla="*/ 2147483646 w 179"/>
                <a:gd name="T17" fmla="*/ 2147483646 h 161"/>
                <a:gd name="T18" fmla="*/ 2147483646 w 179"/>
                <a:gd name="T19" fmla="*/ 2147483646 h 161"/>
                <a:gd name="T20" fmla="*/ 2147483646 w 179"/>
                <a:gd name="T21" fmla="*/ 2147483646 h 161"/>
                <a:gd name="T22" fmla="*/ 2147483646 w 179"/>
                <a:gd name="T23" fmla="*/ 2147483646 h 161"/>
                <a:gd name="T24" fmla="*/ 2147483646 w 179"/>
                <a:gd name="T25" fmla="*/ 2147483646 h 161"/>
                <a:gd name="T26" fmla="*/ 2147483646 w 179"/>
                <a:gd name="T27" fmla="*/ 2147483646 h 161"/>
                <a:gd name="T28" fmla="*/ 2147483646 w 179"/>
                <a:gd name="T29" fmla="*/ 2147483646 h 161"/>
                <a:gd name="T30" fmla="*/ 0 w 179"/>
                <a:gd name="T31" fmla="*/ 2147483646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9" h="161">
                  <a:moveTo>
                    <a:pt x="0" y="161"/>
                  </a:moveTo>
                  <a:cubicBezTo>
                    <a:pt x="1" y="161"/>
                    <a:pt x="1" y="161"/>
                    <a:pt x="1" y="161"/>
                  </a:cubicBezTo>
                  <a:cubicBezTo>
                    <a:pt x="11" y="135"/>
                    <a:pt x="27" y="119"/>
                    <a:pt x="53" y="108"/>
                  </a:cubicBezTo>
                  <a:cubicBezTo>
                    <a:pt x="82" y="95"/>
                    <a:pt x="94" y="89"/>
                    <a:pt x="94" y="89"/>
                  </a:cubicBezTo>
                  <a:cubicBezTo>
                    <a:pt x="94" y="89"/>
                    <a:pt x="106" y="84"/>
                    <a:pt x="134" y="68"/>
                  </a:cubicBezTo>
                  <a:cubicBezTo>
                    <a:pt x="160" y="52"/>
                    <a:pt x="175" y="29"/>
                    <a:pt x="179" y="0"/>
                  </a:cubicBezTo>
                  <a:cubicBezTo>
                    <a:pt x="178" y="0"/>
                    <a:pt x="178" y="0"/>
                    <a:pt x="178" y="0"/>
                  </a:cubicBezTo>
                  <a:cubicBezTo>
                    <a:pt x="178" y="1"/>
                    <a:pt x="178" y="1"/>
                    <a:pt x="177" y="1"/>
                  </a:cubicBezTo>
                  <a:cubicBezTo>
                    <a:pt x="174" y="30"/>
                    <a:pt x="159" y="51"/>
                    <a:pt x="133" y="67"/>
                  </a:cubicBezTo>
                  <a:cubicBezTo>
                    <a:pt x="106" y="83"/>
                    <a:pt x="93" y="88"/>
                    <a:pt x="93" y="88"/>
                  </a:cubicBezTo>
                  <a:cubicBezTo>
                    <a:pt x="93" y="88"/>
                    <a:pt x="81" y="94"/>
                    <a:pt x="53" y="106"/>
                  </a:cubicBezTo>
                  <a:cubicBezTo>
                    <a:pt x="45" y="110"/>
                    <a:pt x="37" y="114"/>
                    <a:pt x="31" y="119"/>
                  </a:cubicBezTo>
                  <a:cubicBezTo>
                    <a:pt x="30" y="120"/>
                    <a:pt x="30" y="120"/>
                    <a:pt x="30" y="120"/>
                  </a:cubicBezTo>
                  <a:cubicBezTo>
                    <a:pt x="30" y="120"/>
                    <a:pt x="30" y="120"/>
                    <a:pt x="30" y="120"/>
                  </a:cubicBezTo>
                  <a:cubicBezTo>
                    <a:pt x="23" y="125"/>
                    <a:pt x="17" y="131"/>
                    <a:pt x="12" y="138"/>
                  </a:cubicBezTo>
                  <a:cubicBezTo>
                    <a:pt x="7" y="145"/>
                    <a:pt x="3" y="153"/>
                    <a:pt x="0" y="16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73" name="MH_Other_41"/>
            <p:cNvSpPr>
              <a:spLocks/>
            </p:cNvSpPr>
            <p:nvPr>
              <p:custDataLst>
                <p:tags r:id="rId47"/>
              </p:custDataLst>
            </p:nvPr>
          </p:nvSpPr>
          <p:spPr bwMode="auto">
            <a:xfrm>
              <a:off x="4982197" y="3040046"/>
              <a:ext cx="0" cy="1509"/>
            </a:xfrm>
            <a:custGeom>
              <a:avLst/>
              <a:gdLst>
                <a:gd name="T0" fmla="*/ 0 w 1"/>
                <a:gd name="T1" fmla="*/ 2147483646 h 1"/>
                <a:gd name="T2" fmla="*/ 711 w 1"/>
                <a:gd name="T3" fmla="*/ 0 h 1"/>
                <a:gd name="T4" fmla="*/ 0 w 1"/>
                <a:gd name="T5" fmla="*/ 0 h 1"/>
                <a:gd name="T6" fmla="*/ 0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0"/>
                  </a:cubicBezTo>
                  <a:cubicBezTo>
                    <a:pt x="0" y="0"/>
                    <a:pt x="0" y="0"/>
                    <a:pt x="0" y="0"/>
                  </a:cubicBezTo>
                  <a:cubicBezTo>
                    <a:pt x="0" y="1"/>
                    <a:pt x="0" y="1"/>
                    <a:pt x="0"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74" name="MH_Other_42"/>
            <p:cNvSpPr>
              <a:spLocks/>
            </p:cNvSpPr>
            <p:nvPr>
              <p:custDataLst>
                <p:tags r:id="rId48"/>
              </p:custDataLst>
            </p:nvPr>
          </p:nvSpPr>
          <p:spPr bwMode="auto">
            <a:xfrm>
              <a:off x="4863409" y="3135167"/>
              <a:ext cx="0" cy="1510"/>
            </a:xfrm>
            <a:custGeom>
              <a:avLst/>
              <a:gdLst>
                <a:gd name="T0" fmla="*/ 711 w 1"/>
                <a:gd name="T1" fmla="*/ 0 h 1"/>
                <a:gd name="T2" fmla="*/ 0 w 1"/>
                <a:gd name="T3" fmla="*/ 1792959984 h 1"/>
                <a:gd name="T4" fmla="*/ 0 w 1"/>
                <a:gd name="T5" fmla="*/ 1792959984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0"/>
                    <a:pt x="0" y="1"/>
                    <a:pt x="0" y="1"/>
                  </a:cubicBezTo>
                  <a:cubicBezTo>
                    <a:pt x="0" y="1"/>
                    <a:pt x="0" y="1"/>
                    <a:pt x="0" y="1"/>
                  </a:cubicBezTo>
                  <a:lnTo>
                    <a:pt x="1"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75" name="MH_Other_43"/>
            <p:cNvSpPr>
              <a:spLocks/>
            </p:cNvSpPr>
            <p:nvPr>
              <p:custDataLst>
                <p:tags r:id="rId49"/>
              </p:custDataLst>
            </p:nvPr>
          </p:nvSpPr>
          <p:spPr bwMode="auto">
            <a:xfrm>
              <a:off x="4613646" y="3207641"/>
              <a:ext cx="237578" cy="199303"/>
            </a:xfrm>
            <a:custGeom>
              <a:avLst/>
              <a:gdLst>
                <a:gd name="T0" fmla="*/ 2147483646 w 294"/>
                <a:gd name="T1" fmla="*/ 2147483646 h 250"/>
                <a:gd name="T2" fmla="*/ 2147483646 w 294"/>
                <a:gd name="T3" fmla="*/ 2147483646 h 250"/>
                <a:gd name="T4" fmla="*/ 2147483646 w 294"/>
                <a:gd name="T5" fmla="*/ 2147483646 h 250"/>
                <a:gd name="T6" fmla="*/ 2147483646 w 294"/>
                <a:gd name="T7" fmla="*/ 2147483646 h 250"/>
                <a:gd name="T8" fmla="*/ 2147483646 w 294"/>
                <a:gd name="T9" fmla="*/ 2147483646 h 250"/>
                <a:gd name="T10" fmla="*/ 2147483646 w 294"/>
                <a:gd name="T11" fmla="*/ 2147483646 h 250"/>
                <a:gd name="T12" fmla="*/ 2147483646 w 294"/>
                <a:gd name="T13" fmla="*/ 2147483646 h 250"/>
                <a:gd name="T14" fmla="*/ 2147483646 w 294"/>
                <a:gd name="T15" fmla="*/ 2147483646 h 250"/>
                <a:gd name="T16" fmla="*/ 2147483646 w 294"/>
                <a:gd name="T17" fmla="*/ 2147483646 h 250"/>
                <a:gd name="T18" fmla="*/ 2147483646 w 294"/>
                <a:gd name="T19" fmla="*/ 2147483646 h 250"/>
                <a:gd name="T20" fmla="*/ 2147483646 w 294"/>
                <a:gd name="T21" fmla="*/ 2147483646 h 250"/>
                <a:gd name="T22" fmla="*/ 2147483646 w 294"/>
                <a:gd name="T23" fmla="*/ 2147483646 h 250"/>
                <a:gd name="T24" fmla="*/ 2147483646 w 294"/>
                <a:gd name="T25" fmla="*/ 2147483646 h 250"/>
                <a:gd name="T26" fmla="*/ 2147483646 w 294"/>
                <a:gd name="T27" fmla="*/ 2147483646 h 250"/>
                <a:gd name="T28" fmla="*/ 2147483646 w 294"/>
                <a:gd name="T29" fmla="*/ 2147483646 h 250"/>
                <a:gd name="T30" fmla="*/ 2147483646 w 294"/>
                <a:gd name="T31" fmla="*/ 590166562 h 250"/>
                <a:gd name="T32" fmla="*/ 2147483646 w 294"/>
                <a:gd name="T33" fmla="*/ 590166562 h 250"/>
                <a:gd name="T34" fmla="*/ 2147483646 w 294"/>
                <a:gd name="T35" fmla="*/ 0 h 250"/>
                <a:gd name="T36" fmla="*/ 2147483646 w 294"/>
                <a:gd name="T37" fmla="*/ 0 h 250"/>
                <a:gd name="T38" fmla="*/ 2147483646 w 294"/>
                <a:gd name="T39" fmla="*/ 2147483646 h 250"/>
                <a:gd name="T40" fmla="*/ 2147483646 w 294"/>
                <a:gd name="T41" fmla="*/ 2147483646 h 250"/>
                <a:gd name="T42" fmla="*/ 2147483646 w 294"/>
                <a:gd name="T43" fmla="*/ 2147483646 h 250"/>
                <a:gd name="T44" fmla="*/ 2147483646 w 294"/>
                <a:gd name="T45" fmla="*/ 2147483646 h 250"/>
                <a:gd name="T46" fmla="*/ 2147483646 w 294"/>
                <a:gd name="T47" fmla="*/ 2147483646 h 250"/>
                <a:gd name="T48" fmla="*/ 2147483646 w 294"/>
                <a:gd name="T49" fmla="*/ 2147483646 h 250"/>
                <a:gd name="T50" fmla="*/ 2147483646 w 294"/>
                <a:gd name="T51" fmla="*/ 2147483646 h 250"/>
                <a:gd name="T52" fmla="*/ 2147483646 w 294"/>
                <a:gd name="T53" fmla="*/ 2147483646 h 250"/>
                <a:gd name="T54" fmla="*/ 2147483646 w 294"/>
                <a:gd name="T55" fmla="*/ 2147483646 h 250"/>
                <a:gd name="T56" fmla="*/ 2147483646 w 294"/>
                <a:gd name="T57" fmla="*/ 2147483646 h 250"/>
                <a:gd name="T58" fmla="*/ 2147483646 w 294"/>
                <a:gd name="T59" fmla="*/ 2147483646 h 250"/>
                <a:gd name="T60" fmla="*/ 2147483646 w 294"/>
                <a:gd name="T61" fmla="*/ 2147483646 h 250"/>
                <a:gd name="T62" fmla="*/ 0 w 294"/>
                <a:gd name="T63" fmla="*/ 2147483646 h 250"/>
                <a:gd name="T64" fmla="*/ 596020266 w 294"/>
                <a:gd name="T65" fmla="*/ 2147483646 h 250"/>
                <a:gd name="T66" fmla="*/ 2147483646 w 294"/>
                <a:gd name="T67" fmla="*/ 2147483646 h 250"/>
                <a:gd name="T68" fmla="*/ 2147483646 w 294"/>
                <a:gd name="T69" fmla="*/ 2147483646 h 250"/>
                <a:gd name="T70" fmla="*/ 2147483646 w 294"/>
                <a:gd name="T71" fmla="*/ 2147483646 h 250"/>
                <a:gd name="T72" fmla="*/ 2147483646 w 294"/>
                <a:gd name="T73" fmla="*/ 2147483646 h 250"/>
                <a:gd name="T74" fmla="*/ 2147483646 w 294"/>
                <a:gd name="T75" fmla="*/ 2147483646 h 250"/>
                <a:gd name="T76" fmla="*/ 2147483646 w 294"/>
                <a:gd name="T77" fmla="*/ 2147483646 h 250"/>
                <a:gd name="T78" fmla="*/ 2147483646 w 294"/>
                <a:gd name="T79" fmla="*/ 2147483646 h 250"/>
                <a:gd name="T80" fmla="*/ 2147483646 w 294"/>
                <a:gd name="T81" fmla="*/ 2147483646 h 2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4" h="250">
                  <a:moveTo>
                    <a:pt x="74" y="228"/>
                  </a:moveTo>
                  <a:cubicBezTo>
                    <a:pt x="91" y="224"/>
                    <a:pt x="106" y="215"/>
                    <a:pt x="119" y="201"/>
                  </a:cubicBezTo>
                  <a:cubicBezTo>
                    <a:pt x="118" y="200"/>
                    <a:pt x="118" y="200"/>
                    <a:pt x="118" y="200"/>
                  </a:cubicBezTo>
                  <a:cubicBezTo>
                    <a:pt x="136" y="195"/>
                    <a:pt x="152" y="184"/>
                    <a:pt x="164" y="169"/>
                  </a:cubicBezTo>
                  <a:cubicBezTo>
                    <a:pt x="181" y="163"/>
                    <a:pt x="196" y="152"/>
                    <a:pt x="207" y="136"/>
                  </a:cubicBezTo>
                  <a:cubicBezTo>
                    <a:pt x="223" y="129"/>
                    <a:pt x="236" y="116"/>
                    <a:pt x="246" y="100"/>
                  </a:cubicBezTo>
                  <a:cubicBezTo>
                    <a:pt x="263" y="92"/>
                    <a:pt x="276" y="80"/>
                    <a:pt x="285" y="63"/>
                  </a:cubicBezTo>
                  <a:cubicBezTo>
                    <a:pt x="284" y="62"/>
                    <a:pt x="284" y="62"/>
                    <a:pt x="284" y="62"/>
                  </a:cubicBezTo>
                  <a:cubicBezTo>
                    <a:pt x="288" y="60"/>
                    <a:pt x="291" y="58"/>
                    <a:pt x="294" y="55"/>
                  </a:cubicBezTo>
                  <a:cubicBezTo>
                    <a:pt x="294" y="55"/>
                    <a:pt x="294" y="55"/>
                    <a:pt x="294" y="55"/>
                  </a:cubicBezTo>
                  <a:cubicBezTo>
                    <a:pt x="293" y="55"/>
                    <a:pt x="293" y="55"/>
                    <a:pt x="293" y="55"/>
                  </a:cubicBezTo>
                  <a:cubicBezTo>
                    <a:pt x="276" y="39"/>
                    <a:pt x="276" y="39"/>
                    <a:pt x="276" y="39"/>
                  </a:cubicBezTo>
                  <a:cubicBezTo>
                    <a:pt x="275" y="38"/>
                    <a:pt x="275" y="38"/>
                    <a:pt x="275" y="38"/>
                  </a:cubicBezTo>
                  <a:cubicBezTo>
                    <a:pt x="250" y="15"/>
                    <a:pt x="250" y="15"/>
                    <a:pt x="250" y="15"/>
                  </a:cubicBezTo>
                  <a:cubicBezTo>
                    <a:pt x="249" y="14"/>
                    <a:pt x="249" y="14"/>
                    <a:pt x="249" y="14"/>
                  </a:cubicBezTo>
                  <a:cubicBezTo>
                    <a:pt x="234" y="1"/>
                    <a:pt x="234" y="1"/>
                    <a:pt x="234" y="1"/>
                  </a:cubicBezTo>
                  <a:cubicBezTo>
                    <a:pt x="234" y="1"/>
                    <a:pt x="234" y="1"/>
                    <a:pt x="234" y="1"/>
                  </a:cubicBezTo>
                  <a:cubicBezTo>
                    <a:pt x="233" y="0"/>
                    <a:pt x="233" y="0"/>
                    <a:pt x="233" y="0"/>
                  </a:cubicBezTo>
                  <a:cubicBezTo>
                    <a:pt x="233" y="0"/>
                    <a:pt x="233" y="0"/>
                    <a:pt x="233" y="0"/>
                  </a:cubicBezTo>
                  <a:cubicBezTo>
                    <a:pt x="232" y="1"/>
                    <a:pt x="230" y="3"/>
                    <a:pt x="229" y="5"/>
                  </a:cubicBezTo>
                  <a:cubicBezTo>
                    <a:pt x="224" y="10"/>
                    <a:pt x="218" y="18"/>
                    <a:pt x="214" y="26"/>
                  </a:cubicBezTo>
                  <a:cubicBezTo>
                    <a:pt x="207" y="30"/>
                    <a:pt x="200" y="34"/>
                    <a:pt x="194" y="40"/>
                  </a:cubicBezTo>
                  <a:cubicBezTo>
                    <a:pt x="188" y="45"/>
                    <a:pt x="183" y="53"/>
                    <a:pt x="178" y="60"/>
                  </a:cubicBezTo>
                  <a:cubicBezTo>
                    <a:pt x="170" y="63"/>
                    <a:pt x="163" y="68"/>
                    <a:pt x="157" y="73"/>
                  </a:cubicBezTo>
                  <a:cubicBezTo>
                    <a:pt x="151" y="78"/>
                    <a:pt x="145" y="84"/>
                    <a:pt x="141" y="91"/>
                  </a:cubicBezTo>
                  <a:cubicBezTo>
                    <a:pt x="133" y="94"/>
                    <a:pt x="126" y="98"/>
                    <a:pt x="120" y="103"/>
                  </a:cubicBezTo>
                  <a:cubicBezTo>
                    <a:pt x="113" y="107"/>
                    <a:pt x="107" y="114"/>
                    <a:pt x="101" y="121"/>
                  </a:cubicBezTo>
                  <a:cubicBezTo>
                    <a:pt x="93" y="123"/>
                    <a:pt x="86" y="126"/>
                    <a:pt x="79" y="131"/>
                  </a:cubicBezTo>
                  <a:cubicBezTo>
                    <a:pt x="72" y="135"/>
                    <a:pt x="65" y="141"/>
                    <a:pt x="60" y="148"/>
                  </a:cubicBezTo>
                  <a:cubicBezTo>
                    <a:pt x="51" y="150"/>
                    <a:pt x="44" y="153"/>
                    <a:pt x="37" y="157"/>
                  </a:cubicBezTo>
                  <a:cubicBezTo>
                    <a:pt x="30" y="161"/>
                    <a:pt x="23" y="166"/>
                    <a:pt x="17" y="172"/>
                  </a:cubicBezTo>
                  <a:cubicBezTo>
                    <a:pt x="11" y="173"/>
                    <a:pt x="6" y="174"/>
                    <a:pt x="0" y="177"/>
                  </a:cubicBezTo>
                  <a:cubicBezTo>
                    <a:pt x="1" y="178"/>
                    <a:pt x="1" y="178"/>
                    <a:pt x="1" y="178"/>
                  </a:cubicBezTo>
                  <a:cubicBezTo>
                    <a:pt x="9" y="195"/>
                    <a:pt x="9" y="195"/>
                    <a:pt x="9" y="195"/>
                  </a:cubicBezTo>
                  <a:cubicBezTo>
                    <a:pt x="10" y="197"/>
                    <a:pt x="10" y="197"/>
                    <a:pt x="10" y="197"/>
                  </a:cubicBezTo>
                  <a:cubicBezTo>
                    <a:pt x="25" y="227"/>
                    <a:pt x="25" y="227"/>
                    <a:pt x="25" y="227"/>
                  </a:cubicBezTo>
                  <a:cubicBezTo>
                    <a:pt x="26" y="228"/>
                    <a:pt x="26" y="228"/>
                    <a:pt x="26" y="228"/>
                  </a:cubicBezTo>
                  <a:cubicBezTo>
                    <a:pt x="36" y="249"/>
                    <a:pt x="36" y="249"/>
                    <a:pt x="36" y="249"/>
                  </a:cubicBezTo>
                  <a:cubicBezTo>
                    <a:pt x="37" y="250"/>
                    <a:pt x="37" y="250"/>
                    <a:pt x="37" y="250"/>
                  </a:cubicBezTo>
                  <a:cubicBezTo>
                    <a:pt x="37" y="250"/>
                    <a:pt x="37" y="250"/>
                    <a:pt x="37" y="250"/>
                  </a:cubicBezTo>
                  <a:cubicBezTo>
                    <a:pt x="51" y="246"/>
                    <a:pt x="63" y="239"/>
                    <a:pt x="74" y="228"/>
                  </a:cubicBezTo>
                  <a:close/>
                </a:path>
              </a:pathLst>
            </a:custGeom>
            <a:solidFill>
              <a:srgbClr val="BCBEC0"/>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76" name="MH_Other_44"/>
            <p:cNvSpPr>
              <a:spLocks/>
            </p:cNvSpPr>
            <p:nvPr>
              <p:custDataLst>
                <p:tags r:id="rId50"/>
              </p:custDataLst>
            </p:nvPr>
          </p:nvSpPr>
          <p:spPr bwMode="auto">
            <a:xfrm>
              <a:off x="4627354" y="3287664"/>
              <a:ext cx="185799" cy="57375"/>
            </a:xfrm>
            <a:custGeom>
              <a:avLst/>
              <a:gdLst>
                <a:gd name="T0" fmla="*/ 2147483646 w 229"/>
                <a:gd name="T1" fmla="*/ 2147483646 h 72"/>
                <a:gd name="T2" fmla="*/ 2147483646 w 229"/>
                <a:gd name="T3" fmla="*/ 2147483646 h 72"/>
                <a:gd name="T4" fmla="*/ 2147483646 w 229"/>
                <a:gd name="T5" fmla="*/ 2147483646 h 72"/>
                <a:gd name="T6" fmla="*/ 2147483646 w 229"/>
                <a:gd name="T7" fmla="*/ 2147483646 h 72"/>
                <a:gd name="T8" fmla="*/ 0 w 229"/>
                <a:gd name="T9" fmla="*/ 2147483646 h 72"/>
                <a:gd name="T10" fmla="*/ 1203816141 w 229"/>
                <a:gd name="T11" fmla="*/ 2147483646 h 72"/>
                <a:gd name="T12" fmla="*/ 2147483646 w 229"/>
                <a:gd name="T13" fmla="*/ 2147483646 h 72"/>
                <a:gd name="T14" fmla="*/ 2147483646 w 229"/>
                <a:gd name="T15" fmla="*/ 2147483646 h 72"/>
                <a:gd name="T16" fmla="*/ 2147483646 w 229"/>
                <a:gd name="T17" fmla="*/ 2147483646 h 72"/>
                <a:gd name="T18" fmla="*/ 2147483646 w 229"/>
                <a:gd name="T19" fmla="*/ 2147483646 h 72"/>
                <a:gd name="T20" fmla="*/ 2147483646 w 229"/>
                <a:gd name="T21" fmla="*/ 2147483646 h 72"/>
                <a:gd name="T22" fmla="*/ 2147483646 w 229"/>
                <a:gd name="T23" fmla="*/ 2147483646 h 72"/>
                <a:gd name="T24" fmla="*/ 2147483646 w 229"/>
                <a:gd name="T25" fmla="*/ 2147483646 h 72"/>
                <a:gd name="T26" fmla="*/ 2147483646 w 229"/>
                <a:gd name="T27" fmla="*/ 0 h 72"/>
                <a:gd name="T28" fmla="*/ 2147483646 w 229"/>
                <a:gd name="T29" fmla="*/ 592477798 h 72"/>
                <a:gd name="T30" fmla="*/ 2147483646 w 229"/>
                <a:gd name="T31" fmla="*/ 2147483646 h 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9" h="72">
                  <a:moveTo>
                    <a:pt x="160" y="42"/>
                  </a:moveTo>
                  <a:cubicBezTo>
                    <a:pt x="128" y="46"/>
                    <a:pt x="115" y="45"/>
                    <a:pt x="115" y="45"/>
                  </a:cubicBezTo>
                  <a:cubicBezTo>
                    <a:pt x="115" y="45"/>
                    <a:pt x="101" y="45"/>
                    <a:pt x="70" y="45"/>
                  </a:cubicBezTo>
                  <a:cubicBezTo>
                    <a:pt x="51" y="45"/>
                    <a:pt x="34" y="48"/>
                    <a:pt x="20" y="57"/>
                  </a:cubicBezTo>
                  <a:cubicBezTo>
                    <a:pt x="13" y="61"/>
                    <a:pt x="6" y="66"/>
                    <a:pt x="0" y="72"/>
                  </a:cubicBezTo>
                  <a:cubicBezTo>
                    <a:pt x="2" y="71"/>
                    <a:pt x="2" y="71"/>
                    <a:pt x="2" y="71"/>
                  </a:cubicBezTo>
                  <a:cubicBezTo>
                    <a:pt x="21" y="53"/>
                    <a:pt x="42" y="46"/>
                    <a:pt x="70" y="46"/>
                  </a:cubicBezTo>
                  <a:cubicBezTo>
                    <a:pt x="101" y="47"/>
                    <a:pt x="115" y="46"/>
                    <a:pt x="115" y="46"/>
                  </a:cubicBezTo>
                  <a:cubicBezTo>
                    <a:pt x="115" y="46"/>
                    <a:pt x="128" y="47"/>
                    <a:pt x="160" y="44"/>
                  </a:cubicBezTo>
                  <a:cubicBezTo>
                    <a:pt x="170" y="43"/>
                    <a:pt x="179" y="41"/>
                    <a:pt x="187" y="37"/>
                  </a:cubicBezTo>
                  <a:cubicBezTo>
                    <a:pt x="189" y="35"/>
                    <a:pt x="189" y="35"/>
                    <a:pt x="189" y="35"/>
                  </a:cubicBezTo>
                  <a:cubicBezTo>
                    <a:pt x="190" y="36"/>
                    <a:pt x="190" y="36"/>
                    <a:pt x="190" y="36"/>
                  </a:cubicBezTo>
                  <a:cubicBezTo>
                    <a:pt x="190" y="36"/>
                    <a:pt x="190" y="36"/>
                    <a:pt x="190" y="36"/>
                  </a:cubicBezTo>
                  <a:cubicBezTo>
                    <a:pt x="206" y="29"/>
                    <a:pt x="220" y="16"/>
                    <a:pt x="229" y="0"/>
                  </a:cubicBezTo>
                  <a:cubicBezTo>
                    <a:pt x="228" y="1"/>
                    <a:pt x="228" y="1"/>
                    <a:pt x="228" y="1"/>
                  </a:cubicBezTo>
                  <a:cubicBezTo>
                    <a:pt x="213" y="25"/>
                    <a:pt x="190" y="39"/>
                    <a:pt x="160" y="42"/>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77" name="MH_Other_45"/>
            <p:cNvSpPr>
              <a:spLocks/>
            </p:cNvSpPr>
            <p:nvPr>
              <p:custDataLst>
                <p:tags r:id="rId51"/>
              </p:custDataLst>
            </p:nvPr>
          </p:nvSpPr>
          <p:spPr bwMode="auto">
            <a:xfrm>
              <a:off x="4613648" y="3316352"/>
              <a:ext cx="167523" cy="33217"/>
            </a:xfrm>
            <a:custGeom>
              <a:avLst/>
              <a:gdLst>
                <a:gd name="T0" fmla="*/ 0 w 207"/>
                <a:gd name="T1" fmla="*/ 2147483646 h 42"/>
                <a:gd name="T2" fmla="*/ 597793678 w 207"/>
                <a:gd name="T3" fmla="*/ 2147483646 h 42"/>
                <a:gd name="T4" fmla="*/ 2147483646 w 207"/>
                <a:gd name="T5" fmla="*/ 2147483646 h 42"/>
                <a:gd name="T6" fmla="*/ 2147483646 w 207"/>
                <a:gd name="T7" fmla="*/ 2147483646 h 42"/>
                <a:gd name="T8" fmla="*/ 2147483646 w 207"/>
                <a:gd name="T9" fmla="*/ 2147483646 h 42"/>
                <a:gd name="T10" fmla="*/ 2147483646 w 207"/>
                <a:gd name="T11" fmla="*/ 2147483646 h 42"/>
                <a:gd name="T12" fmla="*/ 2147483646 w 207"/>
                <a:gd name="T13" fmla="*/ 2147483646 h 42"/>
                <a:gd name="T14" fmla="*/ 2147483646 w 207"/>
                <a:gd name="T15" fmla="*/ 2147483646 h 42"/>
                <a:gd name="T16" fmla="*/ 2147483646 w 207"/>
                <a:gd name="T17" fmla="*/ 0 h 42"/>
                <a:gd name="T18" fmla="*/ 2147483646 w 207"/>
                <a:gd name="T19" fmla="*/ 579453148 h 42"/>
                <a:gd name="T20" fmla="*/ 2147483646 w 207"/>
                <a:gd name="T21" fmla="*/ 2147483646 h 42"/>
                <a:gd name="T22" fmla="*/ 2147483646 w 207"/>
                <a:gd name="T23" fmla="*/ 2147483646 h 42"/>
                <a:gd name="T24" fmla="*/ 2147483646 w 207"/>
                <a:gd name="T25" fmla="*/ 2147483646 h 42"/>
                <a:gd name="T26" fmla="*/ 2147483646 w 207"/>
                <a:gd name="T27" fmla="*/ 2147483646 h 42"/>
                <a:gd name="T28" fmla="*/ 2147483646 w 207"/>
                <a:gd name="T29" fmla="*/ 2147483646 h 42"/>
                <a:gd name="T30" fmla="*/ 2147483646 w 207"/>
                <a:gd name="T31" fmla="*/ 2147483646 h 42"/>
                <a:gd name="T32" fmla="*/ 2147483646 w 207"/>
                <a:gd name="T33" fmla="*/ 2147483646 h 42"/>
                <a:gd name="T34" fmla="*/ 0 w 207"/>
                <a:gd name="T35" fmla="*/ 2147483646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7" h="42">
                  <a:moveTo>
                    <a:pt x="0" y="41"/>
                  </a:moveTo>
                  <a:cubicBezTo>
                    <a:pt x="1" y="42"/>
                    <a:pt x="1" y="42"/>
                    <a:pt x="1" y="42"/>
                  </a:cubicBezTo>
                  <a:cubicBezTo>
                    <a:pt x="14" y="36"/>
                    <a:pt x="29" y="34"/>
                    <a:pt x="46" y="36"/>
                  </a:cubicBezTo>
                  <a:cubicBezTo>
                    <a:pt x="76" y="38"/>
                    <a:pt x="90" y="38"/>
                    <a:pt x="90" y="38"/>
                  </a:cubicBezTo>
                  <a:cubicBezTo>
                    <a:pt x="90" y="38"/>
                    <a:pt x="103" y="40"/>
                    <a:pt x="135" y="38"/>
                  </a:cubicBezTo>
                  <a:cubicBezTo>
                    <a:pt x="145" y="38"/>
                    <a:pt x="154" y="36"/>
                    <a:pt x="162" y="34"/>
                  </a:cubicBezTo>
                  <a:cubicBezTo>
                    <a:pt x="162" y="34"/>
                    <a:pt x="163" y="33"/>
                    <a:pt x="163" y="33"/>
                  </a:cubicBezTo>
                  <a:cubicBezTo>
                    <a:pt x="163" y="33"/>
                    <a:pt x="163" y="33"/>
                    <a:pt x="163" y="33"/>
                  </a:cubicBezTo>
                  <a:cubicBezTo>
                    <a:pt x="181" y="27"/>
                    <a:pt x="196" y="16"/>
                    <a:pt x="207" y="0"/>
                  </a:cubicBezTo>
                  <a:cubicBezTo>
                    <a:pt x="204" y="1"/>
                    <a:pt x="204" y="1"/>
                    <a:pt x="204" y="1"/>
                  </a:cubicBezTo>
                  <a:cubicBezTo>
                    <a:pt x="188" y="24"/>
                    <a:pt x="165" y="36"/>
                    <a:pt x="135" y="37"/>
                  </a:cubicBezTo>
                  <a:cubicBezTo>
                    <a:pt x="103" y="38"/>
                    <a:pt x="90" y="37"/>
                    <a:pt x="90" y="37"/>
                  </a:cubicBezTo>
                  <a:cubicBezTo>
                    <a:pt x="90" y="37"/>
                    <a:pt x="76" y="37"/>
                    <a:pt x="46" y="34"/>
                  </a:cubicBezTo>
                  <a:cubicBezTo>
                    <a:pt x="36" y="34"/>
                    <a:pt x="28" y="34"/>
                    <a:pt x="19" y="35"/>
                  </a:cubicBezTo>
                  <a:cubicBezTo>
                    <a:pt x="18" y="37"/>
                    <a:pt x="18" y="37"/>
                    <a:pt x="18" y="37"/>
                  </a:cubicBezTo>
                  <a:cubicBezTo>
                    <a:pt x="17" y="36"/>
                    <a:pt x="17" y="36"/>
                    <a:pt x="17" y="36"/>
                  </a:cubicBezTo>
                  <a:cubicBezTo>
                    <a:pt x="17" y="36"/>
                    <a:pt x="17" y="36"/>
                    <a:pt x="17" y="36"/>
                  </a:cubicBezTo>
                  <a:cubicBezTo>
                    <a:pt x="11" y="37"/>
                    <a:pt x="6" y="38"/>
                    <a:pt x="0" y="4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78" name="MH_Other_46"/>
            <p:cNvSpPr>
              <a:spLocks/>
            </p:cNvSpPr>
            <p:nvPr>
              <p:custDataLst>
                <p:tags r:id="rId52"/>
              </p:custDataLst>
            </p:nvPr>
          </p:nvSpPr>
          <p:spPr bwMode="auto">
            <a:xfrm>
              <a:off x="4627352" y="3343529"/>
              <a:ext cx="1523" cy="1510"/>
            </a:xfrm>
            <a:custGeom>
              <a:avLst/>
              <a:gdLst>
                <a:gd name="T0" fmla="*/ 71718526 w 5"/>
                <a:gd name="T1" fmla="*/ 179346497 h 5"/>
                <a:gd name="T2" fmla="*/ 179346497 w 5"/>
                <a:gd name="T3" fmla="*/ 0 h 5"/>
                <a:gd name="T4" fmla="*/ 0 w 5"/>
                <a:gd name="T5" fmla="*/ 107627970 h 5"/>
                <a:gd name="T6" fmla="*/ 0 w 5"/>
                <a:gd name="T7" fmla="*/ 107627970 h 5"/>
                <a:gd name="T8" fmla="*/ 71718526 w 5"/>
                <a:gd name="T9" fmla="*/ 17934649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2" y="5"/>
                  </a:moveTo>
                  <a:lnTo>
                    <a:pt x="5" y="0"/>
                  </a:lnTo>
                  <a:lnTo>
                    <a:pt x="0" y="3"/>
                  </a:lnTo>
                  <a:lnTo>
                    <a:pt x="2" y="5"/>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79" name="MH_Other_47"/>
            <p:cNvSpPr>
              <a:spLocks/>
            </p:cNvSpPr>
            <p:nvPr>
              <p:custDataLst>
                <p:tags r:id="rId53"/>
              </p:custDataLst>
            </p:nvPr>
          </p:nvSpPr>
          <p:spPr bwMode="auto">
            <a:xfrm>
              <a:off x="4778124" y="3314843"/>
              <a:ext cx="3046" cy="1509"/>
            </a:xfrm>
            <a:custGeom>
              <a:avLst/>
              <a:gdLst>
                <a:gd name="T0" fmla="*/ 365782679 w 7"/>
                <a:gd name="T1" fmla="*/ 0 h 5"/>
                <a:gd name="T2" fmla="*/ 0 w 7"/>
                <a:gd name="T3" fmla="*/ 179120564 h 5"/>
                <a:gd name="T4" fmla="*/ 512054475 w 7"/>
                <a:gd name="T5" fmla="*/ 107492588 h 5"/>
                <a:gd name="T6" fmla="*/ 512054475 w 7"/>
                <a:gd name="T7" fmla="*/ 107492588 h 5"/>
                <a:gd name="T8" fmla="*/ 365782679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5" y="0"/>
                  </a:moveTo>
                  <a:lnTo>
                    <a:pt x="0" y="5"/>
                  </a:lnTo>
                  <a:lnTo>
                    <a:pt x="7" y="3"/>
                  </a:lnTo>
                  <a:lnTo>
                    <a:pt x="5"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80" name="MH_Other_48"/>
            <p:cNvSpPr>
              <a:spLocks/>
            </p:cNvSpPr>
            <p:nvPr>
              <p:custDataLst>
                <p:tags r:id="rId54"/>
              </p:custDataLst>
            </p:nvPr>
          </p:nvSpPr>
          <p:spPr bwMode="auto">
            <a:xfrm>
              <a:off x="4621262" y="3342020"/>
              <a:ext cx="124880" cy="28688"/>
            </a:xfrm>
            <a:custGeom>
              <a:avLst/>
              <a:gdLst>
                <a:gd name="T0" fmla="*/ 2147483646 w 155"/>
                <a:gd name="T1" fmla="*/ 2147483646 h 35"/>
                <a:gd name="T2" fmla="*/ 2147483646 w 155"/>
                <a:gd name="T3" fmla="*/ 2147483646 h 35"/>
                <a:gd name="T4" fmla="*/ 0 w 155"/>
                <a:gd name="T5" fmla="*/ 2147483646 h 35"/>
                <a:gd name="T6" fmla="*/ 593886905 w 155"/>
                <a:gd name="T7" fmla="*/ 2147483646 h 35"/>
                <a:gd name="T8" fmla="*/ 2147483646 w 155"/>
                <a:gd name="T9" fmla="*/ 2147483646 h 35"/>
                <a:gd name="T10" fmla="*/ 2147483646 w 155"/>
                <a:gd name="T11" fmla="*/ 2147483646 h 35"/>
                <a:gd name="T12" fmla="*/ 2147483646 w 155"/>
                <a:gd name="T13" fmla="*/ 2147483646 h 35"/>
                <a:gd name="T14" fmla="*/ 2147483646 w 155"/>
                <a:gd name="T15" fmla="*/ 2147483646 h 35"/>
                <a:gd name="T16" fmla="*/ 2147483646 w 155"/>
                <a:gd name="T17" fmla="*/ 2147483646 h 35"/>
                <a:gd name="T18" fmla="*/ 2147483646 w 155"/>
                <a:gd name="T19" fmla="*/ 0 h 35"/>
                <a:gd name="T20" fmla="*/ 2147483646 w 155"/>
                <a:gd name="T21" fmla="*/ 0 h 35"/>
                <a:gd name="T22" fmla="*/ 2147483646 w 155"/>
                <a:gd name="T23" fmla="*/ 618627791 h 35"/>
                <a:gd name="T24" fmla="*/ 2147483646 w 155"/>
                <a:gd name="T25" fmla="*/ 2147483646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35">
                  <a:moveTo>
                    <a:pt x="81" y="33"/>
                  </a:moveTo>
                  <a:cubicBezTo>
                    <a:pt x="49" y="33"/>
                    <a:pt x="36" y="30"/>
                    <a:pt x="36" y="30"/>
                  </a:cubicBezTo>
                  <a:cubicBezTo>
                    <a:pt x="0" y="26"/>
                    <a:pt x="0" y="26"/>
                    <a:pt x="0" y="26"/>
                  </a:cubicBezTo>
                  <a:cubicBezTo>
                    <a:pt x="1" y="28"/>
                    <a:pt x="1" y="28"/>
                    <a:pt x="1" y="28"/>
                  </a:cubicBezTo>
                  <a:cubicBezTo>
                    <a:pt x="36" y="32"/>
                    <a:pt x="36" y="32"/>
                    <a:pt x="36" y="32"/>
                  </a:cubicBezTo>
                  <a:cubicBezTo>
                    <a:pt x="36" y="32"/>
                    <a:pt x="49" y="34"/>
                    <a:pt x="81" y="35"/>
                  </a:cubicBezTo>
                  <a:cubicBezTo>
                    <a:pt x="91" y="35"/>
                    <a:pt x="100" y="34"/>
                    <a:pt x="108" y="32"/>
                  </a:cubicBezTo>
                  <a:cubicBezTo>
                    <a:pt x="108" y="31"/>
                    <a:pt x="109" y="31"/>
                    <a:pt x="109" y="31"/>
                  </a:cubicBezTo>
                  <a:cubicBezTo>
                    <a:pt x="109" y="31"/>
                    <a:pt x="109" y="31"/>
                    <a:pt x="109" y="31"/>
                  </a:cubicBezTo>
                  <a:cubicBezTo>
                    <a:pt x="127" y="26"/>
                    <a:pt x="143" y="15"/>
                    <a:pt x="155" y="0"/>
                  </a:cubicBezTo>
                  <a:cubicBezTo>
                    <a:pt x="154" y="0"/>
                    <a:pt x="154" y="0"/>
                    <a:pt x="154" y="0"/>
                  </a:cubicBezTo>
                  <a:cubicBezTo>
                    <a:pt x="153" y="1"/>
                    <a:pt x="153" y="1"/>
                    <a:pt x="153" y="1"/>
                  </a:cubicBezTo>
                  <a:cubicBezTo>
                    <a:pt x="135" y="23"/>
                    <a:pt x="111" y="34"/>
                    <a:pt x="81" y="33"/>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81" name="MH_Other_49"/>
            <p:cNvSpPr>
              <a:spLocks/>
            </p:cNvSpPr>
            <p:nvPr>
              <p:custDataLst>
                <p:tags r:id="rId55"/>
              </p:custDataLst>
            </p:nvPr>
          </p:nvSpPr>
          <p:spPr bwMode="auto">
            <a:xfrm>
              <a:off x="4744619" y="3342020"/>
              <a:ext cx="0" cy="1509"/>
            </a:xfrm>
            <a:custGeom>
              <a:avLst/>
              <a:gdLst>
                <a:gd name="T0" fmla="*/ 0 w 1"/>
                <a:gd name="T1" fmla="*/ 1790702559 h 1"/>
                <a:gd name="T2" fmla="*/ 711 w 1"/>
                <a:gd name="T3" fmla="*/ 0 h 1"/>
                <a:gd name="T4" fmla="*/ 711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1" y="0"/>
                    <a:pt x="0" y="1"/>
                    <a:pt x="0"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82" name="MH_Other_50"/>
            <p:cNvSpPr>
              <a:spLocks/>
            </p:cNvSpPr>
            <p:nvPr>
              <p:custDataLst>
                <p:tags r:id="rId56"/>
              </p:custDataLst>
            </p:nvPr>
          </p:nvSpPr>
          <p:spPr bwMode="auto">
            <a:xfrm>
              <a:off x="4633444" y="3367687"/>
              <a:ext cx="76147" cy="24158"/>
            </a:xfrm>
            <a:custGeom>
              <a:avLst/>
              <a:gdLst>
                <a:gd name="T0" fmla="*/ 2147483646 w 94"/>
                <a:gd name="T1" fmla="*/ 2147483646 h 31"/>
                <a:gd name="T2" fmla="*/ 0 w 94"/>
                <a:gd name="T3" fmla="*/ 2147483646 h 31"/>
                <a:gd name="T4" fmla="*/ 598951084 w 94"/>
                <a:gd name="T5" fmla="*/ 2147483646 h 31"/>
                <a:gd name="T6" fmla="*/ 2147483646 w 94"/>
                <a:gd name="T7" fmla="*/ 2147483646 h 31"/>
                <a:gd name="T8" fmla="*/ 2147483646 w 94"/>
                <a:gd name="T9" fmla="*/ 2147483646 h 31"/>
                <a:gd name="T10" fmla="*/ 2147483646 w 94"/>
                <a:gd name="T11" fmla="*/ 2147483646 h 31"/>
                <a:gd name="T12" fmla="*/ 2147483646 w 94"/>
                <a:gd name="T13" fmla="*/ 2147483646 h 31"/>
                <a:gd name="T14" fmla="*/ 2147483646 w 94"/>
                <a:gd name="T15" fmla="*/ 561913548 h 31"/>
                <a:gd name="T16" fmla="*/ 2147483646 w 94"/>
                <a:gd name="T17" fmla="*/ 0 h 31"/>
                <a:gd name="T18" fmla="*/ 2147483646 w 94"/>
                <a:gd name="T19" fmla="*/ 561913548 h 31"/>
                <a:gd name="T20" fmla="*/ 2147483646 w 94"/>
                <a:gd name="T21" fmla="*/ 2147483646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4" h="31">
                  <a:moveTo>
                    <a:pt x="18" y="29"/>
                  </a:moveTo>
                  <a:cubicBezTo>
                    <a:pt x="11" y="28"/>
                    <a:pt x="5" y="27"/>
                    <a:pt x="0" y="27"/>
                  </a:cubicBezTo>
                  <a:cubicBezTo>
                    <a:pt x="1" y="28"/>
                    <a:pt x="1" y="28"/>
                    <a:pt x="1" y="28"/>
                  </a:cubicBezTo>
                  <a:cubicBezTo>
                    <a:pt x="6" y="29"/>
                    <a:pt x="12" y="29"/>
                    <a:pt x="18" y="30"/>
                  </a:cubicBezTo>
                  <a:cubicBezTo>
                    <a:pt x="28" y="31"/>
                    <a:pt x="37" y="30"/>
                    <a:pt x="46" y="28"/>
                  </a:cubicBezTo>
                  <a:cubicBezTo>
                    <a:pt x="48" y="27"/>
                    <a:pt x="48" y="27"/>
                    <a:pt x="48" y="27"/>
                  </a:cubicBezTo>
                  <a:cubicBezTo>
                    <a:pt x="49" y="28"/>
                    <a:pt x="49" y="28"/>
                    <a:pt x="49" y="28"/>
                  </a:cubicBezTo>
                  <a:cubicBezTo>
                    <a:pt x="66" y="24"/>
                    <a:pt x="81" y="15"/>
                    <a:pt x="94" y="1"/>
                  </a:cubicBezTo>
                  <a:cubicBezTo>
                    <a:pt x="93" y="0"/>
                    <a:pt x="93" y="0"/>
                    <a:pt x="93" y="0"/>
                  </a:cubicBezTo>
                  <a:cubicBezTo>
                    <a:pt x="92" y="1"/>
                    <a:pt x="92" y="1"/>
                    <a:pt x="92" y="1"/>
                  </a:cubicBezTo>
                  <a:cubicBezTo>
                    <a:pt x="73" y="22"/>
                    <a:pt x="48" y="31"/>
                    <a:pt x="18" y="29"/>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83" name="MH_Other_51"/>
            <p:cNvSpPr>
              <a:spLocks/>
            </p:cNvSpPr>
            <p:nvPr>
              <p:custDataLst>
                <p:tags r:id="rId57"/>
              </p:custDataLst>
            </p:nvPr>
          </p:nvSpPr>
          <p:spPr bwMode="auto">
            <a:xfrm>
              <a:off x="4708070" y="3367687"/>
              <a:ext cx="1523" cy="0"/>
            </a:xfrm>
            <a:custGeom>
              <a:avLst/>
              <a:gdLst>
                <a:gd name="T0" fmla="*/ 0 w 1"/>
                <a:gd name="T1" fmla="*/ 711 h 1"/>
                <a:gd name="T2" fmla="*/ 1790702559 w 1"/>
                <a:gd name="T3" fmla="*/ 0 h 1"/>
                <a:gd name="T4" fmla="*/ 1790702559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1" y="0"/>
                    <a:pt x="0" y="0"/>
                    <a:pt x="0"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84" name="MH_Other_52"/>
            <p:cNvSpPr>
              <a:spLocks/>
            </p:cNvSpPr>
            <p:nvPr>
              <p:custDataLst>
                <p:tags r:id="rId58"/>
              </p:custDataLst>
            </p:nvPr>
          </p:nvSpPr>
          <p:spPr bwMode="auto">
            <a:xfrm>
              <a:off x="4642581" y="3390336"/>
              <a:ext cx="30459" cy="16609"/>
            </a:xfrm>
            <a:custGeom>
              <a:avLst/>
              <a:gdLst>
                <a:gd name="T0" fmla="*/ 0 w 38"/>
                <a:gd name="T1" fmla="*/ 2147483646 h 22"/>
                <a:gd name="T2" fmla="*/ 587803625 w 38"/>
                <a:gd name="T3" fmla="*/ 2147483646 h 22"/>
                <a:gd name="T4" fmla="*/ 587803625 w 38"/>
                <a:gd name="T5" fmla="*/ 2147483646 h 22"/>
                <a:gd name="T6" fmla="*/ 2147483646 w 38"/>
                <a:gd name="T7" fmla="*/ 0 h 22"/>
                <a:gd name="T8" fmla="*/ 2147483646 w 38"/>
                <a:gd name="T9" fmla="*/ 0 h 22"/>
                <a:gd name="T10" fmla="*/ 0 w 38"/>
                <a:gd name="T11" fmla="*/ 2147483646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 h="22">
                  <a:moveTo>
                    <a:pt x="0" y="21"/>
                  </a:moveTo>
                  <a:cubicBezTo>
                    <a:pt x="1" y="22"/>
                    <a:pt x="1" y="22"/>
                    <a:pt x="1" y="22"/>
                  </a:cubicBezTo>
                  <a:cubicBezTo>
                    <a:pt x="1" y="22"/>
                    <a:pt x="1" y="22"/>
                    <a:pt x="1" y="22"/>
                  </a:cubicBezTo>
                  <a:cubicBezTo>
                    <a:pt x="15" y="18"/>
                    <a:pt x="27" y="11"/>
                    <a:pt x="38" y="0"/>
                  </a:cubicBezTo>
                  <a:cubicBezTo>
                    <a:pt x="35" y="0"/>
                    <a:pt x="35" y="0"/>
                    <a:pt x="35" y="0"/>
                  </a:cubicBezTo>
                  <a:cubicBezTo>
                    <a:pt x="25" y="10"/>
                    <a:pt x="13" y="17"/>
                    <a:pt x="0" y="2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85" name="MH_Other_53"/>
            <p:cNvSpPr>
              <a:spLocks/>
            </p:cNvSpPr>
            <p:nvPr>
              <p:custDataLst>
                <p:tags r:id="rId59"/>
              </p:custDataLst>
            </p:nvPr>
          </p:nvSpPr>
          <p:spPr bwMode="auto">
            <a:xfrm>
              <a:off x="4671519" y="3388825"/>
              <a:ext cx="1523" cy="1510"/>
            </a:xfrm>
            <a:custGeom>
              <a:avLst/>
              <a:gdLst>
                <a:gd name="T0" fmla="*/ 73089965 w 7"/>
                <a:gd name="T1" fmla="*/ 0 h 2"/>
                <a:gd name="T2" fmla="*/ 0 w 7"/>
                <a:gd name="T3" fmla="*/ 448239996 h 2"/>
                <a:gd name="T4" fmla="*/ 127933058 w 7"/>
                <a:gd name="T5" fmla="*/ 448239996 h 2"/>
                <a:gd name="T6" fmla="*/ 73089965 w 7"/>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4" y="0"/>
                  </a:moveTo>
                  <a:lnTo>
                    <a:pt x="0" y="2"/>
                  </a:lnTo>
                  <a:lnTo>
                    <a:pt x="7" y="2"/>
                  </a:lnTo>
                  <a:lnTo>
                    <a:pt x="4"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86" name="MH_Other_54"/>
            <p:cNvSpPr>
              <a:spLocks/>
            </p:cNvSpPr>
            <p:nvPr>
              <p:custDataLst>
                <p:tags r:id="rId60"/>
              </p:custDataLst>
            </p:nvPr>
          </p:nvSpPr>
          <p:spPr bwMode="auto">
            <a:xfrm>
              <a:off x="4787262" y="3207641"/>
              <a:ext cx="15229" cy="21138"/>
            </a:xfrm>
            <a:custGeom>
              <a:avLst/>
              <a:gdLst>
                <a:gd name="T0" fmla="*/ 2147483646 w 20"/>
                <a:gd name="T1" fmla="*/ 609400952 h 26"/>
                <a:gd name="T2" fmla="*/ 2147483646 w 20"/>
                <a:gd name="T3" fmla="*/ 609400952 h 26"/>
                <a:gd name="T4" fmla="*/ 2147483646 w 20"/>
                <a:gd name="T5" fmla="*/ 0 h 26"/>
                <a:gd name="T6" fmla="*/ 2147483646 w 20"/>
                <a:gd name="T7" fmla="*/ 0 h 26"/>
                <a:gd name="T8" fmla="*/ 2147483646 w 20"/>
                <a:gd name="T9" fmla="*/ 2147483646 h 26"/>
                <a:gd name="T10" fmla="*/ 0 w 20"/>
                <a:gd name="T11" fmla="*/ 2147483646 h 26"/>
                <a:gd name="T12" fmla="*/ 526712656 w 20"/>
                <a:gd name="T13" fmla="*/ 2147483646 h 26"/>
                <a:gd name="T14" fmla="*/ 1052795075 w 20"/>
                <a:gd name="T15" fmla="*/ 2147483646 h 26"/>
                <a:gd name="T16" fmla="*/ 2147483646 w 20"/>
                <a:gd name="T17" fmla="*/ 609400952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26">
                  <a:moveTo>
                    <a:pt x="20" y="1"/>
                  </a:moveTo>
                  <a:cubicBezTo>
                    <a:pt x="20" y="1"/>
                    <a:pt x="20" y="1"/>
                    <a:pt x="20" y="1"/>
                  </a:cubicBezTo>
                  <a:cubicBezTo>
                    <a:pt x="19" y="0"/>
                    <a:pt x="19" y="0"/>
                    <a:pt x="19" y="0"/>
                  </a:cubicBezTo>
                  <a:cubicBezTo>
                    <a:pt x="19" y="0"/>
                    <a:pt x="19" y="0"/>
                    <a:pt x="19" y="0"/>
                  </a:cubicBezTo>
                  <a:cubicBezTo>
                    <a:pt x="18" y="1"/>
                    <a:pt x="16" y="3"/>
                    <a:pt x="15" y="5"/>
                  </a:cubicBezTo>
                  <a:cubicBezTo>
                    <a:pt x="9" y="10"/>
                    <a:pt x="4" y="18"/>
                    <a:pt x="0" y="26"/>
                  </a:cubicBezTo>
                  <a:cubicBezTo>
                    <a:pt x="1" y="25"/>
                    <a:pt x="1" y="25"/>
                    <a:pt x="1" y="25"/>
                  </a:cubicBezTo>
                  <a:cubicBezTo>
                    <a:pt x="2" y="25"/>
                    <a:pt x="2" y="25"/>
                    <a:pt x="2" y="25"/>
                  </a:cubicBezTo>
                  <a:cubicBezTo>
                    <a:pt x="7" y="15"/>
                    <a:pt x="13" y="7"/>
                    <a:pt x="20"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87" name="MH_Other_55"/>
            <p:cNvSpPr>
              <a:spLocks/>
            </p:cNvSpPr>
            <p:nvPr>
              <p:custDataLst>
                <p:tags r:id="rId61"/>
              </p:custDataLst>
            </p:nvPr>
          </p:nvSpPr>
          <p:spPr bwMode="auto">
            <a:xfrm>
              <a:off x="4756803" y="3218211"/>
              <a:ext cx="59394" cy="37746"/>
            </a:xfrm>
            <a:custGeom>
              <a:avLst/>
              <a:gdLst>
                <a:gd name="T0" fmla="*/ 2147483646 w 72"/>
                <a:gd name="T1" fmla="*/ 1880988660 h 46"/>
                <a:gd name="T2" fmla="*/ 2147483646 w 72"/>
                <a:gd name="T3" fmla="*/ 626748320 h 46"/>
                <a:gd name="T4" fmla="*/ 2147483646 w 72"/>
                <a:gd name="T5" fmla="*/ 0 h 46"/>
                <a:gd name="T6" fmla="*/ 2147483646 w 72"/>
                <a:gd name="T7" fmla="*/ 1254240340 h 46"/>
                <a:gd name="T8" fmla="*/ 2147483646 w 72"/>
                <a:gd name="T9" fmla="*/ 2147483646 h 46"/>
                <a:gd name="T10" fmla="*/ 2147483646 w 72"/>
                <a:gd name="T11" fmla="*/ 2147483646 h 46"/>
                <a:gd name="T12" fmla="*/ 2147483646 w 72"/>
                <a:gd name="T13" fmla="*/ 2147483646 h 46"/>
                <a:gd name="T14" fmla="*/ 2147483646 w 72"/>
                <a:gd name="T15" fmla="*/ 2147483646 h 46"/>
                <a:gd name="T16" fmla="*/ 0 w 72"/>
                <a:gd name="T17" fmla="*/ 2147483646 h 46"/>
                <a:gd name="T18" fmla="*/ 620364259 w 72"/>
                <a:gd name="T19" fmla="*/ 2147483646 h 46"/>
                <a:gd name="T20" fmla="*/ 1241467163 w 72"/>
                <a:gd name="T21" fmla="*/ 2147483646 h 46"/>
                <a:gd name="T22" fmla="*/ 2147483646 w 72"/>
                <a:gd name="T23" fmla="*/ 1880988660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46">
                  <a:moveTo>
                    <a:pt x="63" y="3"/>
                  </a:moveTo>
                  <a:cubicBezTo>
                    <a:pt x="72" y="1"/>
                    <a:pt x="72" y="1"/>
                    <a:pt x="72" y="1"/>
                  </a:cubicBezTo>
                  <a:cubicBezTo>
                    <a:pt x="71" y="0"/>
                    <a:pt x="71" y="0"/>
                    <a:pt x="71" y="0"/>
                  </a:cubicBezTo>
                  <a:cubicBezTo>
                    <a:pt x="63" y="2"/>
                    <a:pt x="63" y="2"/>
                    <a:pt x="63" y="2"/>
                  </a:cubicBezTo>
                  <a:cubicBezTo>
                    <a:pt x="54" y="4"/>
                    <a:pt x="46" y="7"/>
                    <a:pt x="38" y="11"/>
                  </a:cubicBezTo>
                  <a:cubicBezTo>
                    <a:pt x="38" y="11"/>
                    <a:pt x="38" y="11"/>
                    <a:pt x="38" y="11"/>
                  </a:cubicBezTo>
                  <a:cubicBezTo>
                    <a:pt x="37" y="11"/>
                    <a:pt x="37" y="11"/>
                    <a:pt x="37" y="11"/>
                  </a:cubicBezTo>
                  <a:cubicBezTo>
                    <a:pt x="29" y="15"/>
                    <a:pt x="22" y="20"/>
                    <a:pt x="16" y="26"/>
                  </a:cubicBezTo>
                  <a:cubicBezTo>
                    <a:pt x="10" y="31"/>
                    <a:pt x="5" y="39"/>
                    <a:pt x="0" y="46"/>
                  </a:cubicBezTo>
                  <a:cubicBezTo>
                    <a:pt x="1" y="46"/>
                    <a:pt x="1" y="46"/>
                    <a:pt x="1" y="46"/>
                  </a:cubicBezTo>
                  <a:cubicBezTo>
                    <a:pt x="2" y="45"/>
                    <a:pt x="2" y="45"/>
                    <a:pt x="2" y="45"/>
                  </a:cubicBezTo>
                  <a:cubicBezTo>
                    <a:pt x="16" y="23"/>
                    <a:pt x="35" y="10"/>
                    <a:pt x="63" y="3"/>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88" name="MH_Other_56"/>
            <p:cNvSpPr>
              <a:spLocks/>
            </p:cNvSpPr>
            <p:nvPr>
              <p:custDataLst>
                <p:tags r:id="rId62"/>
              </p:custDataLst>
            </p:nvPr>
          </p:nvSpPr>
          <p:spPr bwMode="auto">
            <a:xfrm>
              <a:off x="4787262" y="3227269"/>
              <a:ext cx="1523" cy="0"/>
            </a:xfrm>
            <a:custGeom>
              <a:avLst/>
              <a:gdLst>
                <a:gd name="T0" fmla="*/ 2147483646 w 1"/>
                <a:gd name="T1" fmla="*/ 0 w 1"/>
                <a:gd name="T2" fmla="*/ 2147483646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1" y="0"/>
                    <a:pt x="0" y="0"/>
                  </a:cubicBezTo>
                  <a:cubicBezTo>
                    <a:pt x="1" y="0"/>
                    <a:pt x="1" y="0"/>
                    <a:pt x="1"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89" name="MH_Other_57"/>
            <p:cNvSpPr>
              <a:spLocks/>
            </p:cNvSpPr>
            <p:nvPr>
              <p:custDataLst>
                <p:tags r:id="rId63"/>
              </p:custDataLst>
            </p:nvPr>
          </p:nvSpPr>
          <p:spPr bwMode="auto">
            <a:xfrm>
              <a:off x="4727867" y="3237838"/>
              <a:ext cx="108130" cy="42277"/>
            </a:xfrm>
            <a:custGeom>
              <a:avLst/>
              <a:gdLst>
                <a:gd name="T0" fmla="*/ 2147483646 w 135"/>
                <a:gd name="T1" fmla="*/ 2147483646 h 53"/>
                <a:gd name="T2" fmla="*/ 2147483646 w 135"/>
                <a:gd name="T3" fmla="*/ 2147483646 h 53"/>
                <a:gd name="T4" fmla="*/ 2147483646 w 135"/>
                <a:gd name="T5" fmla="*/ 589434676 h 53"/>
                <a:gd name="T6" fmla="*/ 2147483646 w 135"/>
                <a:gd name="T7" fmla="*/ 0 h 53"/>
                <a:gd name="T8" fmla="*/ 2147483646 w 135"/>
                <a:gd name="T9" fmla="*/ 2147483646 h 53"/>
                <a:gd name="T10" fmla="*/ 2147483646 w 135"/>
                <a:gd name="T11" fmla="*/ 2147483646 h 53"/>
                <a:gd name="T12" fmla="*/ 2147483646 w 135"/>
                <a:gd name="T13" fmla="*/ 2147483646 h 53"/>
                <a:gd name="T14" fmla="*/ 2147483646 w 135"/>
                <a:gd name="T15" fmla="*/ 2147483646 h 53"/>
                <a:gd name="T16" fmla="*/ 2147483646 w 135"/>
                <a:gd name="T17" fmla="*/ 2147483646 h 53"/>
                <a:gd name="T18" fmla="*/ 2147483646 w 135"/>
                <a:gd name="T19" fmla="*/ 2147483646 h 53"/>
                <a:gd name="T20" fmla="*/ 0 w 135"/>
                <a:gd name="T21" fmla="*/ 2147483646 h 53"/>
                <a:gd name="T22" fmla="*/ 1174573824 w 135"/>
                <a:gd name="T23" fmla="*/ 2147483646 h 53"/>
                <a:gd name="T24" fmla="*/ 2147483646 w 135"/>
                <a:gd name="T25" fmla="*/ 2147483646 h 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5" h="53">
                  <a:moveTo>
                    <a:pt x="64" y="15"/>
                  </a:moveTo>
                  <a:cubicBezTo>
                    <a:pt x="94" y="10"/>
                    <a:pt x="108" y="7"/>
                    <a:pt x="108" y="7"/>
                  </a:cubicBezTo>
                  <a:cubicBezTo>
                    <a:pt x="108" y="7"/>
                    <a:pt x="116" y="6"/>
                    <a:pt x="135" y="1"/>
                  </a:cubicBezTo>
                  <a:cubicBezTo>
                    <a:pt x="134" y="0"/>
                    <a:pt x="134" y="0"/>
                    <a:pt x="134" y="0"/>
                  </a:cubicBezTo>
                  <a:cubicBezTo>
                    <a:pt x="116" y="5"/>
                    <a:pt x="108" y="6"/>
                    <a:pt x="108" y="6"/>
                  </a:cubicBezTo>
                  <a:cubicBezTo>
                    <a:pt x="107" y="6"/>
                    <a:pt x="94" y="9"/>
                    <a:pt x="64" y="14"/>
                  </a:cubicBezTo>
                  <a:cubicBezTo>
                    <a:pt x="55" y="16"/>
                    <a:pt x="47" y="18"/>
                    <a:pt x="39" y="21"/>
                  </a:cubicBezTo>
                  <a:cubicBezTo>
                    <a:pt x="39" y="22"/>
                    <a:pt x="39" y="22"/>
                    <a:pt x="39" y="22"/>
                  </a:cubicBezTo>
                  <a:cubicBezTo>
                    <a:pt x="38" y="22"/>
                    <a:pt x="38" y="22"/>
                    <a:pt x="38" y="22"/>
                  </a:cubicBezTo>
                  <a:cubicBezTo>
                    <a:pt x="30" y="25"/>
                    <a:pt x="23" y="29"/>
                    <a:pt x="16" y="35"/>
                  </a:cubicBezTo>
                  <a:cubicBezTo>
                    <a:pt x="10" y="40"/>
                    <a:pt x="4" y="46"/>
                    <a:pt x="0" y="53"/>
                  </a:cubicBezTo>
                  <a:cubicBezTo>
                    <a:pt x="2" y="52"/>
                    <a:pt x="2" y="52"/>
                    <a:pt x="2" y="52"/>
                  </a:cubicBezTo>
                  <a:cubicBezTo>
                    <a:pt x="17" y="31"/>
                    <a:pt x="36" y="20"/>
                    <a:pt x="64" y="15"/>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90" name="MH_Other_58"/>
            <p:cNvSpPr>
              <a:spLocks/>
            </p:cNvSpPr>
            <p:nvPr>
              <p:custDataLst>
                <p:tags r:id="rId64"/>
              </p:custDataLst>
            </p:nvPr>
          </p:nvSpPr>
          <p:spPr bwMode="auto">
            <a:xfrm>
              <a:off x="4758325" y="3254448"/>
              <a:ext cx="1523" cy="1509"/>
            </a:xfrm>
            <a:custGeom>
              <a:avLst/>
              <a:gdLst>
                <a:gd name="T0" fmla="*/ 2147483646 w 1"/>
                <a:gd name="T1" fmla="*/ 0 h 1"/>
                <a:gd name="T2" fmla="*/ 0 w 1"/>
                <a:gd name="T3" fmla="*/ 2147483646 h 1"/>
                <a:gd name="T4" fmla="*/ 2147483646 w 1"/>
                <a:gd name="T5" fmla="*/ 2147483646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1"/>
                  </a:cubicBezTo>
                  <a:cubicBezTo>
                    <a:pt x="1" y="1"/>
                    <a:pt x="1" y="1"/>
                    <a:pt x="1" y="1"/>
                  </a:cubicBezTo>
                  <a:lnTo>
                    <a:pt x="1"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91" name="MH_Other_59"/>
            <p:cNvSpPr>
              <a:spLocks/>
            </p:cNvSpPr>
            <p:nvPr>
              <p:custDataLst>
                <p:tags r:id="rId65"/>
              </p:custDataLst>
            </p:nvPr>
          </p:nvSpPr>
          <p:spPr bwMode="auto">
            <a:xfrm>
              <a:off x="4695886" y="3251427"/>
              <a:ext cx="155340" cy="52846"/>
            </a:xfrm>
            <a:custGeom>
              <a:avLst/>
              <a:gdLst>
                <a:gd name="T0" fmla="*/ 2147483646 w 193"/>
                <a:gd name="T1" fmla="*/ 2147483646 h 66"/>
                <a:gd name="T2" fmla="*/ 2147483646 w 193"/>
                <a:gd name="T3" fmla="*/ 2147483646 h 66"/>
                <a:gd name="T4" fmla="*/ 2147483646 w 193"/>
                <a:gd name="T5" fmla="*/ 2147483646 h 66"/>
                <a:gd name="T6" fmla="*/ 2147483646 w 193"/>
                <a:gd name="T7" fmla="*/ 2147483646 h 66"/>
                <a:gd name="T8" fmla="*/ 2147483646 w 193"/>
                <a:gd name="T9" fmla="*/ 2147483646 h 66"/>
                <a:gd name="T10" fmla="*/ 2147483646 w 193"/>
                <a:gd name="T11" fmla="*/ 2147483646 h 66"/>
                <a:gd name="T12" fmla="*/ 2147483646 w 193"/>
                <a:gd name="T13" fmla="*/ 0 h 66"/>
                <a:gd name="T14" fmla="*/ 2147483646 w 193"/>
                <a:gd name="T15" fmla="*/ 0 h 66"/>
                <a:gd name="T16" fmla="*/ 2147483646 w 193"/>
                <a:gd name="T17" fmla="*/ 0 h 66"/>
                <a:gd name="T18" fmla="*/ 2147483646 w 193"/>
                <a:gd name="T19" fmla="*/ 2147483646 h 66"/>
                <a:gd name="T20" fmla="*/ 2147483646 w 193"/>
                <a:gd name="T21" fmla="*/ 2147483646 h 66"/>
                <a:gd name="T22" fmla="*/ 2147483646 w 193"/>
                <a:gd name="T23" fmla="*/ 2147483646 h 66"/>
                <a:gd name="T24" fmla="*/ 2147483646 w 193"/>
                <a:gd name="T25" fmla="*/ 2147483646 h 66"/>
                <a:gd name="T26" fmla="*/ 2147483646 w 193"/>
                <a:gd name="T27" fmla="*/ 2147483646 h 66"/>
                <a:gd name="T28" fmla="*/ 2147483646 w 193"/>
                <a:gd name="T29" fmla="*/ 2147483646 h 66"/>
                <a:gd name="T30" fmla="*/ 2147483646 w 193"/>
                <a:gd name="T31" fmla="*/ 2147483646 h 66"/>
                <a:gd name="T32" fmla="*/ 2147483646 w 193"/>
                <a:gd name="T33" fmla="*/ 2147483646 h 66"/>
                <a:gd name="T34" fmla="*/ 0 w 193"/>
                <a:gd name="T35" fmla="*/ 2147483646 h 66"/>
                <a:gd name="T36" fmla="*/ 1182558411 w 193"/>
                <a:gd name="T37" fmla="*/ 2147483646 h 66"/>
                <a:gd name="T38" fmla="*/ 1773837197 w 193"/>
                <a:gd name="T39" fmla="*/ 2147483646 h 66"/>
                <a:gd name="T40" fmla="*/ 2147483646 w 193"/>
                <a:gd name="T41" fmla="*/ 2147483646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3" h="66">
                  <a:moveTo>
                    <a:pt x="68" y="31"/>
                  </a:moveTo>
                  <a:cubicBezTo>
                    <a:pt x="98" y="27"/>
                    <a:pt x="112" y="25"/>
                    <a:pt x="112" y="26"/>
                  </a:cubicBezTo>
                  <a:cubicBezTo>
                    <a:pt x="112" y="25"/>
                    <a:pt x="125" y="24"/>
                    <a:pt x="156" y="17"/>
                  </a:cubicBezTo>
                  <a:cubicBezTo>
                    <a:pt x="166" y="15"/>
                    <a:pt x="174" y="12"/>
                    <a:pt x="182" y="8"/>
                  </a:cubicBezTo>
                  <a:cubicBezTo>
                    <a:pt x="182" y="8"/>
                    <a:pt x="182" y="7"/>
                    <a:pt x="182" y="7"/>
                  </a:cubicBezTo>
                  <a:cubicBezTo>
                    <a:pt x="183" y="7"/>
                    <a:pt x="183" y="7"/>
                    <a:pt x="183" y="7"/>
                  </a:cubicBezTo>
                  <a:cubicBezTo>
                    <a:pt x="187" y="5"/>
                    <a:pt x="190" y="3"/>
                    <a:pt x="193" y="0"/>
                  </a:cubicBezTo>
                  <a:cubicBezTo>
                    <a:pt x="193" y="0"/>
                    <a:pt x="193" y="0"/>
                    <a:pt x="193" y="0"/>
                  </a:cubicBezTo>
                  <a:cubicBezTo>
                    <a:pt x="192" y="0"/>
                    <a:pt x="192" y="0"/>
                    <a:pt x="192" y="0"/>
                  </a:cubicBezTo>
                  <a:cubicBezTo>
                    <a:pt x="182" y="7"/>
                    <a:pt x="170" y="13"/>
                    <a:pt x="156" y="16"/>
                  </a:cubicBezTo>
                  <a:cubicBezTo>
                    <a:pt x="125" y="23"/>
                    <a:pt x="112" y="24"/>
                    <a:pt x="112" y="24"/>
                  </a:cubicBezTo>
                  <a:cubicBezTo>
                    <a:pt x="112" y="24"/>
                    <a:pt x="98" y="26"/>
                    <a:pt x="68" y="30"/>
                  </a:cubicBezTo>
                  <a:cubicBezTo>
                    <a:pt x="58" y="31"/>
                    <a:pt x="50" y="33"/>
                    <a:pt x="42" y="35"/>
                  </a:cubicBezTo>
                  <a:cubicBezTo>
                    <a:pt x="41" y="36"/>
                    <a:pt x="41" y="36"/>
                    <a:pt x="41" y="37"/>
                  </a:cubicBezTo>
                  <a:cubicBezTo>
                    <a:pt x="39" y="36"/>
                    <a:pt x="39" y="36"/>
                    <a:pt x="39" y="36"/>
                  </a:cubicBezTo>
                  <a:cubicBezTo>
                    <a:pt x="40" y="36"/>
                    <a:pt x="40" y="36"/>
                    <a:pt x="40" y="36"/>
                  </a:cubicBezTo>
                  <a:cubicBezTo>
                    <a:pt x="32" y="39"/>
                    <a:pt x="25" y="43"/>
                    <a:pt x="19" y="48"/>
                  </a:cubicBezTo>
                  <a:cubicBezTo>
                    <a:pt x="12" y="52"/>
                    <a:pt x="5" y="59"/>
                    <a:pt x="0" y="66"/>
                  </a:cubicBezTo>
                  <a:cubicBezTo>
                    <a:pt x="2" y="65"/>
                    <a:pt x="2" y="65"/>
                    <a:pt x="2" y="65"/>
                  </a:cubicBezTo>
                  <a:cubicBezTo>
                    <a:pt x="2" y="65"/>
                    <a:pt x="2" y="65"/>
                    <a:pt x="3" y="65"/>
                  </a:cubicBezTo>
                  <a:cubicBezTo>
                    <a:pt x="19" y="44"/>
                    <a:pt x="39" y="34"/>
                    <a:pt x="68" y="3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92" name="MH_Other_60"/>
            <p:cNvSpPr>
              <a:spLocks/>
            </p:cNvSpPr>
            <p:nvPr>
              <p:custDataLst>
                <p:tags r:id="rId66"/>
              </p:custDataLst>
            </p:nvPr>
          </p:nvSpPr>
          <p:spPr bwMode="auto">
            <a:xfrm>
              <a:off x="4726345" y="3280115"/>
              <a:ext cx="3046" cy="0"/>
            </a:xfrm>
            <a:custGeom>
              <a:avLst/>
              <a:gdLst>
                <a:gd name="T0" fmla="*/ 1858195208 w 3"/>
                <a:gd name="T1" fmla="*/ 356 h 2"/>
                <a:gd name="T2" fmla="*/ 2147483646 w 3"/>
                <a:gd name="T3" fmla="*/ 0 h 2"/>
                <a:gd name="T4" fmla="*/ 929657992 w 3"/>
                <a:gd name="T5" fmla="*/ 178 h 2"/>
                <a:gd name="T6" fmla="*/ 0 w 3"/>
                <a:gd name="T7" fmla="*/ 178 h 2"/>
                <a:gd name="T8" fmla="*/ 1858195208 w 3"/>
                <a:gd name="T9" fmla="*/ 356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2"/>
                  </a:moveTo>
                  <a:cubicBezTo>
                    <a:pt x="2" y="1"/>
                    <a:pt x="2" y="1"/>
                    <a:pt x="3" y="0"/>
                  </a:cubicBezTo>
                  <a:cubicBezTo>
                    <a:pt x="1" y="1"/>
                    <a:pt x="1" y="1"/>
                    <a:pt x="1" y="1"/>
                  </a:cubicBezTo>
                  <a:cubicBezTo>
                    <a:pt x="0" y="1"/>
                    <a:pt x="0" y="1"/>
                    <a:pt x="0" y="1"/>
                  </a:cubicBezTo>
                  <a:lnTo>
                    <a:pt x="2" y="2"/>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93" name="MH_Other_61"/>
            <p:cNvSpPr>
              <a:spLocks/>
            </p:cNvSpPr>
            <p:nvPr>
              <p:custDataLst>
                <p:tags r:id="rId67"/>
              </p:custDataLst>
            </p:nvPr>
          </p:nvSpPr>
          <p:spPr bwMode="auto">
            <a:xfrm>
              <a:off x="4662381" y="3257467"/>
              <a:ext cx="181229" cy="67944"/>
            </a:xfrm>
            <a:custGeom>
              <a:avLst/>
              <a:gdLst>
                <a:gd name="T0" fmla="*/ 0 w 225"/>
                <a:gd name="T1" fmla="*/ 2147483646 h 86"/>
                <a:gd name="T2" fmla="*/ 592857072 w 225"/>
                <a:gd name="T3" fmla="*/ 2147483646 h 86"/>
                <a:gd name="T4" fmla="*/ 2147483646 w 225"/>
                <a:gd name="T5" fmla="*/ 2147483646 h 86"/>
                <a:gd name="T6" fmla="*/ 2147483646 w 225"/>
                <a:gd name="T7" fmla="*/ 2147483646 h 86"/>
                <a:gd name="T8" fmla="*/ 2147483646 w 225"/>
                <a:gd name="T9" fmla="*/ 2147483646 h 86"/>
                <a:gd name="T10" fmla="*/ 2147483646 w 225"/>
                <a:gd name="T11" fmla="*/ 581670789 h 86"/>
                <a:gd name="T12" fmla="*/ 2147483646 w 225"/>
                <a:gd name="T13" fmla="*/ 0 h 86"/>
                <a:gd name="T14" fmla="*/ 2147483646 w 225"/>
                <a:gd name="T15" fmla="*/ 581670789 h 86"/>
                <a:gd name="T16" fmla="*/ 2147483646 w 225"/>
                <a:gd name="T17" fmla="*/ 2147483646 h 86"/>
                <a:gd name="T18" fmla="*/ 2147483646 w 225"/>
                <a:gd name="T19" fmla="*/ 2147483646 h 86"/>
                <a:gd name="T20" fmla="*/ 2147483646 w 225"/>
                <a:gd name="T21" fmla="*/ 2147483646 h 86"/>
                <a:gd name="T22" fmla="*/ 2147483646 w 225"/>
                <a:gd name="T23" fmla="*/ 2147483646 h 86"/>
                <a:gd name="T24" fmla="*/ 2147483646 w 225"/>
                <a:gd name="T25" fmla="*/ 2147483646 h 86"/>
                <a:gd name="T26" fmla="*/ 2147483646 w 225"/>
                <a:gd name="T27" fmla="*/ 2147483646 h 86"/>
                <a:gd name="T28" fmla="*/ 2147483646 w 225"/>
                <a:gd name="T29" fmla="*/ 2147483646 h 86"/>
                <a:gd name="T30" fmla="*/ 0 w 225"/>
                <a:gd name="T31" fmla="*/ 2147483646 h 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 h="86">
                  <a:moveTo>
                    <a:pt x="0" y="86"/>
                  </a:moveTo>
                  <a:cubicBezTo>
                    <a:pt x="1" y="86"/>
                    <a:pt x="1" y="86"/>
                    <a:pt x="1" y="86"/>
                  </a:cubicBezTo>
                  <a:cubicBezTo>
                    <a:pt x="19" y="66"/>
                    <a:pt x="40" y="57"/>
                    <a:pt x="69" y="55"/>
                  </a:cubicBezTo>
                  <a:cubicBezTo>
                    <a:pt x="100" y="54"/>
                    <a:pt x="113" y="53"/>
                    <a:pt x="113" y="53"/>
                  </a:cubicBezTo>
                  <a:cubicBezTo>
                    <a:pt x="113" y="53"/>
                    <a:pt x="127" y="52"/>
                    <a:pt x="158" y="47"/>
                  </a:cubicBezTo>
                  <a:cubicBezTo>
                    <a:pt x="188" y="42"/>
                    <a:pt x="211" y="26"/>
                    <a:pt x="225" y="1"/>
                  </a:cubicBezTo>
                  <a:cubicBezTo>
                    <a:pt x="224" y="0"/>
                    <a:pt x="224" y="0"/>
                    <a:pt x="224" y="0"/>
                  </a:cubicBezTo>
                  <a:cubicBezTo>
                    <a:pt x="224" y="0"/>
                    <a:pt x="223" y="1"/>
                    <a:pt x="223" y="1"/>
                  </a:cubicBezTo>
                  <a:cubicBezTo>
                    <a:pt x="209" y="26"/>
                    <a:pt x="188" y="41"/>
                    <a:pt x="158" y="46"/>
                  </a:cubicBezTo>
                  <a:cubicBezTo>
                    <a:pt x="127" y="51"/>
                    <a:pt x="113" y="51"/>
                    <a:pt x="113" y="51"/>
                  </a:cubicBezTo>
                  <a:cubicBezTo>
                    <a:pt x="113" y="51"/>
                    <a:pt x="100" y="53"/>
                    <a:pt x="69" y="54"/>
                  </a:cubicBezTo>
                  <a:cubicBezTo>
                    <a:pt x="60" y="55"/>
                    <a:pt x="51" y="56"/>
                    <a:pt x="44" y="58"/>
                  </a:cubicBezTo>
                  <a:cubicBezTo>
                    <a:pt x="43" y="59"/>
                    <a:pt x="43" y="59"/>
                    <a:pt x="43" y="59"/>
                  </a:cubicBezTo>
                  <a:cubicBezTo>
                    <a:pt x="43" y="58"/>
                    <a:pt x="43" y="58"/>
                    <a:pt x="43" y="58"/>
                  </a:cubicBezTo>
                  <a:cubicBezTo>
                    <a:pt x="34" y="61"/>
                    <a:pt x="26" y="64"/>
                    <a:pt x="19" y="69"/>
                  </a:cubicBezTo>
                  <a:cubicBezTo>
                    <a:pt x="12" y="73"/>
                    <a:pt x="5" y="79"/>
                    <a:pt x="0" y="86"/>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94" name="MH_Other_62"/>
            <p:cNvSpPr>
              <a:spLocks/>
            </p:cNvSpPr>
            <p:nvPr>
              <p:custDataLst>
                <p:tags r:id="rId68"/>
              </p:custDataLst>
            </p:nvPr>
          </p:nvSpPr>
          <p:spPr bwMode="auto">
            <a:xfrm>
              <a:off x="4842088" y="3257467"/>
              <a:ext cx="1523" cy="0"/>
            </a:xfrm>
            <a:custGeom>
              <a:avLst/>
              <a:gdLst>
                <a:gd name="T0" fmla="*/ 0 w 1"/>
                <a:gd name="T1" fmla="*/ 1067 h 1"/>
                <a:gd name="T2" fmla="*/ 2147483646 w 1"/>
                <a:gd name="T3" fmla="*/ 0 h 1"/>
                <a:gd name="T4" fmla="*/ 0 w 1"/>
                <a:gd name="T5" fmla="*/ 0 h 1"/>
                <a:gd name="T6" fmla="*/ 0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1" y="0"/>
                    <a:pt x="1" y="0"/>
                  </a:cubicBezTo>
                  <a:cubicBezTo>
                    <a:pt x="0" y="0"/>
                    <a:pt x="0" y="0"/>
                    <a:pt x="0" y="0"/>
                  </a:cubicBezTo>
                  <a:cubicBezTo>
                    <a:pt x="0" y="0"/>
                    <a:pt x="0" y="1"/>
                    <a:pt x="0"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95" name="MH_Other_63"/>
            <p:cNvSpPr>
              <a:spLocks/>
            </p:cNvSpPr>
            <p:nvPr>
              <p:custDataLst>
                <p:tags r:id="rId69"/>
              </p:custDataLst>
            </p:nvPr>
          </p:nvSpPr>
          <p:spPr bwMode="auto">
            <a:xfrm>
              <a:off x="4697408" y="3304273"/>
              <a:ext cx="0" cy="0"/>
            </a:xfrm>
            <a:custGeom>
              <a:avLst/>
              <a:gdLst>
                <a:gd name="T0" fmla="*/ 1067 w 1"/>
                <a:gd name="T1" fmla="*/ 0 h 1"/>
                <a:gd name="T2" fmla="*/ 0 w 1"/>
                <a:gd name="T3" fmla="*/ 0 h 1"/>
                <a:gd name="T4" fmla="*/ 0 w 1"/>
                <a:gd name="T5" fmla="*/ 711 h 1"/>
                <a:gd name="T6" fmla="*/ 1067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0"/>
                    <a:pt x="0" y="0"/>
                    <a:pt x="0" y="0"/>
                  </a:cubicBezTo>
                  <a:cubicBezTo>
                    <a:pt x="0" y="1"/>
                    <a:pt x="0" y="1"/>
                    <a:pt x="0" y="1"/>
                  </a:cubicBezTo>
                  <a:lnTo>
                    <a:pt x="1"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96" name="MH_Other_64"/>
            <p:cNvSpPr>
              <a:spLocks/>
            </p:cNvSpPr>
            <p:nvPr>
              <p:custDataLst>
                <p:tags r:id="rId70"/>
              </p:custDataLst>
            </p:nvPr>
          </p:nvSpPr>
          <p:spPr bwMode="auto">
            <a:xfrm>
              <a:off x="4386728" y="3348059"/>
              <a:ext cx="257377" cy="131358"/>
            </a:xfrm>
            <a:custGeom>
              <a:avLst/>
              <a:gdLst>
                <a:gd name="T0" fmla="*/ 2147483646 w 318"/>
                <a:gd name="T1" fmla="*/ 2147483646 h 163"/>
                <a:gd name="T2" fmla="*/ 2147483646 w 318"/>
                <a:gd name="T3" fmla="*/ 2147483646 h 163"/>
                <a:gd name="T4" fmla="*/ 2147483646 w 318"/>
                <a:gd name="T5" fmla="*/ 2147483646 h 163"/>
                <a:gd name="T6" fmla="*/ 2147483646 w 318"/>
                <a:gd name="T7" fmla="*/ 2147483646 h 163"/>
                <a:gd name="T8" fmla="*/ 2147483646 w 318"/>
                <a:gd name="T9" fmla="*/ 2147483646 h 163"/>
                <a:gd name="T10" fmla="*/ 2147483646 w 318"/>
                <a:gd name="T11" fmla="*/ 2147483646 h 163"/>
                <a:gd name="T12" fmla="*/ 2147483646 w 318"/>
                <a:gd name="T13" fmla="*/ 2147483646 h 163"/>
                <a:gd name="T14" fmla="*/ 2147483646 w 318"/>
                <a:gd name="T15" fmla="*/ 2147483646 h 163"/>
                <a:gd name="T16" fmla="*/ 2147483646 w 318"/>
                <a:gd name="T17" fmla="*/ 2147483646 h 163"/>
                <a:gd name="T18" fmla="*/ 2147483646 w 318"/>
                <a:gd name="T19" fmla="*/ 2147483646 h 163"/>
                <a:gd name="T20" fmla="*/ 2147483646 w 318"/>
                <a:gd name="T21" fmla="*/ 2147483646 h 163"/>
                <a:gd name="T22" fmla="*/ 2147483646 w 318"/>
                <a:gd name="T23" fmla="*/ 2147483646 h 163"/>
                <a:gd name="T24" fmla="*/ 2147483646 w 318"/>
                <a:gd name="T25" fmla="*/ 2147483646 h 163"/>
                <a:gd name="T26" fmla="*/ 2147483646 w 318"/>
                <a:gd name="T27" fmla="*/ 2147483646 h 163"/>
                <a:gd name="T28" fmla="*/ 2147483646 w 318"/>
                <a:gd name="T29" fmla="*/ 2147483646 h 163"/>
                <a:gd name="T30" fmla="*/ 2147483646 w 318"/>
                <a:gd name="T31" fmla="*/ 1209009571 h 163"/>
                <a:gd name="T32" fmla="*/ 2147483646 w 318"/>
                <a:gd name="T33" fmla="*/ 604504362 h 163"/>
                <a:gd name="T34" fmla="*/ 2147483646 w 318"/>
                <a:gd name="T35" fmla="*/ 604504362 h 163"/>
                <a:gd name="T36" fmla="*/ 2147483646 w 318"/>
                <a:gd name="T37" fmla="*/ 0 h 163"/>
                <a:gd name="T38" fmla="*/ 2147483646 w 318"/>
                <a:gd name="T39" fmla="*/ 1813513932 h 163"/>
                <a:gd name="T40" fmla="*/ 2147483646 w 318"/>
                <a:gd name="T41" fmla="*/ 2147483646 h 163"/>
                <a:gd name="T42" fmla="*/ 2147483646 w 318"/>
                <a:gd name="T43" fmla="*/ 2147483646 h 163"/>
                <a:gd name="T44" fmla="*/ 2147483646 w 318"/>
                <a:gd name="T45" fmla="*/ 2147483646 h 163"/>
                <a:gd name="T46" fmla="*/ 2147483646 w 318"/>
                <a:gd name="T47" fmla="*/ 2147483646 h 163"/>
                <a:gd name="T48" fmla="*/ 2147483646 w 318"/>
                <a:gd name="T49" fmla="*/ 2147483646 h 163"/>
                <a:gd name="T50" fmla="*/ 2147483646 w 318"/>
                <a:gd name="T51" fmla="*/ 2147483646 h 163"/>
                <a:gd name="T52" fmla="*/ 2147483646 w 318"/>
                <a:gd name="T53" fmla="*/ 2147483646 h 163"/>
                <a:gd name="T54" fmla="*/ 2147483646 w 318"/>
                <a:gd name="T55" fmla="*/ 2147483646 h 163"/>
                <a:gd name="T56" fmla="*/ 2147483646 w 318"/>
                <a:gd name="T57" fmla="*/ 2147483646 h 163"/>
                <a:gd name="T58" fmla="*/ 2147483646 w 318"/>
                <a:gd name="T59" fmla="*/ 2147483646 h 163"/>
                <a:gd name="T60" fmla="*/ 2147483646 w 318"/>
                <a:gd name="T61" fmla="*/ 2147483646 h 163"/>
                <a:gd name="T62" fmla="*/ 0 w 318"/>
                <a:gd name="T63" fmla="*/ 2147483646 h 163"/>
                <a:gd name="T64" fmla="*/ 0 w 318"/>
                <a:gd name="T65" fmla="*/ 2147483646 h 163"/>
                <a:gd name="T66" fmla="*/ 1196508798 w 318"/>
                <a:gd name="T67" fmla="*/ 2147483646 h 163"/>
                <a:gd name="T68" fmla="*/ 1196508798 w 318"/>
                <a:gd name="T69" fmla="*/ 2147483646 h 163"/>
                <a:gd name="T70" fmla="*/ 2147483646 w 318"/>
                <a:gd name="T71" fmla="*/ 2147483646 h 163"/>
                <a:gd name="T72" fmla="*/ 2147483646 w 318"/>
                <a:gd name="T73" fmla="*/ 2147483646 h 163"/>
                <a:gd name="T74" fmla="*/ 2147483646 w 318"/>
                <a:gd name="T75" fmla="*/ 2147483646 h 163"/>
                <a:gd name="T76" fmla="*/ 2147483646 w 318"/>
                <a:gd name="T77" fmla="*/ 2147483646 h 163"/>
                <a:gd name="T78" fmla="*/ 2147483646 w 318"/>
                <a:gd name="T79" fmla="*/ 2147483646 h 163"/>
                <a:gd name="T80" fmla="*/ 2147483646 w 318"/>
                <a:gd name="T81" fmla="*/ 2147483646 h 1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8" h="163">
                  <a:moveTo>
                    <a:pt x="50" y="155"/>
                  </a:moveTo>
                  <a:cubicBezTo>
                    <a:pt x="68" y="157"/>
                    <a:pt x="85" y="155"/>
                    <a:pt x="102" y="146"/>
                  </a:cubicBezTo>
                  <a:cubicBezTo>
                    <a:pt x="101" y="145"/>
                    <a:pt x="101" y="145"/>
                    <a:pt x="101" y="145"/>
                  </a:cubicBezTo>
                  <a:cubicBezTo>
                    <a:pt x="120" y="147"/>
                    <a:pt x="139" y="143"/>
                    <a:pt x="156" y="133"/>
                  </a:cubicBezTo>
                  <a:cubicBezTo>
                    <a:pt x="174" y="134"/>
                    <a:pt x="191" y="128"/>
                    <a:pt x="207" y="118"/>
                  </a:cubicBezTo>
                  <a:cubicBezTo>
                    <a:pt x="225" y="117"/>
                    <a:pt x="242" y="110"/>
                    <a:pt x="257" y="99"/>
                  </a:cubicBezTo>
                  <a:cubicBezTo>
                    <a:pt x="275" y="97"/>
                    <a:pt x="292" y="90"/>
                    <a:pt x="306" y="77"/>
                  </a:cubicBezTo>
                  <a:cubicBezTo>
                    <a:pt x="306" y="77"/>
                    <a:pt x="306" y="77"/>
                    <a:pt x="306" y="77"/>
                  </a:cubicBezTo>
                  <a:cubicBezTo>
                    <a:pt x="310" y="76"/>
                    <a:pt x="314" y="75"/>
                    <a:pt x="318" y="74"/>
                  </a:cubicBezTo>
                  <a:cubicBezTo>
                    <a:pt x="318" y="74"/>
                    <a:pt x="318" y="74"/>
                    <a:pt x="318" y="74"/>
                  </a:cubicBezTo>
                  <a:cubicBezTo>
                    <a:pt x="317" y="73"/>
                    <a:pt x="317" y="73"/>
                    <a:pt x="317" y="73"/>
                  </a:cubicBezTo>
                  <a:cubicBezTo>
                    <a:pt x="307" y="52"/>
                    <a:pt x="307" y="52"/>
                    <a:pt x="307" y="52"/>
                  </a:cubicBezTo>
                  <a:cubicBezTo>
                    <a:pt x="306" y="51"/>
                    <a:pt x="306" y="51"/>
                    <a:pt x="306" y="51"/>
                  </a:cubicBezTo>
                  <a:cubicBezTo>
                    <a:pt x="291" y="21"/>
                    <a:pt x="291" y="21"/>
                    <a:pt x="291" y="21"/>
                  </a:cubicBezTo>
                  <a:cubicBezTo>
                    <a:pt x="290" y="19"/>
                    <a:pt x="290" y="19"/>
                    <a:pt x="290" y="19"/>
                  </a:cubicBezTo>
                  <a:cubicBezTo>
                    <a:pt x="282" y="2"/>
                    <a:pt x="282" y="2"/>
                    <a:pt x="282" y="2"/>
                  </a:cubicBezTo>
                  <a:cubicBezTo>
                    <a:pt x="282" y="1"/>
                    <a:pt x="282" y="1"/>
                    <a:pt x="282" y="1"/>
                  </a:cubicBezTo>
                  <a:cubicBezTo>
                    <a:pt x="281" y="1"/>
                    <a:pt x="281" y="1"/>
                    <a:pt x="281" y="1"/>
                  </a:cubicBezTo>
                  <a:cubicBezTo>
                    <a:pt x="281" y="0"/>
                    <a:pt x="281" y="0"/>
                    <a:pt x="281" y="0"/>
                  </a:cubicBezTo>
                  <a:cubicBezTo>
                    <a:pt x="279" y="1"/>
                    <a:pt x="277" y="2"/>
                    <a:pt x="275" y="3"/>
                  </a:cubicBezTo>
                  <a:cubicBezTo>
                    <a:pt x="268" y="6"/>
                    <a:pt x="261" y="12"/>
                    <a:pt x="254" y="17"/>
                  </a:cubicBezTo>
                  <a:cubicBezTo>
                    <a:pt x="246" y="18"/>
                    <a:pt x="238" y="20"/>
                    <a:pt x="230" y="23"/>
                  </a:cubicBezTo>
                  <a:cubicBezTo>
                    <a:pt x="223" y="26"/>
                    <a:pt x="215" y="31"/>
                    <a:pt x="208" y="36"/>
                  </a:cubicBezTo>
                  <a:cubicBezTo>
                    <a:pt x="200" y="37"/>
                    <a:pt x="192" y="38"/>
                    <a:pt x="184" y="41"/>
                  </a:cubicBezTo>
                  <a:cubicBezTo>
                    <a:pt x="176" y="43"/>
                    <a:pt x="169" y="47"/>
                    <a:pt x="162" y="52"/>
                  </a:cubicBezTo>
                  <a:cubicBezTo>
                    <a:pt x="154" y="52"/>
                    <a:pt x="146" y="53"/>
                    <a:pt x="138" y="55"/>
                  </a:cubicBezTo>
                  <a:cubicBezTo>
                    <a:pt x="131" y="57"/>
                    <a:pt x="122" y="61"/>
                    <a:pt x="115" y="65"/>
                  </a:cubicBezTo>
                  <a:cubicBezTo>
                    <a:pt x="106" y="64"/>
                    <a:pt x="98" y="65"/>
                    <a:pt x="90" y="67"/>
                  </a:cubicBezTo>
                  <a:cubicBezTo>
                    <a:pt x="82" y="68"/>
                    <a:pt x="74" y="71"/>
                    <a:pt x="66" y="75"/>
                  </a:cubicBezTo>
                  <a:cubicBezTo>
                    <a:pt x="57" y="74"/>
                    <a:pt x="49" y="74"/>
                    <a:pt x="41" y="75"/>
                  </a:cubicBezTo>
                  <a:cubicBezTo>
                    <a:pt x="33" y="76"/>
                    <a:pt x="25" y="79"/>
                    <a:pt x="17" y="82"/>
                  </a:cubicBezTo>
                  <a:cubicBezTo>
                    <a:pt x="12" y="81"/>
                    <a:pt x="6" y="80"/>
                    <a:pt x="0" y="80"/>
                  </a:cubicBezTo>
                  <a:cubicBezTo>
                    <a:pt x="0" y="81"/>
                    <a:pt x="0" y="81"/>
                    <a:pt x="0" y="81"/>
                  </a:cubicBezTo>
                  <a:cubicBezTo>
                    <a:pt x="2" y="101"/>
                    <a:pt x="2" y="101"/>
                    <a:pt x="2" y="101"/>
                  </a:cubicBezTo>
                  <a:cubicBezTo>
                    <a:pt x="2" y="103"/>
                    <a:pt x="2" y="103"/>
                    <a:pt x="2" y="103"/>
                  </a:cubicBezTo>
                  <a:cubicBezTo>
                    <a:pt x="5" y="136"/>
                    <a:pt x="5" y="136"/>
                    <a:pt x="5" y="136"/>
                  </a:cubicBezTo>
                  <a:cubicBezTo>
                    <a:pt x="5" y="138"/>
                    <a:pt x="5" y="138"/>
                    <a:pt x="5" y="138"/>
                  </a:cubicBezTo>
                  <a:cubicBezTo>
                    <a:pt x="7" y="161"/>
                    <a:pt x="7" y="161"/>
                    <a:pt x="7" y="161"/>
                  </a:cubicBezTo>
                  <a:cubicBezTo>
                    <a:pt x="7" y="162"/>
                    <a:pt x="7" y="162"/>
                    <a:pt x="7" y="162"/>
                  </a:cubicBezTo>
                  <a:cubicBezTo>
                    <a:pt x="8" y="162"/>
                    <a:pt x="8" y="162"/>
                    <a:pt x="8" y="162"/>
                  </a:cubicBezTo>
                  <a:cubicBezTo>
                    <a:pt x="22" y="163"/>
                    <a:pt x="36" y="161"/>
                    <a:pt x="50" y="155"/>
                  </a:cubicBezTo>
                  <a:close/>
                </a:path>
              </a:pathLst>
            </a:custGeom>
            <a:solidFill>
              <a:srgbClr val="BCBEC0"/>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97" name="MH_Other_65"/>
            <p:cNvSpPr>
              <a:spLocks/>
            </p:cNvSpPr>
            <p:nvPr>
              <p:custDataLst>
                <p:tags r:id="rId71"/>
              </p:custDataLst>
            </p:nvPr>
          </p:nvSpPr>
          <p:spPr bwMode="auto">
            <a:xfrm>
              <a:off x="4400436" y="3406943"/>
              <a:ext cx="193413" cy="37747"/>
            </a:xfrm>
            <a:custGeom>
              <a:avLst/>
              <a:gdLst>
                <a:gd name="T0" fmla="*/ 2147483646 w 240"/>
                <a:gd name="T1" fmla="*/ 2147483646 h 48"/>
                <a:gd name="T2" fmla="*/ 2147483646 w 240"/>
                <a:gd name="T3" fmla="*/ 2147483646 h 48"/>
                <a:gd name="T4" fmla="*/ 2147483646 w 240"/>
                <a:gd name="T5" fmla="*/ 2147483646 h 48"/>
                <a:gd name="T6" fmla="*/ 2147483646 w 240"/>
                <a:gd name="T7" fmla="*/ 1154690940 h 48"/>
                <a:gd name="T8" fmla="*/ 0 w 240"/>
                <a:gd name="T9" fmla="*/ 2147483646 h 48"/>
                <a:gd name="T10" fmla="*/ 1781146254 w 240"/>
                <a:gd name="T11" fmla="*/ 2147483646 h 48"/>
                <a:gd name="T12" fmla="*/ 2147483646 w 240"/>
                <a:gd name="T13" fmla="*/ 2147483646 h 48"/>
                <a:gd name="T14" fmla="*/ 2147483646 w 240"/>
                <a:gd name="T15" fmla="*/ 2147483646 h 48"/>
                <a:gd name="T16" fmla="*/ 2147483646 w 240"/>
                <a:gd name="T17" fmla="*/ 2147483646 h 48"/>
                <a:gd name="T18" fmla="*/ 2147483646 w 240"/>
                <a:gd name="T19" fmla="*/ 2147483646 h 48"/>
                <a:gd name="T20" fmla="*/ 2147483646 w 240"/>
                <a:gd name="T21" fmla="*/ 2147483646 h 48"/>
                <a:gd name="T22" fmla="*/ 2147483646 w 240"/>
                <a:gd name="T23" fmla="*/ 2147483646 h 48"/>
                <a:gd name="T24" fmla="*/ 2147483646 w 240"/>
                <a:gd name="T25" fmla="*/ 2147483646 h 48"/>
                <a:gd name="T26" fmla="*/ 2147483646 w 240"/>
                <a:gd name="T27" fmla="*/ 2147483646 h 48"/>
                <a:gd name="T28" fmla="*/ 2147483646 w 240"/>
                <a:gd name="T29" fmla="*/ 2147483646 h 48"/>
                <a:gd name="T30" fmla="*/ 2147483646 w 240"/>
                <a:gd name="T31" fmla="*/ 2147483646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0" h="48">
                  <a:moveTo>
                    <a:pt x="160" y="40"/>
                  </a:moveTo>
                  <a:cubicBezTo>
                    <a:pt x="129" y="31"/>
                    <a:pt x="117" y="26"/>
                    <a:pt x="117" y="26"/>
                  </a:cubicBezTo>
                  <a:cubicBezTo>
                    <a:pt x="117" y="26"/>
                    <a:pt x="104" y="21"/>
                    <a:pt x="76" y="10"/>
                  </a:cubicBezTo>
                  <a:cubicBezTo>
                    <a:pt x="57" y="2"/>
                    <a:pt x="41" y="0"/>
                    <a:pt x="24" y="2"/>
                  </a:cubicBezTo>
                  <a:cubicBezTo>
                    <a:pt x="16" y="3"/>
                    <a:pt x="8" y="6"/>
                    <a:pt x="0" y="9"/>
                  </a:cubicBezTo>
                  <a:cubicBezTo>
                    <a:pt x="3" y="9"/>
                    <a:pt x="3" y="9"/>
                    <a:pt x="3" y="9"/>
                  </a:cubicBezTo>
                  <a:cubicBezTo>
                    <a:pt x="27" y="0"/>
                    <a:pt x="49" y="0"/>
                    <a:pt x="75" y="11"/>
                  </a:cubicBezTo>
                  <a:cubicBezTo>
                    <a:pt x="104" y="22"/>
                    <a:pt x="116" y="27"/>
                    <a:pt x="117" y="27"/>
                  </a:cubicBezTo>
                  <a:cubicBezTo>
                    <a:pt x="117" y="27"/>
                    <a:pt x="129" y="32"/>
                    <a:pt x="160" y="41"/>
                  </a:cubicBezTo>
                  <a:cubicBezTo>
                    <a:pt x="169" y="44"/>
                    <a:pt x="179" y="45"/>
                    <a:pt x="188" y="45"/>
                  </a:cubicBezTo>
                  <a:cubicBezTo>
                    <a:pt x="190" y="44"/>
                    <a:pt x="190" y="44"/>
                    <a:pt x="190" y="44"/>
                  </a:cubicBezTo>
                  <a:cubicBezTo>
                    <a:pt x="190" y="45"/>
                    <a:pt x="190" y="45"/>
                    <a:pt x="190" y="45"/>
                  </a:cubicBezTo>
                  <a:cubicBezTo>
                    <a:pt x="190" y="45"/>
                    <a:pt x="190" y="45"/>
                    <a:pt x="190" y="45"/>
                  </a:cubicBezTo>
                  <a:cubicBezTo>
                    <a:pt x="208" y="44"/>
                    <a:pt x="225" y="37"/>
                    <a:pt x="240" y="26"/>
                  </a:cubicBezTo>
                  <a:cubicBezTo>
                    <a:pt x="239" y="25"/>
                    <a:pt x="239" y="25"/>
                    <a:pt x="239" y="25"/>
                  </a:cubicBezTo>
                  <a:cubicBezTo>
                    <a:pt x="215" y="43"/>
                    <a:pt x="189" y="48"/>
                    <a:pt x="160" y="4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98" name="MH_Other_66"/>
            <p:cNvSpPr>
              <a:spLocks/>
            </p:cNvSpPr>
            <p:nvPr>
              <p:custDataLst>
                <p:tags r:id="rId72"/>
              </p:custDataLst>
            </p:nvPr>
          </p:nvSpPr>
          <p:spPr bwMode="auto">
            <a:xfrm>
              <a:off x="4386730" y="3411474"/>
              <a:ext cx="167523" cy="45296"/>
            </a:xfrm>
            <a:custGeom>
              <a:avLst/>
              <a:gdLst>
                <a:gd name="T0" fmla="*/ 0 w 207"/>
                <a:gd name="T1" fmla="*/ 0 h 56"/>
                <a:gd name="T2" fmla="*/ 0 w 207"/>
                <a:gd name="T3" fmla="*/ 610430886 h 56"/>
                <a:gd name="T4" fmla="*/ 2147483646 w 207"/>
                <a:gd name="T5" fmla="*/ 2147483646 h 56"/>
                <a:gd name="T6" fmla="*/ 2147483646 w 207"/>
                <a:gd name="T7" fmla="*/ 2147483646 h 56"/>
                <a:gd name="T8" fmla="*/ 2147483646 w 207"/>
                <a:gd name="T9" fmla="*/ 2147483646 h 56"/>
                <a:gd name="T10" fmla="*/ 2147483646 w 207"/>
                <a:gd name="T11" fmla="*/ 2147483646 h 56"/>
                <a:gd name="T12" fmla="*/ 2147483646 w 207"/>
                <a:gd name="T13" fmla="*/ 2147483646 h 56"/>
                <a:gd name="T14" fmla="*/ 2147483646 w 207"/>
                <a:gd name="T15" fmla="*/ 2147483646 h 56"/>
                <a:gd name="T16" fmla="*/ 2147483646 w 207"/>
                <a:gd name="T17" fmla="*/ 2147483646 h 56"/>
                <a:gd name="T18" fmla="*/ 2147483646 w 207"/>
                <a:gd name="T19" fmla="*/ 2147483646 h 56"/>
                <a:gd name="T20" fmla="*/ 2147483646 w 207"/>
                <a:gd name="T21" fmla="*/ 2147483646 h 56"/>
                <a:gd name="T22" fmla="*/ 2147483646 w 207"/>
                <a:gd name="T23" fmla="*/ 2147483646 h 56"/>
                <a:gd name="T24" fmla="*/ 2147483646 w 207"/>
                <a:gd name="T25" fmla="*/ 2147483646 h 56"/>
                <a:gd name="T26" fmla="*/ 2147483646 w 207"/>
                <a:gd name="T27" fmla="*/ 1221584652 h 56"/>
                <a:gd name="T28" fmla="*/ 2147483646 w 207"/>
                <a:gd name="T29" fmla="*/ 1832015538 h 56"/>
                <a:gd name="T30" fmla="*/ 2147483646 w 207"/>
                <a:gd name="T31" fmla="*/ 1221584652 h 56"/>
                <a:gd name="T32" fmla="*/ 2147483646 w 207"/>
                <a:gd name="T33" fmla="*/ 1221584652 h 56"/>
                <a:gd name="T34" fmla="*/ 0 w 207"/>
                <a:gd name="T35" fmla="*/ 0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7" h="56">
                  <a:moveTo>
                    <a:pt x="0" y="0"/>
                  </a:moveTo>
                  <a:cubicBezTo>
                    <a:pt x="0" y="1"/>
                    <a:pt x="0" y="1"/>
                    <a:pt x="0" y="1"/>
                  </a:cubicBezTo>
                  <a:cubicBezTo>
                    <a:pt x="14" y="1"/>
                    <a:pt x="29" y="5"/>
                    <a:pt x="44" y="12"/>
                  </a:cubicBezTo>
                  <a:cubicBezTo>
                    <a:pt x="72" y="26"/>
                    <a:pt x="84" y="31"/>
                    <a:pt x="84" y="31"/>
                  </a:cubicBezTo>
                  <a:cubicBezTo>
                    <a:pt x="85" y="31"/>
                    <a:pt x="96" y="37"/>
                    <a:pt x="127" y="48"/>
                  </a:cubicBezTo>
                  <a:cubicBezTo>
                    <a:pt x="136" y="51"/>
                    <a:pt x="145" y="52"/>
                    <a:pt x="153" y="53"/>
                  </a:cubicBezTo>
                  <a:cubicBezTo>
                    <a:pt x="154" y="53"/>
                    <a:pt x="154" y="53"/>
                    <a:pt x="154" y="52"/>
                  </a:cubicBezTo>
                  <a:cubicBezTo>
                    <a:pt x="155" y="53"/>
                    <a:pt x="155" y="53"/>
                    <a:pt x="155" y="53"/>
                  </a:cubicBezTo>
                  <a:cubicBezTo>
                    <a:pt x="173" y="54"/>
                    <a:pt x="191" y="49"/>
                    <a:pt x="207" y="38"/>
                  </a:cubicBezTo>
                  <a:cubicBezTo>
                    <a:pt x="205" y="38"/>
                    <a:pt x="205" y="38"/>
                    <a:pt x="205" y="38"/>
                  </a:cubicBezTo>
                  <a:cubicBezTo>
                    <a:pt x="181" y="53"/>
                    <a:pt x="155" y="56"/>
                    <a:pt x="127" y="46"/>
                  </a:cubicBezTo>
                  <a:cubicBezTo>
                    <a:pt x="97" y="36"/>
                    <a:pt x="85" y="30"/>
                    <a:pt x="85" y="30"/>
                  </a:cubicBezTo>
                  <a:cubicBezTo>
                    <a:pt x="85" y="30"/>
                    <a:pt x="73" y="24"/>
                    <a:pt x="45" y="11"/>
                  </a:cubicBezTo>
                  <a:cubicBezTo>
                    <a:pt x="36" y="7"/>
                    <a:pt x="28" y="4"/>
                    <a:pt x="20" y="2"/>
                  </a:cubicBezTo>
                  <a:cubicBezTo>
                    <a:pt x="18" y="3"/>
                    <a:pt x="18" y="3"/>
                    <a:pt x="18" y="3"/>
                  </a:cubicBezTo>
                  <a:cubicBezTo>
                    <a:pt x="17" y="2"/>
                    <a:pt x="17" y="2"/>
                    <a:pt x="17" y="2"/>
                  </a:cubicBezTo>
                  <a:cubicBezTo>
                    <a:pt x="17" y="2"/>
                    <a:pt x="17" y="2"/>
                    <a:pt x="17" y="2"/>
                  </a:cubicBezTo>
                  <a:cubicBezTo>
                    <a:pt x="12" y="1"/>
                    <a:pt x="6" y="0"/>
                    <a:pt x="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199" name="MH_Other_67"/>
            <p:cNvSpPr>
              <a:spLocks/>
            </p:cNvSpPr>
            <p:nvPr>
              <p:custDataLst>
                <p:tags r:id="rId73"/>
              </p:custDataLst>
            </p:nvPr>
          </p:nvSpPr>
          <p:spPr bwMode="auto">
            <a:xfrm>
              <a:off x="4400436" y="3414494"/>
              <a:ext cx="3046" cy="0"/>
            </a:xfrm>
            <a:custGeom>
              <a:avLst/>
              <a:gdLst>
                <a:gd name="T0" fmla="*/ 146271796 w 7"/>
                <a:gd name="T1" fmla="*/ 119 h 3"/>
                <a:gd name="T2" fmla="*/ 512054475 w 7"/>
                <a:gd name="T3" fmla="*/ 0 h 3"/>
                <a:gd name="T4" fmla="*/ 0 w 7"/>
                <a:gd name="T5" fmla="*/ 0 h 3"/>
                <a:gd name="T6" fmla="*/ 0 w 7"/>
                <a:gd name="T7" fmla="*/ 0 h 3"/>
                <a:gd name="T8" fmla="*/ 146271796 w 7"/>
                <a:gd name="T9" fmla="*/ 119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
                  <a:moveTo>
                    <a:pt x="2" y="3"/>
                  </a:moveTo>
                  <a:lnTo>
                    <a:pt x="7" y="0"/>
                  </a:lnTo>
                  <a:lnTo>
                    <a:pt x="0" y="0"/>
                  </a:lnTo>
                  <a:lnTo>
                    <a:pt x="2" y="3"/>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00" name="MH_Other_68"/>
            <p:cNvSpPr>
              <a:spLocks/>
            </p:cNvSpPr>
            <p:nvPr>
              <p:custDataLst>
                <p:tags r:id="rId74"/>
              </p:custDataLst>
            </p:nvPr>
          </p:nvSpPr>
          <p:spPr bwMode="auto">
            <a:xfrm>
              <a:off x="4552730" y="3441672"/>
              <a:ext cx="1523" cy="1509"/>
            </a:xfrm>
            <a:custGeom>
              <a:avLst/>
              <a:gdLst>
                <a:gd name="T0" fmla="*/ 179120564 w 5"/>
                <a:gd name="T1" fmla="*/ 0 h 2"/>
                <a:gd name="T2" fmla="*/ 0 w 5"/>
                <a:gd name="T3" fmla="*/ 447676037 h 2"/>
                <a:gd name="T4" fmla="*/ 179120564 w 5"/>
                <a:gd name="T5" fmla="*/ 447676037 h 2"/>
                <a:gd name="T6" fmla="*/ 179120564 w 5"/>
                <a:gd name="T7" fmla="*/ 447676037 h 2"/>
                <a:gd name="T8" fmla="*/ 179120564 w 5"/>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5" y="0"/>
                  </a:moveTo>
                  <a:lnTo>
                    <a:pt x="0" y="2"/>
                  </a:lnTo>
                  <a:lnTo>
                    <a:pt x="5" y="2"/>
                  </a:lnTo>
                  <a:lnTo>
                    <a:pt x="5"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01" name="MH_Other_69"/>
            <p:cNvSpPr>
              <a:spLocks/>
            </p:cNvSpPr>
            <p:nvPr>
              <p:custDataLst>
                <p:tags r:id="rId75"/>
              </p:custDataLst>
            </p:nvPr>
          </p:nvSpPr>
          <p:spPr bwMode="auto">
            <a:xfrm>
              <a:off x="4388253" y="3429593"/>
              <a:ext cx="124880" cy="37746"/>
            </a:xfrm>
            <a:custGeom>
              <a:avLst/>
              <a:gdLst>
                <a:gd name="T0" fmla="*/ 2147483646 w 154"/>
                <a:gd name="T1" fmla="*/ 2147483646 h 48"/>
                <a:gd name="T2" fmla="*/ 2147483646 w 154"/>
                <a:gd name="T3" fmla="*/ 2147483646 h 48"/>
                <a:gd name="T4" fmla="*/ 0 w 154"/>
                <a:gd name="T5" fmla="*/ 0 h 48"/>
                <a:gd name="T6" fmla="*/ 0 w 154"/>
                <a:gd name="T7" fmla="*/ 1154632081 h 48"/>
                <a:gd name="T8" fmla="*/ 2147483646 w 154"/>
                <a:gd name="T9" fmla="*/ 2147483646 h 48"/>
                <a:gd name="T10" fmla="*/ 2147483646 w 154"/>
                <a:gd name="T11" fmla="*/ 2147483646 h 48"/>
                <a:gd name="T12" fmla="*/ 2147483646 w 154"/>
                <a:gd name="T13" fmla="*/ 2147483646 h 48"/>
                <a:gd name="T14" fmla="*/ 2147483646 w 154"/>
                <a:gd name="T15" fmla="*/ 2147483646 h 48"/>
                <a:gd name="T16" fmla="*/ 2147483646 w 154"/>
                <a:gd name="T17" fmla="*/ 2147483646 h 48"/>
                <a:gd name="T18" fmla="*/ 2147483646 w 154"/>
                <a:gd name="T19" fmla="*/ 2147483646 h 48"/>
                <a:gd name="T20" fmla="*/ 2147483646 w 154"/>
                <a:gd name="T21" fmla="*/ 2147483646 h 48"/>
                <a:gd name="T22" fmla="*/ 2147483646 w 154"/>
                <a:gd name="T23" fmla="*/ 2147483646 h 48"/>
                <a:gd name="T24" fmla="*/ 2147483646 w 154"/>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4" h="48">
                  <a:moveTo>
                    <a:pt x="72" y="36"/>
                  </a:moveTo>
                  <a:cubicBezTo>
                    <a:pt x="43" y="24"/>
                    <a:pt x="32" y="17"/>
                    <a:pt x="32" y="17"/>
                  </a:cubicBezTo>
                  <a:cubicBezTo>
                    <a:pt x="0" y="0"/>
                    <a:pt x="0" y="0"/>
                    <a:pt x="0" y="0"/>
                  </a:cubicBezTo>
                  <a:cubicBezTo>
                    <a:pt x="0" y="2"/>
                    <a:pt x="0" y="2"/>
                    <a:pt x="0" y="2"/>
                  </a:cubicBezTo>
                  <a:cubicBezTo>
                    <a:pt x="31" y="18"/>
                    <a:pt x="31" y="18"/>
                    <a:pt x="31" y="18"/>
                  </a:cubicBezTo>
                  <a:cubicBezTo>
                    <a:pt x="31" y="18"/>
                    <a:pt x="42" y="25"/>
                    <a:pt x="72" y="37"/>
                  </a:cubicBezTo>
                  <a:cubicBezTo>
                    <a:pt x="81" y="41"/>
                    <a:pt x="90" y="43"/>
                    <a:pt x="98" y="44"/>
                  </a:cubicBezTo>
                  <a:cubicBezTo>
                    <a:pt x="99" y="44"/>
                    <a:pt x="99" y="44"/>
                    <a:pt x="99" y="44"/>
                  </a:cubicBezTo>
                  <a:cubicBezTo>
                    <a:pt x="99" y="44"/>
                    <a:pt x="99" y="44"/>
                    <a:pt x="99" y="44"/>
                  </a:cubicBezTo>
                  <a:cubicBezTo>
                    <a:pt x="118" y="46"/>
                    <a:pt x="137" y="42"/>
                    <a:pt x="154" y="32"/>
                  </a:cubicBezTo>
                  <a:cubicBezTo>
                    <a:pt x="153" y="32"/>
                    <a:pt x="153" y="32"/>
                    <a:pt x="153" y="32"/>
                  </a:cubicBezTo>
                  <a:cubicBezTo>
                    <a:pt x="151" y="32"/>
                    <a:pt x="151" y="32"/>
                    <a:pt x="151" y="32"/>
                  </a:cubicBezTo>
                  <a:cubicBezTo>
                    <a:pt x="126" y="46"/>
                    <a:pt x="100" y="48"/>
                    <a:pt x="72" y="36"/>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02" name="MH_Other_70"/>
            <p:cNvSpPr>
              <a:spLocks/>
            </p:cNvSpPr>
            <p:nvPr>
              <p:custDataLst>
                <p:tags r:id="rId76"/>
              </p:custDataLst>
            </p:nvPr>
          </p:nvSpPr>
          <p:spPr bwMode="auto">
            <a:xfrm>
              <a:off x="4510087" y="3453751"/>
              <a:ext cx="1523" cy="1509"/>
            </a:xfrm>
            <a:custGeom>
              <a:avLst/>
              <a:gdLst>
                <a:gd name="T0" fmla="*/ 0 w 2"/>
                <a:gd name="T1" fmla="*/ 1790702559 h 1"/>
                <a:gd name="T2" fmla="*/ 1119503921 w 2"/>
                <a:gd name="T3" fmla="*/ 1790702559 h 1"/>
                <a:gd name="T4" fmla="*/ 559752357 w 2"/>
                <a:gd name="T5" fmla="*/ 0 h 1"/>
                <a:gd name="T6" fmla="*/ 0 w 2"/>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1"/>
                  </a:moveTo>
                  <a:cubicBezTo>
                    <a:pt x="2" y="1"/>
                    <a:pt x="2" y="1"/>
                    <a:pt x="2" y="1"/>
                  </a:cubicBezTo>
                  <a:cubicBezTo>
                    <a:pt x="1" y="0"/>
                    <a:pt x="1" y="0"/>
                    <a:pt x="1" y="0"/>
                  </a:cubicBezTo>
                  <a:cubicBezTo>
                    <a:pt x="1" y="1"/>
                    <a:pt x="1" y="1"/>
                    <a:pt x="0"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03" name="MH_Other_71"/>
            <p:cNvSpPr>
              <a:spLocks/>
            </p:cNvSpPr>
            <p:nvPr>
              <p:custDataLst>
                <p:tags r:id="rId77"/>
              </p:custDataLst>
            </p:nvPr>
          </p:nvSpPr>
          <p:spPr bwMode="auto">
            <a:xfrm>
              <a:off x="4391297" y="3456769"/>
              <a:ext cx="77669" cy="18119"/>
            </a:xfrm>
            <a:custGeom>
              <a:avLst/>
              <a:gdLst>
                <a:gd name="T0" fmla="*/ 2147483646 w 97"/>
                <a:gd name="T1" fmla="*/ 2147483646 h 22"/>
                <a:gd name="T2" fmla="*/ 0 w 97"/>
                <a:gd name="T3" fmla="*/ 0 h 22"/>
                <a:gd name="T4" fmla="*/ 0 w 97"/>
                <a:gd name="T5" fmla="*/ 1260411211 h 22"/>
                <a:gd name="T6" fmla="*/ 2147483646 w 97"/>
                <a:gd name="T7" fmla="*/ 2147483646 h 22"/>
                <a:gd name="T8" fmla="*/ 2147483646 w 97"/>
                <a:gd name="T9" fmla="*/ 2147483646 h 22"/>
                <a:gd name="T10" fmla="*/ 2147483646 w 97"/>
                <a:gd name="T11" fmla="*/ 2147483646 h 22"/>
                <a:gd name="T12" fmla="*/ 2147483646 w 97"/>
                <a:gd name="T13" fmla="*/ 2147483646 h 22"/>
                <a:gd name="T14" fmla="*/ 2147483646 w 97"/>
                <a:gd name="T15" fmla="*/ 2147483646 h 22"/>
                <a:gd name="T16" fmla="*/ 2147483646 w 97"/>
                <a:gd name="T17" fmla="*/ 2147483646 h 22"/>
                <a:gd name="T18" fmla="*/ 2147483646 w 97"/>
                <a:gd name="T19" fmla="*/ 2147483646 h 22"/>
                <a:gd name="T20" fmla="*/ 2147483646 w 97"/>
                <a:gd name="T21" fmla="*/ 2147483646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22">
                  <a:moveTo>
                    <a:pt x="16" y="9"/>
                  </a:moveTo>
                  <a:cubicBezTo>
                    <a:pt x="10" y="6"/>
                    <a:pt x="5" y="3"/>
                    <a:pt x="0" y="0"/>
                  </a:cubicBezTo>
                  <a:cubicBezTo>
                    <a:pt x="0" y="2"/>
                    <a:pt x="0" y="2"/>
                    <a:pt x="0" y="2"/>
                  </a:cubicBezTo>
                  <a:cubicBezTo>
                    <a:pt x="5" y="4"/>
                    <a:pt x="10" y="7"/>
                    <a:pt x="16" y="10"/>
                  </a:cubicBezTo>
                  <a:cubicBezTo>
                    <a:pt x="25" y="14"/>
                    <a:pt x="34" y="17"/>
                    <a:pt x="42" y="19"/>
                  </a:cubicBezTo>
                  <a:cubicBezTo>
                    <a:pt x="44" y="18"/>
                    <a:pt x="44" y="18"/>
                    <a:pt x="44" y="18"/>
                  </a:cubicBezTo>
                  <a:cubicBezTo>
                    <a:pt x="45" y="19"/>
                    <a:pt x="45" y="19"/>
                    <a:pt x="45" y="19"/>
                  </a:cubicBezTo>
                  <a:cubicBezTo>
                    <a:pt x="63" y="21"/>
                    <a:pt x="80" y="19"/>
                    <a:pt x="97" y="10"/>
                  </a:cubicBezTo>
                  <a:cubicBezTo>
                    <a:pt x="96" y="9"/>
                    <a:pt x="96" y="9"/>
                    <a:pt x="96" y="9"/>
                  </a:cubicBezTo>
                  <a:cubicBezTo>
                    <a:pt x="95" y="9"/>
                    <a:pt x="95" y="9"/>
                    <a:pt x="95" y="9"/>
                  </a:cubicBezTo>
                  <a:cubicBezTo>
                    <a:pt x="70" y="22"/>
                    <a:pt x="43" y="22"/>
                    <a:pt x="16" y="9"/>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04" name="MH_Other_72"/>
            <p:cNvSpPr>
              <a:spLocks/>
            </p:cNvSpPr>
            <p:nvPr>
              <p:custDataLst>
                <p:tags r:id="rId78"/>
              </p:custDataLst>
            </p:nvPr>
          </p:nvSpPr>
          <p:spPr bwMode="auto">
            <a:xfrm>
              <a:off x="4467445" y="3464319"/>
              <a:ext cx="1523" cy="0"/>
            </a:xfrm>
            <a:custGeom>
              <a:avLst/>
              <a:gdLst>
                <a:gd name="T0" fmla="*/ 0 w 1"/>
                <a:gd name="T1" fmla="*/ 2147483646 w 1"/>
                <a:gd name="T2" fmla="*/ 2147483646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05" name="MH_Other_73"/>
            <p:cNvSpPr>
              <a:spLocks/>
            </p:cNvSpPr>
            <p:nvPr>
              <p:custDataLst>
                <p:tags r:id="rId79"/>
              </p:custDataLst>
            </p:nvPr>
          </p:nvSpPr>
          <p:spPr bwMode="auto">
            <a:xfrm>
              <a:off x="4392820" y="3471869"/>
              <a:ext cx="35028" cy="7549"/>
            </a:xfrm>
            <a:custGeom>
              <a:avLst/>
              <a:gdLst>
                <a:gd name="T0" fmla="*/ 0 w 43"/>
                <a:gd name="T1" fmla="*/ 2147483646 h 8"/>
                <a:gd name="T2" fmla="*/ 0 w 43"/>
                <a:gd name="T3" fmla="*/ 2147483646 h 8"/>
                <a:gd name="T4" fmla="*/ 607835308 w 43"/>
                <a:gd name="T5" fmla="*/ 2147483646 h 8"/>
                <a:gd name="T6" fmla="*/ 2147483646 w 43"/>
                <a:gd name="T7" fmla="*/ 0 h 8"/>
                <a:gd name="T8" fmla="*/ 2147483646 w 43"/>
                <a:gd name="T9" fmla="*/ 0 h 8"/>
                <a:gd name="T10" fmla="*/ 0 w 43"/>
                <a:gd name="T11" fmla="*/ 2147483646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8">
                  <a:moveTo>
                    <a:pt x="0" y="6"/>
                  </a:moveTo>
                  <a:cubicBezTo>
                    <a:pt x="0" y="7"/>
                    <a:pt x="0" y="7"/>
                    <a:pt x="0" y="7"/>
                  </a:cubicBezTo>
                  <a:cubicBezTo>
                    <a:pt x="1" y="7"/>
                    <a:pt x="1" y="7"/>
                    <a:pt x="1" y="7"/>
                  </a:cubicBezTo>
                  <a:cubicBezTo>
                    <a:pt x="15" y="8"/>
                    <a:pt x="29" y="6"/>
                    <a:pt x="43" y="0"/>
                  </a:cubicBezTo>
                  <a:cubicBezTo>
                    <a:pt x="40" y="0"/>
                    <a:pt x="40" y="0"/>
                    <a:pt x="40" y="0"/>
                  </a:cubicBezTo>
                  <a:cubicBezTo>
                    <a:pt x="27" y="5"/>
                    <a:pt x="14" y="7"/>
                    <a:pt x="0" y="6"/>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06" name="MH_Other_74"/>
            <p:cNvSpPr>
              <a:spLocks/>
            </p:cNvSpPr>
            <p:nvPr>
              <p:custDataLst>
                <p:tags r:id="rId80"/>
              </p:custDataLst>
            </p:nvPr>
          </p:nvSpPr>
          <p:spPr bwMode="auto">
            <a:xfrm>
              <a:off x="4424803" y="3471868"/>
              <a:ext cx="3046" cy="0"/>
            </a:xfrm>
            <a:custGeom>
              <a:avLst/>
              <a:gdLst>
                <a:gd name="T0" fmla="*/ 365782679 w 7"/>
                <a:gd name="T1" fmla="*/ 0 h 2"/>
                <a:gd name="T2" fmla="*/ 0 w 7"/>
                <a:gd name="T3" fmla="*/ 178 h 2"/>
                <a:gd name="T4" fmla="*/ 512054475 w 7"/>
                <a:gd name="T5" fmla="*/ 178 h 2"/>
                <a:gd name="T6" fmla="*/ 365782679 w 7"/>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5" y="0"/>
                  </a:moveTo>
                  <a:lnTo>
                    <a:pt x="0" y="2"/>
                  </a:lnTo>
                  <a:lnTo>
                    <a:pt x="7" y="2"/>
                  </a:lnTo>
                  <a:lnTo>
                    <a:pt x="5"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07" name="MH_Other_75"/>
            <p:cNvSpPr>
              <a:spLocks/>
            </p:cNvSpPr>
            <p:nvPr>
              <p:custDataLst>
                <p:tags r:id="rId81"/>
              </p:custDataLst>
            </p:nvPr>
          </p:nvSpPr>
          <p:spPr bwMode="auto">
            <a:xfrm>
              <a:off x="4592325" y="3348060"/>
              <a:ext cx="22844" cy="15098"/>
            </a:xfrm>
            <a:custGeom>
              <a:avLst/>
              <a:gdLst>
                <a:gd name="T0" fmla="*/ 2147483646 w 28"/>
                <a:gd name="T1" fmla="*/ 1321526722 h 18"/>
                <a:gd name="T2" fmla="*/ 2147483646 w 28"/>
                <a:gd name="T3" fmla="*/ 660374424 h 18"/>
                <a:gd name="T4" fmla="*/ 2147483646 w 28"/>
                <a:gd name="T5" fmla="*/ 660374424 h 18"/>
                <a:gd name="T6" fmla="*/ 2147483646 w 28"/>
                <a:gd name="T7" fmla="*/ 0 h 18"/>
                <a:gd name="T8" fmla="*/ 2147483646 w 28"/>
                <a:gd name="T9" fmla="*/ 1981900264 h 18"/>
                <a:gd name="T10" fmla="*/ 0 w 28"/>
                <a:gd name="T11" fmla="*/ 2147483646 h 18"/>
                <a:gd name="T12" fmla="*/ 606065575 w 28"/>
                <a:gd name="T13" fmla="*/ 2147483646 h 18"/>
                <a:gd name="T14" fmla="*/ 1212131151 w 28"/>
                <a:gd name="T15" fmla="*/ 2147483646 h 18"/>
                <a:gd name="T16" fmla="*/ 2147483646 w 28"/>
                <a:gd name="T17" fmla="*/ 1321526722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18">
                  <a:moveTo>
                    <a:pt x="28" y="2"/>
                  </a:moveTo>
                  <a:cubicBezTo>
                    <a:pt x="28" y="1"/>
                    <a:pt x="28" y="1"/>
                    <a:pt x="28" y="1"/>
                  </a:cubicBezTo>
                  <a:cubicBezTo>
                    <a:pt x="27" y="1"/>
                    <a:pt x="27" y="1"/>
                    <a:pt x="27" y="1"/>
                  </a:cubicBezTo>
                  <a:cubicBezTo>
                    <a:pt x="27" y="0"/>
                    <a:pt x="27" y="0"/>
                    <a:pt x="27" y="0"/>
                  </a:cubicBezTo>
                  <a:cubicBezTo>
                    <a:pt x="25" y="1"/>
                    <a:pt x="23" y="2"/>
                    <a:pt x="21" y="3"/>
                  </a:cubicBezTo>
                  <a:cubicBezTo>
                    <a:pt x="14" y="6"/>
                    <a:pt x="6" y="12"/>
                    <a:pt x="0" y="18"/>
                  </a:cubicBezTo>
                  <a:cubicBezTo>
                    <a:pt x="1" y="17"/>
                    <a:pt x="1" y="17"/>
                    <a:pt x="1" y="17"/>
                  </a:cubicBezTo>
                  <a:cubicBezTo>
                    <a:pt x="2" y="17"/>
                    <a:pt x="2" y="17"/>
                    <a:pt x="2" y="17"/>
                  </a:cubicBezTo>
                  <a:cubicBezTo>
                    <a:pt x="10" y="10"/>
                    <a:pt x="19" y="5"/>
                    <a:pt x="28" y="2"/>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08" name="MH_Other_76"/>
            <p:cNvSpPr>
              <a:spLocks/>
            </p:cNvSpPr>
            <p:nvPr>
              <p:custDataLst>
                <p:tags r:id="rId82"/>
              </p:custDataLst>
            </p:nvPr>
          </p:nvSpPr>
          <p:spPr bwMode="auto">
            <a:xfrm>
              <a:off x="4554251" y="3360138"/>
              <a:ext cx="67009" cy="16609"/>
            </a:xfrm>
            <a:custGeom>
              <a:avLst/>
              <a:gdLst>
                <a:gd name="T0" fmla="*/ 2147483646 w 83"/>
                <a:gd name="T1" fmla="*/ 2147483646 h 21"/>
                <a:gd name="T2" fmla="*/ 2147483646 w 83"/>
                <a:gd name="T3" fmla="*/ 2147483646 h 21"/>
                <a:gd name="T4" fmla="*/ 2147483646 w 83"/>
                <a:gd name="T5" fmla="*/ 2147483646 h 21"/>
                <a:gd name="T6" fmla="*/ 2147483646 w 83"/>
                <a:gd name="T7" fmla="*/ 1720974062 h 21"/>
                <a:gd name="T8" fmla="*/ 2147483646 w 83"/>
                <a:gd name="T9" fmla="*/ 1147085432 h 21"/>
                <a:gd name="T10" fmla="*/ 2147483646 w 83"/>
                <a:gd name="T11" fmla="*/ 1720974062 h 21"/>
                <a:gd name="T12" fmla="*/ 2147483646 w 83"/>
                <a:gd name="T13" fmla="*/ 1147085432 h 21"/>
                <a:gd name="T14" fmla="*/ 2147483646 w 83"/>
                <a:gd name="T15" fmla="*/ 2147483646 h 21"/>
                <a:gd name="T16" fmla="*/ 0 w 83"/>
                <a:gd name="T17" fmla="*/ 2147483646 h 21"/>
                <a:gd name="T18" fmla="*/ 594916658 w 83"/>
                <a:gd name="T19" fmla="*/ 2147483646 h 21"/>
                <a:gd name="T20" fmla="*/ 1189124717 w 83"/>
                <a:gd name="T21" fmla="*/ 2147483646 h 21"/>
                <a:gd name="T22" fmla="*/ 2147483646 w 83"/>
                <a:gd name="T23" fmla="*/ 2147483646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21">
                  <a:moveTo>
                    <a:pt x="74" y="4"/>
                  </a:moveTo>
                  <a:cubicBezTo>
                    <a:pt x="83" y="6"/>
                    <a:pt x="83" y="6"/>
                    <a:pt x="83" y="6"/>
                  </a:cubicBezTo>
                  <a:cubicBezTo>
                    <a:pt x="82" y="4"/>
                    <a:pt x="82" y="4"/>
                    <a:pt x="82" y="4"/>
                  </a:cubicBezTo>
                  <a:cubicBezTo>
                    <a:pt x="74" y="3"/>
                    <a:pt x="74" y="3"/>
                    <a:pt x="74" y="3"/>
                  </a:cubicBezTo>
                  <a:cubicBezTo>
                    <a:pt x="65" y="2"/>
                    <a:pt x="56" y="1"/>
                    <a:pt x="48" y="2"/>
                  </a:cubicBezTo>
                  <a:cubicBezTo>
                    <a:pt x="48" y="3"/>
                    <a:pt x="48" y="3"/>
                    <a:pt x="48" y="3"/>
                  </a:cubicBezTo>
                  <a:cubicBezTo>
                    <a:pt x="47" y="2"/>
                    <a:pt x="47" y="2"/>
                    <a:pt x="47" y="2"/>
                  </a:cubicBezTo>
                  <a:cubicBezTo>
                    <a:pt x="38" y="3"/>
                    <a:pt x="30" y="5"/>
                    <a:pt x="22" y="8"/>
                  </a:cubicBezTo>
                  <a:cubicBezTo>
                    <a:pt x="15" y="11"/>
                    <a:pt x="7" y="16"/>
                    <a:pt x="0" y="21"/>
                  </a:cubicBezTo>
                  <a:cubicBezTo>
                    <a:pt x="1" y="21"/>
                    <a:pt x="1" y="21"/>
                    <a:pt x="1" y="21"/>
                  </a:cubicBezTo>
                  <a:cubicBezTo>
                    <a:pt x="2" y="21"/>
                    <a:pt x="2" y="21"/>
                    <a:pt x="2" y="21"/>
                  </a:cubicBezTo>
                  <a:cubicBezTo>
                    <a:pt x="23" y="5"/>
                    <a:pt x="45" y="0"/>
                    <a:pt x="74" y="4"/>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09" name="MH_Other_77"/>
            <p:cNvSpPr>
              <a:spLocks/>
            </p:cNvSpPr>
            <p:nvPr>
              <p:custDataLst>
                <p:tags r:id="rId83"/>
              </p:custDataLst>
            </p:nvPr>
          </p:nvSpPr>
          <p:spPr bwMode="auto">
            <a:xfrm>
              <a:off x="4592327" y="3361648"/>
              <a:ext cx="1523" cy="1510"/>
            </a:xfrm>
            <a:custGeom>
              <a:avLst/>
              <a:gdLst>
                <a:gd name="T0" fmla="*/ 2147483646 w 1"/>
                <a:gd name="T1" fmla="*/ 0 h 1"/>
                <a:gd name="T2" fmla="*/ 0 w 1"/>
                <a:gd name="T3" fmla="*/ 0 h 1"/>
                <a:gd name="T4" fmla="*/ 2147483646 w 1"/>
                <a:gd name="T5" fmla="*/ 2147483646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0"/>
                  </a:cubicBezTo>
                  <a:cubicBezTo>
                    <a:pt x="1" y="1"/>
                    <a:pt x="1" y="1"/>
                    <a:pt x="1" y="1"/>
                  </a:cubicBezTo>
                  <a:lnTo>
                    <a:pt x="1"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10" name="MH_Other_78"/>
            <p:cNvSpPr>
              <a:spLocks/>
            </p:cNvSpPr>
            <p:nvPr>
              <p:custDataLst>
                <p:tags r:id="rId84"/>
              </p:custDataLst>
            </p:nvPr>
          </p:nvSpPr>
          <p:spPr bwMode="auto">
            <a:xfrm>
              <a:off x="4517701" y="3375237"/>
              <a:ext cx="117267" cy="15098"/>
            </a:xfrm>
            <a:custGeom>
              <a:avLst/>
              <a:gdLst>
                <a:gd name="T0" fmla="*/ 2147483646 w 145"/>
                <a:gd name="T1" fmla="*/ 2147483646 h 18"/>
                <a:gd name="T2" fmla="*/ 2147483646 w 145"/>
                <a:gd name="T3" fmla="*/ 2147483646 h 18"/>
                <a:gd name="T4" fmla="*/ 2147483646 w 145"/>
                <a:gd name="T5" fmla="*/ 2147483646 h 18"/>
                <a:gd name="T6" fmla="*/ 2147483646 w 145"/>
                <a:gd name="T7" fmla="*/ 2147483646 h 18"/>
                <a:gd name="T8" fmla="*/ 2147483646 w 145"/>
                <a:gd name="T9" fmla="*/ 2147483646 h 18"/>
                <a:gd name="T10" fmla="*/ 2147483646 w 145"/>
                <a:gd name="T11" fmla="*/ 2147483646 h 18"/>
                <a:gd name="T12" fmla="*/ 2147483646 w 145"/>
                <a:gd name="T13" fmla="*/ 1290413486 h 18"/>
                <a:gd name="T14" fmla="*/ 2147483646 w 145"/>
                <a:gd name="T15" fmla="*/ 1936009167 h 18"/>
                <a:gd name="T16" fmla="*/ 2147483646 w 145"/>
                <a:gd name="T17" fmla="*/ 1290413486 h 18"/>
                <a:gd name="T18" fmla="*/ 2147483646 w 145"/>
                <a:gd name="T19" fmla="*/ 2147483646 h 18"/>
                <a:gd name="T20" fmla="*/ 0 w 145"/>
                <a:gd name="T21" fmla="*/ 2147483646 h 18"/>
                <a:gd name="T22" fmla="*/ 1195370460 w 145"/>
                <a:gd name="T23" fmla="*/ 2147483646 h 18"/>
                <a:gd name="T24" fmla="*/ 2147483646 w 145"/>
                <a:gd name="T25" fmla="*/ 2147483646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5" h="18">
                  <a:moveTo>
                    <a:pt x="74" y="6"/>
                  </a:moveTo>
                  <a:cubicBezTo>
                    <a:pt x="104" y="12"/>
                    <a:pt x="117" y="14"/>
                    <a:pt x="117" y="14"/>
                  </a:cubicBezTo>
                  <a:cubicBezTo>
                    <a:pt x="117" y="14"/>
                    <a:pt x="126" y="16"/>
                    <a:pt x="145" y="18"/>
                  </a:cubicBezTo>
                  <a:cubicBezTo>
                    <a:pt x="144" y="17"/>
                    <a:pt x="144" y="17"/>
                    <a:pt x="144" y="17"/>
                  </a:cubicBezTo>
                  <a:cubicBezTo>
                    <a:pt x="126" y="15"/>
                    <a:pt x="118" y="13"/>
                    <a:pt x="117" y="13"/>
                  </a:cubicBezTo>
                  <a:cubicBezTo>
                    <a:pt x="117" y="13"/>
                    <a:pt x="104" y="11"/>
                    <a:pt x="74" y="5"/>
                  </a:cubicBezTo>
                  <a:cubicBezTo>
                    <a:pt x="65" y="3"/>
                    <a:pt x="56" y="2"/>
                    <a:pt x="48" y="2"/>
                  </a:cubicBezTo>
                  <a:cubicBezTo>
                    <a:pt x="48" y="3"/>
                    <a:pt x="48" y="3"/>
                    <a:pt x="48" y="3"/>
                  </a:cubicBezTo>
                  <a:cubicBezTo>
                    <a:pt x="47" y="2"/>
                    <a:pt x="47" y="2"/>
                    <a:pt x="47" y="2"/>
                  </a:cubicBezTo>
                  <a:cubicBezTo>
                    <a:pt x="38" y="3"/>
                    <a:pt x="30" y="4"/>
                    <a:pt x="22" y="7"/>
                  </a:cubicBezTo>
                  <a:cubicBezTo>
                    <a:pt x="14" y="9"/>
                    <a:pt x="7" y="13"/>
                    <a:pt x="0" y="18"/>
                  </a:cubicBezTo>
                  <a:cubicBezTo>
                    <a:pt x="2" y="18"/>
                    <a:pt x="2" y="18"/>
                    <a:pt x="2" y="18"/>
                  </a:cubicBezTo>
                  <a:cubicBezTo>
                    <a:pt x="24" y="4"/>
                    <a:pt x="46" y="0"/>
                    <a:pt x="74" y="6"/>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11" name="MH_Other_79"/>
            <p:cNvSpPr>
              <a:spLocks/>
            </p:cNvSpPr>
            <p:nvPr>
              <p:custDataLst>
                <p:tags r:id="rId85"/>
              </p:custDataLst>
            </p:nvPr>
          </p:nvSpPr>
          <p:spPr bwMode="auto">
            <a:xfrm>
              <a:off x="4555775" y="3376746"/>
              <a:ext cx="1523" cy="1510"/>
            </a:xfrm>
            <a:custGeom>
              <a:avLst/>
              <a:gdLst>
                <a:gd name="T0" fmla="*/ 2147483646 w 1"/>
                <a:gd name="T1" fmla="*/ 0 h 1"/>
                <a:gd name="T2" fmla="*/ 0 w 1"/>
                <a:gd name="T3" fmla="*/ 0 h 1"/>
                <a:gd name="T4" fmla="*/ 2147483646 w 1"/>
                <a:gd name="T5" fmla="*/ 2147483646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0"/>
                  </a:cubicBezTo>
                  <a:cubicBezTo>
                    <a:pt x="1" y="1"/>
                    <a:pt x="1" y="1"/>
                    <a:pt x="1" y="1"/>
                  </a:cubicBezTo>
                  <a:lnTo>
                    <a:pt x="1"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12" name="MH_Other_80"/>
            <p:cNvSpPr>
              <a:spLocks/>
            </p:cNvSpPr>
            <p:nvPr>
              <p:custDataLst>
                <p:tags r:id="rId86"/>
              </p:custDataLst>
            </p:nvPr>
          </p:nvSpPr>
          <p:spPr bwMode="auto">
            <a:xfrm>
              <a:off x="4479628" y="3388825"/>
              <a:ext cx="164478" cy="21138"/>
            </a:xfrm>
            <a:custGeom>
              <a:avLst/>
              <a:gdLst>
                <a:gd name="T0" fmla="*/ 2147483646 w 204"/>
                <a:gd name="T1" fmla="*/ 2147483646 h 28"/>
                <a:gd name="T2" fmla="*/ 2147483646 w 204"/>
                <a:gd name="T3" fmla="*/ 2147483646 h 28"/>
                <a:gd name="T4" fmla="*/ 2147483646 w 204"/>
                <a:gd name="T5" fmla="*/ 2147483646 h 28"/>
                <a:gd name="T6" fmla="*/ 2147483646 w 204"/>
                <a:gd name="T7" fmla="*/ 2147483646 h 28"/>
                <a:gd name="T8" fmla="*/ 2147483646 w 204"/>
                <a:gd name="T9" fmla="*/ 2147483646 h 28"/>
                <a:gd name="T10" fmla="*/ 2147483646 w 204"/>
                <a:gd name="T11" fmla="*/ 2147483646 h 28"/>
                <a:gd name="T12" fmla="*/ 2147483646 w 204"/>
                <a:gd name="T13" fmla="*/ 2147483646 h 28"/>
                <a:gd name="T14" fmla="*/ 2147483646 w 204"/>
                <a:gd name="T15" fmla="*/ 2147483646 h 28"/>
                <a:gd name="T16" fmla="*/ 2147483646 w 204"/>
                <a:gd name="T17" fmla="*/ 2147483646 h 28"/>
                <a:gd name="T18" fmla="*/ 2147483646 w 204"/>
                <a:gd name="T19" fmla="*/ 2147483646 h 28"/>
                <a:gd name="T20" fmla="*/ 2147483646 w 204"/>
                <a:gd name="T21" fmla="*/ 2147483646 h 28"/>
                <a:gd name="T22" fmla="*/ 2147483646 w 204"/>
                <a:gd name="T23" fmla="*/ 2147483646 h 28"/>
                <a:gd name="T24" fmla="*/ 2147483646 w 204"/>
                <a:gd name="T25" fmla="*/ 1055945469 h 28"/>
                <a:gd name="T26" fmla="*/ 2147483646 w 204"/>
                <a:gd name="T27" fmla="*/ 1583918600 h 28"/>
                <a:gd name="T28" fmla="*/ 2147483646 w 204"/>
                <a:gd name="T29" fmla="*/ 1055945469 h 28"/>
                <a:gd name="T30" fmla="*/ 2147483646 w 204"/>
                <a:gd name="T31" fmla="*/ 1055945469 h 28"/>
                <a:gd name="T32" fmla="*/ 2147483646 w 204"/>
                <a:gd name="T33" fmla="*/ 2147483646 h 28"/>
                <a:gd name="T34" fmla="*/ 0 w 204"/>
                <a:gd name="T35" fmla="*/ 2147483646 h 28"/>
                <a:gd name="T36" fmla="*/ 1186653355 w 204"/>
                <a:gd name="T37" fmla="*/ 2147483646 h 28"/>
                <a:gd name="T38" fmla="*/ 1779980453 w 204"/>
                <a:gd name="T39" fmla="*/ 2147483646 h 28"/>
                <a:gd name="T40" fmla="*/ 2147483646 w 204"/>
                <a:gd name="T41" fmla="*/ 2147483646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4" h="28">
                  <a:moveTo>
                    <a:pt x="76" y="7"/>
                  </a:moveTo>
                  <a:cubicBezTo>
                    <a:pt x="106" y="15"/>
                    <a:pt x="119" y="18"/>
                    <a:pt x="119" y="18"/>
                  </a:cubicBezTo>
                  <a:cubicBezTo>
                    <a:pt x="119" y="18"/>
                    <a:pt x="132" y="22"/>
                    <a:pt x="164" y="26"/>
                  </a:cubicBezTo>
                  <a:cubicBezTo>
                    <a:pt x="173" y="28"/>
                    <a:pt x="182" y="28"/>
                    <a:pt x="191" y="27"/>
                  </a:cubicBezTo>
                  <a:cubicBezTo>
                    <a:pt x="191" y="27"/>
                    <a:pt x="191" y="26"/>
                    <a:pt x="192" y="26"/>
                  </a:cubicBezTo>
                  <a:cubicBezTo>
                    <a:pt x="192" y="27"/>
                    <a:pt x="192" y="27"/>
                    <a:pt x="192" y="27"/>
                  </a:cubicBezTo>
                  <a:cubicBezTo>
                    <a:pt x="196" y="26"/>
                    <a:pt x="200" y="25"/>
                    <a:pt x="204" y="24"/>
                  </a:cubicBezTo>
                  <a:cubicBezTo>
                    <a:pt x="204" y="24"/>
                    <a:pt x="204" y="24"/>
                    <a:pt x="204" y="24"/>
                  </a:cubicBezTo>
                  <a:cubicBezTo>
                    <a:pt x="203" y="23"/>
                    <a:pt x="203" y="23"/>
                    <a:pt x="203" y="23"/>
                  </a:cubicBezTo>
                  <a:cubicBezTo>
                    <a:pt x="191" y="26"/>
                    <a:pt x="178" y="27"/>
                    <a:pt x="164" y="25"/>
                  </a:cubicBezTo>
                  <a:cubicBezTo>
                    <a:pt x="132" y="21"/>
                    <a:pt x="120" y="17"/>
                    <a:pt x="119" y="17"/>
                  </a:cubicBezTo>
                  <a:cubicBezTo>
                    <a:pt x="119" y="17"/>
                    <a:pt x="106" y="14"/>
                    <a:pt x="76" y="6"/>
                  </a:cubicBezTo>
                  <a:cubicBezTo>
                    <a:pt x="67" y="4"/>
                    <a:pt x="58" y="2"/>
                    <a:pt x="50" y="2"/>
                  </a:cubicBezTo>
                  <a:cubicBezTo>
                    <a:pt x="49" y="2"/>
                    <a:pt x="49" y="3"/>
                    <a:pt x="48" y="3"/>
                  </a:cubicBezTo>
                  <a:cubicBezTo>
                    <a:pt x="48" y="2"/>
                    <a:pt x="48" y="2"/>
                    <a:pt x="48" y="2"/>
                  </a:cubicBezTo>
                  <a:cubicBezTo>
                    <a:pt x="48" y="2"/>
                    <a:pt x="48" y="2"/>
                    <a:pt x="48" y="2"/>
                  </a:cubicBezTo>
                  <a:cubicBezTo>
                    <a:pt x="40" y="2"/>
                    <a:pt x="32" y="3"/>
                    <a:pt x="24" y="5"/>
                  </a:cubicBezTo>
                  <a:cubicBezTo>
                    <a:pt x="16" y="7"/>
                    <a:pt x="8" y="11"/>
                    <a:pt x="0" y="15"/>
                  </a:cubicBezTo>
                  <a:cubicBezTo>
                    <a:pt x="2" y="15"/>
                    <a:pt x="2" y="15"/>
                    <a:pt x="2" y="15"/>
                  </a:cubicBezTo>
                  <a:cubicBezTo>
                    <a:pt x="2" y="15"/>
                    <a:pt x="3" y="15"/>
                    <a:pt x="3" y="15"/>
                  </a:cubicBezTo>
                  <a:cubicBezTo>
                    <a:pt x="26" y="2"/>
                    <a:pt x="48" y="0"/>
                    <a:pt x="76" y="7"/>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13" name="MH_Other_81"/>
            <p:cNvSpPr>
              <a:spLocks/>
            </p:cNvSpPr>
            <p:nvPr>
              <p:custDataLst>
                <p:tags r:id="rId87"/>
              </p:custDataLst>
            </p:nvPr>
          </p:nvSpPr>
          <p:spPr bwMode="auto">
            <a:xfrm>
              <a:off x="4517701" y="3390336"/>
              <a:ext cx="1523" cy="0"/>
            </a:xfrm>
            <a:custGeom>
              <a:avLst/>
              <a:gdLst>
                <a:gd name="T0" fmla="*/ 0 w 2"/>
                <a:gd name="T1" fmla="*/ 1067 h 1"/>
                <a:gd name="T2" fmla="*/ 1120915208 w 2"/>
                <a:gd name="T3" fmla="*/ 0 h 1"/>
                <a:gd name="T4" fmla="*/ 0 w 2"/>
                <a:gd name="T5" fmla="*/ 0 h 1"/>
                <a:gd name="T6" fmla="*/ 0 w 2"/>
                <a:gd name="T7" fmla="*/ 0 h 1"/>
                <a:gd name="T8" fmla="*/ 0 w 2"/>
                <a:gd name="T9" fmla="*/ 106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0" y="1"/>
                  </a:moveTo>
                  <a:cubicBezTo>
                    <a:pt x="1" y="1"/>
                    <a:pt x="1" y="0"/>
                    <a:pt x="2" y="0"/>
                  </a:cubicBez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14" name="MH_Other_82"/>
            <p:cNvSpPr>
              <a:spLocks/>
            </p:cNvSpPr>
            <p:nvPr>
              <p:custDataLst>
                <p:tags r:id="rId88"/>
              </p:custDataLst>
            </p:nvPr>
          </p:nvSpPr>
          <p:spPr bwMode="auto">
            <a:xfrm>
              <a:off x="4440032" y="3397885"/>
              <a:ext cx="193413" cy="33217"/>
            </a:xfrm>
            <a:custGeom>
              <a:avLst/>
              <a:gdLst>
                <a:gd name="T0" fmla="*/ 0 w 240"/>
                <a:gd name="T1" fmla="*/ 2147483646 h 40"/>
                <a:gd name="T2" fmla="*/ 593480204 w 240"/>
                <a:gd name="T3" fmla="*/ 2147483646 h 40"/>
                <a:gd name="T4" fmla="*/ 2147483646 w 240"/>
                <a:gd name="T5" fmla="*/ 2147483646 h 40"/>
                <a:gd name="T6" fmla="*/ 2147483646 w 240"/>
                <a:gd name="T7" fmla="*/ 2147483646 h 40"/>
                <a:gd name="T8" fmla="*/ 2147483646 w 240"/>
                <a:gd name="T9" fmla="*/ 2147483646 h 40"/>
                <a:gd name="T10" fmla="*/ 2147483646 w 240"/>
                <a:gd name="T11" fmla="*/ 2147483646 h 40"/>
                <a:gd name="T12" fmla="*/ 2147483646 w 240"/>
                <a:gd name="T13" fmla="*/ 2147483646 h 40"/>
                <a:gd name="T14" fmla="*/ 2147483646 w 240"/>
                <a:gd name="T15" fmla="*/ 2147483646 h 40"/>
                <a:gd name="T16" fmla="*/ 2147483646 w 240"/>
                <a:gd name="T17" fmla="*/ 2147483646 h 40"/>
                <a:gd name="T18" fmla="*/ 2147483646 w 240"/>
                <a:gd name="T19" fmla="*/ 2147483646 h 40"/>
                <a:gd name="T20" fmla="*/ 2147483646 w 240"/>
                <a:gd name="T21" fmla="*/ 2147483646 h 40"/>
                <a:gd name="T22" fmla="*/ 2147483646 w 240"/>
                <a:gd name="T23" fmla="*/ 1287604423 h 40"/>
                <a:gd name="T24" fmla="*/ 2147483646 w 240"/>
                <a:gd name="T25" fmla="*/ 1931025951 h 40"/>
                <a:gd name="T26" fmla="*/ 2147483646 w 240"/>
                <a:gd name="T27" fmla="*/ 1287604423 h 40"/>
                <a:gd name="T28" fmla="*/ 2147483646 w 240"/>
                <a:gd name="T29" fmla="*/ 2147483646 h 40"/>
                <a:gd name="T30" fmla="*/ 0 w 240"/>
                <a:gd name="T31" fmla="*/ 2147483646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0" h="40">
                  <a:moveTo>
                    <a:pt x="0" y="12"/>
                  </a:moveTo>
                  <a:cubicBezTo>
                    <a:pt x="1" y="13"/>
                    <a:pt x="1" y="13"/>
                    <a:pt x="1" y="13"/>
                  </a:cubicBezTo>
                  <a:cubicBezTo>
                    <a:pt x="25" y="1"/>
                    <a:pt x="48" y="0"/>
                    <a:pt x="76" y="9"/>
                  </a:cubicBezTo>
                  <a:cubicBezTo>
                    <a:pt x="105" y="19"/>
                    <a:pt x="118" y="22"/>
                    <a:pt x="118" y="23"/>
                  </a:cubicBezTo>
                  <a:cubicBezTo>
                    <a:pt x="118" y="23"/>
                    <a:pt x="130" y="27"/>
                    <a:pt x="162" y="34"/>
                  </a:cubicBezTo>
                  <a:cubicBezTo>
                    <a:pt x="192" y="40"/>
                    <a:pt x="218" y="33"/>
                    <a:pt x="240" y="14"/>
                  </a:cubicBezTo>
                  <a:cubicBezTo>
                    <a:pt x="240" y="14"/>
                    <a:pt x="240" y="14"/>
                    <a:pt x="240" y="14"/>
                  </a:cubicBezTo>
                  <a:cubicBezTo>
                    <a:pt x="239" y="14"/>
                    <a:pt x="239" y="14"/>
                    <a:pt x="239" y="14"/>
                  </a:cubicBezTo>
                  <a:cubicBezTo>
                    <a:pt x="217" y="32"/>
                    <a:pt x="191" y="39"/>
                    <a:pt x="162" y="33"/>
                  </a:cubicBezTo>
                  <a:cubicBezTo>
                    <a:pt x="131" y="26"/>
                    <a:pt x="118" y="21"/>
                    <a:pt x="118" y="21"/>
                  </a:cubicBezTo>
                  <a:cubicBezTo>
                    <a:pt x="118" y="21"/>
                    <a:pt x="105" y="18"/>
                    <a:pt x="76" y="8"/>
                  </a:cubicBezTo>
                  <a:cubicBezTo>
                    <a:pt x="67" y="5"/>
                    <a:pt x="59" y="3"/>
                    <a:pt x="51" y="2"/>
                  </a:cubicBezTo>
                  <a:cubicBezTo>
                    <a:pt x="50" y="3"/>
                    <a:pt x="50" y="3"/>
                    <a:pt x="50" y="3"/>
                  </a:cubicBezTo>
                  <a:cubicBezTo>
                    <a:pt x="50" y="2"/>
                    <a:pt x="50" y="2"/>
                    <a:pt x="50" y="2"/>
                  </a:cubicBezTo>
                  <a:cubicBezTo>
                    <a:pt x="41" y="1"/>
                    <a:pt x="32" y="2"/>
                    <a:pt x="24" y="4"/>
                  </a:cubicBezTo>
                  <a:cubicBezTo>
                    <a:pt x="16" y="5"/>
                    <a:pt x="8" y="8"/>
                    <a:pt x="0" y="12"/>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15" name="MH_Other_83"/>
            <p:cNvSpPr>
              <a:spLocks/>
            </p:cNvSpPr>
            <p:nvPr>
              <p:custDataLst>
                <p:tags r:id="rId89"/>
              </p:custDataLst>
            </p:nvPr>
          </p:nvSpPr>
          <p:spPr bwMode="auto">
            <a:xfrm>
              <a:off x="4633444" y="3408455"/>
              <a:ext cx="0" cy="1509"/>
            </a:xfrm>
            <a:custGeom>
              <a:avLst/>
              <a:gdLst>
                <a:gd name="T0" fmla="*/ 0 w 1"/>
                <a:gd name="T1" fmla="*/ 1790702559 h 1"/>
                <a:gd name="T2" fmla="*/ 1067 w 1"/>
                <a:gd name="T3" fmla="*/ 1790702559 h 1"/>
                <a:gd name="T4" fmla="*/ 1067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cubicBezTo>
                    <a:pt x="0" y="0"/>
                    <a:pt x="0" y="1"/>
                    <a:pt x="0"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16" name="MH_Other_84"/>
            <p:cNvSpPr>
              <a:spLocks/>
            </p:cNvSpPr>
            <p:nvPr>
              <p:custDataLst>
                <p:tags r:id="rId90"/>
              </p:custDataLst>
            </p:nvPr>
          </p:nvSpPr>
          <p:spPr bwMode="auto">
            <a:xfrm>
              <a:off x="4481151" y="3400904"/>
              <a:ext cx="0" cy="0"/>
            </a:xfrm>
            <a:custGeom>
              <a:avLst/>
              <a:gdLst>
                <a:gd name="T0" fmla="*/ 1067 w 1"/>
                <a:gd name="T1" fmla="*/ 0 h 1"/>
                <a:gd name="T2" fmla="*/ 0 w 1"/>
                <a:gd name="T3" fmla="*/ 0 h 1"/>
                <a:gd name="T4" fmla="*/ 0 w 1"/>
                <a:gd name="T5" fmla="*/ 711 h 1"/>
                <a:gd name="T6" fmla="*/ 1067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0" y="0"/>
                    <a:pt x="0" y="0"/>
                  </a:cubicBezTo>
                  <a:cubicBezTo>
                    <a:pt x="0" y="1"/>
                    <a:pt x="0" y="1"/>
                    <a:pt x="0" y="1"/>
                  </a:cubicBezTo>
                  <a:lnTo>
                    <a:pt x="1"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17" name="MH_Other_85"/>
            <p:cNvSpPr>
              <a:spLocks/>
            </p:cNvSpPr>
            <p:nvPr>
              <p:custDataLst>
                <p:tags r:id="rId91"/>
              </p:custDataLst>
            </p:nvPr>
          </p:nvSpPr>
          <p:spPr bwMode="auto">
            <a:xfrm>
              <a:off x="4133921" y="3391845"/>
              <a:ext cx="260423" cy="90593"/>
            </a:xfrm>
            <a:custGeom>
              <a:avLst/>
              <a:gdLst>
                <a:gd name="T0" fmla="*/ 2147483646 w 322"/>
                <a:gd name="T1" fmla="*/ 2147483646 h 114"/>
                <a:gd name="T2" fmla="*/ 2147483646 w 322"/>
                <a:gd name="T3" fmla="*/ 2147483646 h 114"/>
                <a:gd name="T4" fmla="*/ 2147483646 w 322"/>
                <a:gd name="T5" fmla="*/ 2147483646 h 114"/>
                <a:gd name="T6" fmla="*/ 2147483646 w 322"/>
                <a:gd name="T7" fmla="*/ 2147483646 h 114"/>
                <a:gd name="T8" fmla="*/ 2147483646 w 322"/>
                <a:gd name="T9" fmla="*/ 2147483646 h 114"/>
                <a:gd name="T10" fmla="*/ 2147483646 w 322"/>
                <a:gd name="T11" fmla="*/ 2147483646 h 114"/>
                <a:gd name="T12" fmla="*/ 2147483646 w 322"/>
                <a:gd name="T13" fmla="*/ 2147483646 h 114"/>
                <a:gd name="T14" fmla="*/ 2147483646 w 322"/>
                <a:gd name="T15" fmla="*/ 2147483646 h 114"/>
                <a:gd name="T16" fmla="*/ 2147483646 w 322"/>
                <a:gd name="T17" fmla="*/ 2147483646 h 114"/>
                <a:gd name="T18" fmla="*/ 2147483646 w 322"/>
                <a:gd name="T19" fmla="*/ 2147483646 h 114"/>
                <a:gd name="T20" fmla="*/ 2147483646 w 322"/>
                <a:gd name="T21" fmla="*/ 2147483646 h 114"/>
                <a:gd name="T22" fmla="*/ 2147483646 w 322"/>
                <a:gd name="T23" fmla="*/ 2147483646 h 114"/>
                <a:gd name="T24" fmla="*/ 2147483646 w 322"/>
                <a:gd name="T25" fmla="*/ 2147483646 h 114"/>
                <a:gd name="T26" fmla="*/ 2147483646 w 322"/>
                <a:gd name="T27" fmla="*/ 2147483646 h 114"/>
                <a:gd name="T28" fmla="*/ 2147483646 w 322"/>
                <a:gd name="T29" fmla="*/ 2147483646 h 114"/>
                <a:gd name="T30" fmla="*/ 2147483646 w 322"/>
                <a:gd name="T31" fmla="*/ 2147483646 h 114"/>
                <a:gd name="T32" fmla="*/ 2147483646 w 322"/>
                <a:gd name="T33" fmla="*/ 2147483646 h 114"/>
                <a:gd name="T34" fmla="*/ 2147483646 w 322"/>
                <a:gd name="T35" fmla="*/ 2147483646 h 114"/>
                <a:gd name="T36" fmla="*/ 2147483646 w 322"/>
                <a:gd name="T37" fmla="*/ 2147483646 h 114"/>
                <a:gd name="T38" fmla="*/ 2147483646 w 322"/>
                <a:gd name="T39" fmla="*/ 2147483646 h 114"/>
                <a:gd name="T40" fmla="*/ 2147483646 w 322"/>
                <a:gd name="T41" fmla="*/ 2147483646 h 114"/>
                <a:gd name="T42" fmla="*/ 2147483646 w 322"/>
                <a:gd name="T43" fmla="*/ 2147483646 h 114"/>
                <a:gd name="T44" fmla="*/ 2147483646 w 322"/>
                <a:gd name="T45" fmla="*/ 2147483646 h 114"/>
                <a:gd name="T46" fmla="*/ 2147483646 w 322"/>
                <a:gd name="T47" fmla="*/ 2147483646 h 114"/>
                <a:gd name="T48" fmla="*/ 2147483646 w 322"/>
                <a:gd name="T49" fmla="*/ 2147483646 h 114"/>
                <a:gd name="T50" fmla="*/ 2147483646 w 322"/>
                <a:gd name="T51" fmla="*/ 2147483646 h 114"/>
                <a:gd name="T52" fmla="*/ 2147483646 w 322"/>
                <a:gd name="T53" fmla="*/ 2147483646 h 114"/>
                <a:gd name="T54" fmla="*/ 2147483646 w 322"/>
                <a:gd name="T55" fmla="*/ 2147483646 h 114"/>
                <a:gd name="T56" fmla="*/ 2147483646 w 322"/>
                <a:gd name="T57" fmla="*/ 2147483646 h 114"/>
                <a:gd name="T58" fmla="*/ 2147483646 w 322"/>
                <a:gd name="T59" fmla="*/ 2147483646 h 114"/>
                <a:gd name="T60" fmla="*/ 2147483646 w 322"/>
                <a:gd name="T61" fmla="*/ 2147483646 h 114"/>
                <a:gd name="T62" fmla="*/ 2147483646 w 322"/>
                <a:gd name="T63" fmla="*/ 0 h 114"/>
                <a:gd name="T64" fmla="*/ 2147483646 w 322"/>
                <a:gd name="T65" fmla="*/ 587803625 h 114"/>
                <a:gd name="T66" fmla="*/ 2147483646 w 322"/>
                <a:gd name="T67" fmla="*/ 2147483646 h 114"/>
                <a:gd name="T68" fmla="*/ 2147483646 w 322"/>
                <a:gd name="T69" fmla="*/ 2147483646 h 114"/>
                <a:gd name="T70" fmla="*/ 2147483646 w 322"/>
                <a:gd name="T71" fmla="*/ 2147483646 h 114"/>
                <a:gd name="T72" fmla="*/ 2147483646 w 322"/>
                <a:gd name="T73" fmla="*/ 2147483646 h 114"/>
                <a:gd name="T74" fmla="*/ 597730333 w 322"/>
                <a:gd name="T75" fmla="*/ 2147483646 h 114"/>
                <a:gd name="T76" fmla="*/ 0 w 322"/>
                <a:gd name="T77" fmla="*/ 2147483646 h 114"/>
                <a:gd name="T78" fmla="*/ 0 w 322"/>
                <a:gd name="T79" fmla="*/ 2147483646 h 114"/>
                <a:gd name="T80" fmla="*/ 2147483646 w 322"/>
                <a:gd name="T81" fmla="*/ 2147483646 h 1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2" h="114">
                  <a:moveTo>
                    <a:pt x="43" y="87"/>
                  </a:moveTo>
                  <a:cubicBezTo>
                    <a:pt x="58" y="96"/>
                    <a:pt x="75" y="99"/>
                    <a:pt x="94" y="97"/>
                  </a:cubicBezTo>
                  <a:cubicBezTo>
                    <a:pt x="94" y="97"/>
                    <a:pt x="94" y="97"/>
                    <a:pt x="94" y="97"/>
                  </a:cubicBezTo>
                  <a:cubicBezTo>
                    <a:pt x="111" y="105"/>
                    <a:pt x="130" y="108"/>
                    <a:pt x="149" y="105"/>
                  </a:cubicBezTo>
                  <a:cubicBezTo>
                    <a:pt x="166" y="112"/>
                    <a:pt x="184" y="113"/>
                    <a:pt x="203" y="109"/>
                  </a:cubicBezTo>
                  <a:cubicBezTo>
                    <a:pt x="219" y="114"/>
                    <a:pt x="238" y="114"/>
                    <a:pt x="256" y="109"/>
                  </a:cubicBezTo>
                  <a:cubicBezTo>
                    <a:pt x="273" y="114"/>
                    <a:pt x="292" y="113"/>
                    <a:pt x="310" y="107"/>
                  </a:cubicBezTo>
                  <a:cubicBezTo>
                    <a:pt x="309" y="106"/>
                    <a:pt x="309" y="106"/>
                    <a:pt x="309" y="106"/>
                  </a:cubicBezTo>
                  <a:cubicBezTo>
                    <a:pt x="313" y="107"/>
                    <a:pt x="317" y="108"/>
                    <a:pt x="322" y="108"/>
                  </a:cubicBezTo>
                  <a:cubicBezTo>
                    <a:pt x="321" y="108"/>
                    <a:pt x="321" y="108"/>
                    <a:pt x="321" y="108"/>
                  </a:cubicBezTo>
                  <a:cubicBezTo>
                    <a:pt x="321" y="107"/>
                    <a:pt x="321" y="107"/>
                    <a:pt x="321" y="107"/>
                  </a:cubicBezTo>
                  <a:cubicBezTo>
                    <a:pt x="319" y="84"/>
                    <a:pt x="319" y="84"/>
                    <a:pt x="319" y="84"/>
                  </a:cubicBezTo>
                  <a:cubicBezTo>
                    <a:pt x="319" y="82"/>
                    <a:pt x="319" y="82"/>
                    <a:pt x="319" y="82"/>
                  </a:cubicBezTo>
                  <a:cubicBezTo>
                    <a:pt x="316" y="49"/>
                    <a:pt x="316" y="49"/>
                    <a:pt x="316" y="49"/>
                  </a:cubicBezTo>
                  <a:cubicBezTo>
                    <a:pt x="316" y="47"/>
                    <a:pt x="316" y="47"/>
                    <a:pt x="316" y="47"/>
                  </a:cubicBezTo>
                  <a:cubicBezTo>
                    <a:pt x="314" y="27"/>
                    <a:pt x="314" y="27"/>
                    <a:pt x="314" y="27"/>
                  </a:cubicBezTo>
                  <a:cubicBezTo>
                    <a:pt x="314" y="27"/>
                    <a:pt x="314" y="27"/>
                    <a:pt x="314" y="27"/>
                  </a:cubicBezTo>
                  <a:cubicBezTo>
                    <a:pt x="314" y="26"/>
                    <a:pt x="314" y="26"/>
                    <a:pt x="314" y="26"/>
                  </a:cubicBezTo>
                  <a:cubicBezTo>
                    <a:pt x="314" y="26"/>
                    <a:pt x="314" y="26"/>
                    <a:pt x="314" y="26"/>
                  </a:cubicBezTo>
                  <a:cubicBezTo>
                    <a:pt x="312" y="26"/>
                    <a:pt x="310" y="26"/>
                    <a:pt x="308" y="27"/>
                  </a:cubicBezTo>
                  <a:cubicBezTo>
                    <a:pt x="300" y="27"/>
                    <a:pt x="291" y="29"/>
                    <a:pt x="283" y="32"/>
                  </a:cubicBezTo>
                  <a:cubicBezTo>
                    <a:pt x="274" y="30"/>
                    <a:pt x="266" y="29"/>
                    <a:pt x="258" y="29"/>
                  </a:cubicBezTo>
                  <a:cubicBezTo>
                    <a:pt x="250" y="29"/>
                    <a:pt x="241" y="31"/>
                    <a:pt x="233" y="33"/>
                  </a:cubicBezTo>
                  <a:cubicBezTo>
                    <a:pt x="225" y="31"/>
                    <a:pt x="217" y="29"/>
                    <a:pt x="208" y="29"/>
                  </a:cubicBezTo>
                  <a:cubicBezTo>
                    <a:pt x="200" y="28"/>
                    <a:pt x="192" y="29"/>
                    <a:pt x="184" y="31"/>
                  </a:cubicBezTo>
                  <a:cubicBezTo>
                    <a:pt x="176" y="28"/>
                    <a:pt x="169" y="26"/>
                    <a:pt x="161" y="25"/>
                  </a:cubicBezTo>
                  <a:cubicBezTo>
                    <a:pt x="153" y="25"/>
                    <a:pt x="144" y="25"/>
                    <a:pt x="135" y="26"/>
                  </a:cubicBezTo>
                  <a:cubicBezTo>
                    <a:pt x="127" y="23"/>
                    <a:pt x="120" y="20"/>
                    <a:pt x="112" y="19"/>
                  </a:cubicBezTo>
                  <a:cubicBezTo>
                    <a:pt x="104" y="18"/>
                    <a:pt x="95" y="18"/>
                    <a:pt x="86" y="18"/>
                  </a:cubicBezTo>
                  <a:cubicBezTo>
                    <a:pt x="79" y="14"/>
                    <a:pt x="71" y="11"/>
                    <a:pt x="63" y="9"/>
                  </a:cubicBezTo>
                  <a:cubicBezTo>
                    <a:pt x="55" y="8"/>
                    <a:pt x="47" y="7"/>
                    <a:pt x="38" y="7"/>
                  </a:cubicBezTo>
                  <a:cubicBezTo>
                    <a:pt x="33" y="4"/>
                    <a:pt x="28" y="2"/>
                    <a:pt x="23" y="0"/>
                  </a:cubicBezTo>
                  <a:cubicBezTo>
                    <a:pt x="22" y="1"/>
                    <a:pt x="22" y="1"/>
                    <a:pt x="22" y="1"/>
                  </a:cubicBezTo>
                  <a:cubicBezTo>
                    <a:pt x="17" y="20"/>
                    <a:pt x="17" y="20"/>
                    <a:pt x="17" y="20"/>
                  </a:cubicBezTo>
                  <a:cubicBezTo>
                    <a:pt x="17" y="21"/>
                    <a:pt x="17" y="21"/>
                    <a:pt x="17" y="21"/>
                  </a:cubicBezTo>
                  <a:cubicBezTo>
                    <a:pt x="7" y="54"/>
                    <a:pt x="7" y="54"/>
                    <a:pt x="7" y="54"/>
                  </a:cubicBezTo>
                  <a:cubicBezTo>
                    <a:pt x="7" y="55"/>
                    <a:pt x="7" y="55"/>
                    <a:pt x="7" y="55"/>
                  </a:cubicBezTo>
                  <a:cubicBezTo>
                    <a:pt x="1" y="77"/>
                    <a:pt x="1" y="77"/>
                    <a:pt x="1" y="77"/>
                  </a:cubicBezTo>
                  <a:cubicBezTo>
                    <a:pt x="0" y="78"/>
                    <a:pt x="0" y="78"/>
                    <a:pt x="0" y="78"/>
                  </a:cubicBezTo>
                  <a:cubicBezTo>
                    <a:pt x="0" y="79"/>
                    <a:pt x="0" y="79"/>
                    <a:pt x="0" y="79"/>
                  </a:cubicBezTo>
                  <a:cubicBezTo>
                    <a:pt x="13" y="85"/>
                    <a:pt x="27" y="88"/>
                    <a:pt x="43" y="87"/>
                  </a:cubicBezTo>
                  <a:close/>
                </a:path>
              </a:pathLst>
            </a:custGeom>
            <a:solidFill>
              <a:srgbClr val="BCBEC0"/>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18" name="MH_Other_86"/>
            <p:cNvSpPr>
              <a:spLocks/>
            </p:cNvSpPr>
            <p:nvPr>
              <p:custDataLst>
                <p:tags r:id="rId92"/>
              </p:custDataLst>
            </p:nvPr>
          </p:nvSpPr>
          <p:spPr bwMode="auto">
            <a:xfrm>
              <a:off x="4164379" y="3397885"/>
              <a:ext cx="176661" cy="86063"/>
            </a:xfrm>
            <a:custGeom>
              <a:avLst/>
              <a:gdLst>
                <a:gd name="T0" fmla="*/ 2147483646 w 218"/>
                <a:gd name="T1" fmla="*/ 2147483646 h 109"/>
                <a:gd name="T2" fmla="*/ 2147483646 w 218"/>
                <a:gd name="T3" fmla="*/ 2147483646 h 109"/>
                <a:gd name="T4" fmla="*/ 2147483646 w 218"/>
                <a:gd name="T5" fmla="*/ 2147483646 h 109"/>
                <a:gd name="T6" fmla="*/ 2147483646 w 218"/>
                <a:gd name="T7" fmla="*/ 1155056075 h 109"/>
                <a:gd name="T8" fmla="*/ 0 w 218"/>
                <a:gd name="T9" fmla="*/ 0 h 109"/>
                <a:gd name="T10" fmla="*/ 1200921554 w 218"/>
                <a:gd name="T11" fmla="*/ 1155056075 h 109"/>
                <a:gd name="T12" fmla="*/ 2147483646 w 218"/>
                <a:gd name="T13" fmla="*/ 2147483646 h 109"/>
                <a:gd name="T14" fmla="*/ 2147483646 w 218"/>
                <a:gd name="T15" fmla="*/ 2147483646 h 109"/>
                <a:gd name="T16" fmla="*/ 2147483646 w 218"/>
                <a:gd name="T17" fmla="*/ 2147483646 h 109"/>
                <a:gd name="T18" fmla="*/ 2147483646 w 218"/>
                <a:gd name="T19" fmla="*/ 2147483646 h 109"/>
                <a:gd name="T20" fmla="*/ 2147483646 w 218"/>
                <a:gd name="T21" fmla="*/ 2147483646 h 109"/>
                <a:gd name="T22" fmla="*/ 2147483646 w 218"/>
                <a:gd name="T23" fmla="*/ 2147483646 h 109"/>
                <a:gd name="T24" fmla="*/ 2147483646 w 218"/>
                <a:gd name="T25" fmla="*/ 2147483646 h 109"/>
                <a:gd name="T26" fmla="*/ 2147483646 w 218"/>
                <a:gd name="T27" fmla="*/ 2147483646 h 109"/>
                <a:gd name="T28" fmla="*/ 2147483646 w 218"/>
                <a:gd name="T29" fmla="*/ 2147483646 h 109"/>
                <a:gd name="T30" fmla="*/ 2147483646 w 218"/>
                <a:gd name="T31" fmla="*/ 2147483646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8" h="109">
                  <a:moveTo>
                    <a:pt x="138" y="86"/>
                  </a:moveTo>
                  <a:cubicBezTo>
                    <a:pt x="113" y="67"/>
                    <a:pt x="103" y="58"/>
                    <a:pt x="103" y="58"/>
                  </a:cubicBezTo>
                  <a:cubicBezTo>
                    <a:pt x="103" y="58"/>
                    <a:pt x="93" y="49"/>
                    <a:pt x="70" y="28"/>
                  </a:cubicBezTo>
                  <a:cubicBezTo>
                    <a:pt x="56" y="15"/>
                    <a:pt x="41" y="6"/>
                    <a:pt x="25" y="2"/>
                  </a:cubicBezTo>
                  <a:cubicBezTo>
                    <a:pt x="17" y="1"/>
                    <a:pt x="9" y="0"/>
                    <a:pt x="0" y="0"/>
                  </a:cubicBezTo>
                  <a:cubicBezTo>
                    <a:pt x="2" y="2"/>
                    <a:pt x="2" y="2"/>
                    <a:pt x="2" y="2"/>
                  </a:cubicBezTo>
                  <a:cubicBezTo>
                    <a:pt x="28" y="1"/>
                    <a:pt x="49" y="10"/>
                    <a:pt x="70" y="29"/>
                  </a:cubicBezTo>
                  <a:cubicBezTo>
                    <a:pt x="92" y="50"/>
                    <a:pt x="102" y="59"/>
                    <a:pt x="102" y="59"/>
                  </a:cubicBezTo>
                  <a:cubicBezTo>
                    <a:pt x="102" y="59"/>
                    <a:pt x="112" y="68"/>
                    <a:pt x="137" y="87"/>
                  </a:cubicBezTo>
                  <a:cubicBezTo>
                    <a:pt x="145" y="93"/>
                    <a:pt x="154" y="98"/>
                    <a:pt x="162" y="101"/>
                  </a:cubicBezTo>
                  <a:cubicBezTo>
                    <a:pt x="164" y="101"/>
                    <a:pt x="164" y="101"/>
                    <a:pt x="164" y="101"/>
                  </a:cubicBezTo>
                  <a:cubicBezTo>
                    <a:pt x="165" y="102"/>
                    <a:pt x="165" y="102"/>
                    <a:pt x="165" y="102"/>
                  </a:cubicBezTo>
                  <a:cubicBezTo>
                    <a:pt x="165" y="102"/>
                    <a:pt x="165" y="102"/>
                    <a:pt x="165" y="102"/>
                  </a:cubicBezTo>
                  <a:cubicBezTo>
                    <a:pt x="182" y="107"/>
                    <a:pt x="200" y="107"/>
                    <a:pt x="218" y="102"/>
                  </a:cubicBezTo>
                  <a:cubicBezTo>
                    <a:pt x="217" y="101"/>
                    <a:pt x="217" y="101"/>
                    <a:pt x="217" y="101"/>
                  </a:cubicBezTo>
                  <a:cubicBezTo>
                    <a:pt x="189" y="109"/>
                    <a:pt x="163" y="105"/>
                    <a:pt x="138" y="86"/>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19" name="MH_Other_87"/>
            <p:cNvSpPr>
              <a:spLocks/>
            </p:cNvSpPr>
            <p:nvPr>
              <p:custDataLst>
                <p:tags r:id="rId93"/>
              </p:custDataLst>
            </p:nvPr>
          </p:nvSpPr>
          <p:spPr bwMode="auto">
            <a:xfrm>
              <a:off x="4152196" y="3391845"/>
              <a:ext cx="144680" cy="90593"/>
            </a:xfrm>
            <a:custGeom>
              <a:avLst/>
              <a:gdLst>
                <a:gd name="T0" fmla="*/ 583870446 w 181"/>
                <a:gd name="T1" fmla="*/ 0 h 114"/>
                <a:gd name="T2" fmla="*/ 0 w 181"/>
                <a:gd name="T3" fmla="*/ 587803625 h 114"/>
                <a:gd name="T4" fmla="*/ 2147483646 w 181"/>
                <a:gd name="T5" fmla="*/ 2147483646 h 114"/>
                <a:gd name="T6" fmla="*/ 2147483646 w 181"/>
                <a:gd name="T7" fmla="*/ 2147483646 h 114"/>
                <a:gd name="T8" fmla="*/ 2147483646 w 181"/>
                <a:gd name="T9" fmla="*/ 2147483646 h 114"/>
                <a:gd name="T10" fmla="*/ 2147483646 w 181"/>
                <a:gd name="T11" fmla="*/ 2147483646 h 114"/>
                <a:gd name="T12" fmla="*/ 2147483646 w 181"/>
                <a:gd name="T13" fmla="*/ 2147483646 h 114"/>
                <a:gd name="T14" fmla="*/ 2147483646 w 181"/>
                <a:gd name="T15" fmla="*/ 2147483646 h 114"/>
                <a:gd name="T16" fmla="*/ 2147483646 w 181"/>
                <a:gd name="T17" fmla="*/ 2147483646 h 114"/>
                <a:gd name="T18" fmla="*/ 2147483646 w 181"/>
                <a:gd name="T19" fmla="*/ 2147483646 h 114"/>
                <a:gd name="T20" fmla="*/ 2147483646 w 181"/>
                <a:gd name="T21" fmla="*/ 2147483646 h 114"/>
                <a:gd name="T22" fmla="*/ 2147483646 w 181"/>
                <a:gd name="T23" fmla="*/ 2147483646 h 114"/>
                <a:gd name="T24" fmla="*/ 2147483646 w 181"/>
                <a:gd name="T25" fmla="*/ 2147483646 h 114"/>
                <a:gd name="T26" fmla="*/ 2147483646 w 181"/>
                <a:gd name="T27" fmla="*/ 2147483646 h 114"/>
                <a:gd name="T28" fmla="*/ 2147483646 w 181"/>
                <a:gd name="T29" fmla="*/ 2147483646 h 114"/>
                <a:gd name="T30" fmla="*/ 2147483646 w 181"/>
                <a:gd name="T31" fmla="*/ 2147483646 h 114"/>
                <a:gd name="T32" fmla="*/ 2147483646 w 181"/>
                <a:gd name="T33" fmla="*/ 2147483646 h 114"/>
                <a:gd name="T34" fmla="*/ 583870446 w 181"/>
                <a:gd name="T35" fmla="*/ 0 h 1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1" h="114">
                  <a:moveTo>
                    <a:pt x="1" y="0"/>
                  </a:moveTo>
                  <a:cubicBezTo>
                    <a:pt x="0" y="1"/>
                    <a:pt x="0" y="1"/>
                    <a:pt x="0" y="1"/>
                  </a:cubicBezTo>
                  <a:cubicBezTo>
                    <a:pt x="14" y="6"/>
                    <a:pt x="26" y="14"/>
                    <a:pt x="38" y="27"/>
                  </a:cubicBezTo>
                  <a:cubicBezTo>
                    <a:pt x="59" y="49"/>
                    <a:pt x="69" y="58"/>
                    <a:pt x="69" y="58"/>
                  </a:cubicBezTo>
                  <a:cubicBezTo>
                    <a:pt x="69" y="58"/>
                    <a:pt x="78" y="68"/>
                    <a:pt x="102" y="89"/>
                  </a:cubicBezTo>
                  <a:cubicBezTo>
                    <a:pt x="109" y="95"/>
                    <a:pt x="117" y="100"/>
                    <a:pt x="125" y="104"/>
                  </a:cubicBezTo>
                  <a:cubicBezTo>
                    <a:pt x="125" y="104"/>
                    <a:pt x="126" y="104"/>
                    <a:pt x="126" y="104"/>
                  </a:cubicBezTo>
                  <a:cubicBezTo>
                    <a:pt x="126" y="104"/>
                    <a:pt x="126" y="104"/>
                    <a:pt x="126" y="104"/>
                  </a:cubicBezTo>
                  <a:cubicBezTo>
                    <a:pt x="143" y="112"/>
                    <a:pt x="162" y="113"/>
                    <a:pt x="181" y="109"/>
                  </a:cubicBezTo>
                  <a:cubicBezTo>
                    <a:pt x="178" y="108"/>
                    <a:pt x="178" y="108"/>
                    <a:pt x="178" y="108"/>
                  </a:cubicBezTo>
                  <a:cubicBezTo>
                    <a:pt x="151" y="114"/>
                    <a:pt x="126" y="107"/>
                    <a:pt x="103" y="88"/>
                  </a:cubicBezTo>
                  <a:cubicBezTo>
                    <a:pt x="79" y="68"/>
                    <a:pt x="70" y="58"/>
                    <a:pt x="70" y="58"/>
                  </a:cubicBezTo>
                  <a:cubicBezTo>
                    <a:pt x="70" y="57"/>
                    <a:pt x="60" y="48"/>
                    <a:pt x="39" y="26"/>
                  </a:cubicBezTo>
                  <a:cubicBezTo>
                    <a:pt x="32" y="19"/>
                    <a:pt x="25" y="13"/>
                    <a:pt x="18" y="9"/>
                  </a:cubicBezTo>
                  <a:cubicBezTo>
                    <a:pt x="16" y="9"/>
                    <a:pt x="16" y="9"/>
                    <a:pt x="16" y="9"/>
                  </a:cubicBezTo>
                  <a:cubicBezTo>
                    <a:pt x="16" y="7"/>
                    <a:pt x="16" y="7"/>
                    <a:pt x="16" y="7"/>
                  </a:cubicBezTo>
                  <a:cubicBezTo>
                    <a:pt x="16" y="7"/>
                    <a:pt x="16" y="7"/>
                    <a:pt x="16" y="7"/>
                  </a:cubicBezTo>
                  <a:cubicBezTo>
                    <a:pt x="11" y="4"/>
                    <a:pt x="6" y="2"/>
                    <a:pt x="1"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20" name="MH_Other_88"/>
            <p:cNvSpPr>
              <a:spLocks/>
            </p:cNvSpPr>
            <p:nvPr>
              <p:custDataLst>
                <p:tags r:id="rId94"/>
              </p:custDataLst>
            </p:nvPr>
          </p:nvSpPr>
          <p:spPr bwMode="auto">
            <a:xfrm>
              <a:off x="4164379" y="3397885"/>
              <a:ext cx="1523" cy="0"/>
            </a:xfrm>
            <a:custGeom>
              <a:avLst/>
              <a:gdLst>
                <a:gd name="T0" fmla="*/ 0 w 4"/>
                <a:gd name="T1" fmla="*/ 89 h 4"/>
                <a:gd name="T2" fmla="*/ 224119998 w 4"/>
                <a:gd name="T3" fmla="*/ 89 h 4"/>
                <a:gd name="T4" fmla="*/ 0 w 4"/>
                <a:gd name="T5" fmla="*/ 0 h 4"/>
                <a:gd name="T6" fmla="*/ 0 w 4"/>
                <a:gd name="T7" fmla="*/ 0 h 4"/>
                <a:gd name="T8" fmla="*/ 0 w 4"/>
                <a:gd name="T9" fmla="*/ 89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0" y="4"/>
                  </a:moveTo>
                  <a:lnTo>
                    <a:pt x="4" y="4"/>
                  </a:lnTo>
                  <a:lnTo>
                    <a:pt x="0" y="0"/>
                  </a:lnTo>
                  <a:lnTo>
                    <a:pt x="0" y="4"/>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21" name="MH_Other_89"/>
            <p:cNvSpPr>
              <a:spLocks/>
            </p:cNvSpPr>
            <p:nvPr>
              <p:custDataLst>
                <p:tags r:id="rId95"/>
              </p:custDataLst>
            </p:nvPr>
          </p:nvSpPr>
          <p:spPr bwMode="auto">
            <a:xfrm>
              <a:off x="4295352" y="3477909"/>
              <a:ext cx="1523" cy="1509"/>
            </a:xfrm>
            <a:custGeom>
              <a:avLst/>
              <a:gdLst>
                <a:gd name="T0" fmla="*/ 91503282 w 7"/>
                <a:gd name="T1" fmla="*/ 0 h 2"/>
                <a:gd name="T2" fmla="*/ 0 w 7"/>
                <a:gd name="T3" fmla="*/ 0 h 2"/>
                <a:gd name="T4" fmla="*/ 128094205 w 7"/>
                <a:gd name="T5" fmla="*/ 447676037 h 2"/>
                <a:gd name="T6" fmla="*/ 128094205 w 7"/>
                <a:gd name="T7" fmla="*/ 447676037 h 2"/>
                <a:gd name="T8" fmla="*/ 91503282 w 7"/>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
                  <a:moveTo>
                    <a:pt x="5" y="0"/>
                  </a:moveTo>
                  <a:lnTo>
                    <a:pt x="0" y="0"/>
                  </a:lnTo>
                  <a:lnTo>
                    <a:pt x="7" y="2"/>
                  </a:lnTo>
                  <a:lnTo>
                    <a:pt x="5"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22" name="MH_Other_90"/>
            <p:cNvSpPr>
              <a:spLocks/>
            </p:cNvSpPr>
            <p:nvPr>
              <p:custDataLst>
                <p:tags r:id="rId96"/>
              </p:custDataLst>
            </p:nvPr>
          </p:nvSpPr>
          <p:spPr bwMode="auto">
            <a:xfrm>
              <a:off x="4147629" y="3406944"/>
              <a:ext cx="106605" cy="70965"/>
            </a:xfrm>
            <a:custGeom>
              <a:avLst/>
              <a:gdLst>
                <a:gd name="T0" fmla="*/ 2147483646 w 132"/>
                <a:gd name="T1" fmla="*/ 2147483646 h 88"/>
                <a:gd name="T2" fmla="*/ 2147483646 w 132"/>
                <a:gd name="T3" fmla="*/ 2147483646 h 88"/>
                <a:gd name="T4" fmla="*/ 0 w 132"/>
                <a:gd name="T5" fmla="*/ 0 h 88"/>
                <a:gd name="T6" fmla="*/ 0 w 132"/>
                <a:gd name="T7" fmla="*/ 606745285 h 88"/>
                <a:gd name="T8" fmla="*/ 2147483646 w 132"/>
                <a:gd name="T9" fmla="*/ 2147483646 h 88"/>
                <a:gd name="T10" fmla="*/ 2147483646 w 132"/>
                <a:gd name="T11" fmla="*/ 2147483646 h 88"/>
                <a:gd name="T12" fmla="*/ 2147483646 w 132"/>
                <a:gd name="T13" fmla="*/ 2147483646 h 88"/>
                <a:gd name="T14" fmla="*/ 2147483646 w 132"/>
                <a:gd name="T15" fmla="*/ 2147483646 h 88"/>
                <a:gd name="T16" fmla="*/ 2147483646 w 132"/>
                <a:gd name="T17" fmla="*/ 2147483646 h 88"/>
                <a:gd name="T18" fmla="*/ 2147483646 w 132"/>
                <a:gd name="T19" fmla="*/ 2147483646 h 88"/>
                <a:gd name="T20" fmla="*/ 2147483646 w 132"/>
                <a:gd name="T21" fmla="*/ 2147483646 h 88"/>
                <a:gd name="T22" fmla="*/ 2147483646 w 132"/>
                <a:gd name="T23" fmla="*/ 2147483646 h 88"/>
                <a:gd name="T24" fmla="*/ 2147483646 w 132"/>
                <a:gd name="T25" fmla="*/ 2147483646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2" h="88">
                  <a:moveTo>
                    <a:pt x="55" y="59"/>
                  </a:moveTo>
                  <a:cubicBezTo>
                    <a:pt x="32" y="37"/>
                    <a:pt x="24" y="27"/>
                    <a:pt x="23" y="27"/>
                  </a:cubicBezTo>
                  <a:cubicBezTo>
                    <a:pt x="0" y="0"/>
                    <a:pt x="0" y="0"/>
                    <a:pt x="0" y="0"/>
                  </a:cubicBezTo>
                  <a:cubicBezTo>
                    <a:pt x="0" y="1"/>
                    <a:pt x="0" y="1"/>
                    <a:pt x="0" y="1"/>
                  </a:cubicBezTo>
                  <a:cubicBezTo>
                    <a:pt x="22" y="28"/>
                    <a:pt x="22" y="28"/>
                    <a:pt x="22" y="28"/>
                  </a:cubicBezTo>
                  <a:cubicBezTo>
                    <a:pt x="23" y="28"/>
                    <a:pt x="31" y="38"/>
                    <a:pt x="54" y="60"/>
                  </a:cubicBezTo>
                  <a:cubicBezTo>
                    <a:pt x="61" y="67"/>
                    <a:pt x="68" y="72"/>
                    <a:pt x="76" y="76"/>
                  </a:cubicBezTo>
                  <a:cubicBezTo>
                    <a:pt x="76" y="76"/>
                    <a:pt x="77" y="76"/>
                    <a:pt x="77" y="76"/>
                  </a:cubicBezTo>
                  <a:cubicBezTo>
                    <a:pt x="77" y="77"/>
                    <a:pt x="77" y="77"/>
                    <a:pt x="77" y="77"/>
                  </a:cubicBezTo>
                  <a:cubicBezTo>
                    <a:pt x="94" y="85"/>
                    <a:pt x="113" y="88"/>
                    <a:pt x="132" y="84"/>
                  </a:cubicBezTo>
                  <a:cubicBezTo>
                    <a:pt x="131" y="84"/>
                    <a:pt x="131" y="84"/>
                    <a:pt x="131" y="84"/>
                  </a:cubicBezTo>
                  <a:cubicBezTo>
                    <a:pt x="130" y="84"/>
                    <a:pt x="130" y="84"/>
                    <a:pt x="130" y="84"/>
                  </a:cubicBezTo>
                  <a:cubicBezTo>
                    <a:pt x="102" y="88"/>
                    <a:pt x="77" y="80"/>
                    <a:pt x="55" y="59"/>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23" name="MH_Other_91"/>
            <p:cNvSpPr>
              <a:spLocks/>
            </p:cNvSpPr>
            <p:nvPr>
              <p:custDataLst>
                <p:tags r:id="rId97"/>
              </p:custDataLst>
            </p:nvPr>
          </p:nvSpPr>
          <p:spPr bwMode="auto">
            <a:xfrm>
              <a:off x="4252710" y="3474888"/>
              <a:ext cx="0" cy="0"/>
            </a:xfrm>
            <a:custGeom>
              <a:avLst/>
              <a:gdLst>
                <a:gd name="T0" fmla="*/ 0 w 1"/>
                <a:gd name="T1" fmla="*/ 711 w 1"/>
                <a:gd name="T2" fmla="*/ 711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cubicBezTo>
                    <a:pt x="1" y="0"/>
                    <a:pt x="0" y="0"/>
                    <a:pt x="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24" name="MH_Other_92"/>
            <p:cNvSpPr>
              <a:spLocks/>
            </p:cNvSpPr>
            <p:nvPr>
              <p:custDataLst>
                <p:tags r:id="rId98"/>
              </p:custDataLst>
            </p:nvPr>
          </p:nvSpPr>
          <p:spPr bwMode="auto">
            <a:xfrm>
              <a:off x="4138489" y="3434122"/>
              <a:ext cx="71577" cy="36237"/>
            </a:xfrm>
            <a:custGeom>
              <a:avLst/>
              <a:gdLst>
                <a:gd name="T0" fmla="*/ 2147483646 w 87"/>
                <a:gd name="T1" fmla="*/ 2147483646 h 45"/>
                <a:gd name="T2" fmla="*/ 0 w 87"/>
                <a:gd name="T3" fmla="*/ 0 h 45"/>
                <a:gd name="T4" fmla="*/ 0 w 87"/>
                <a:gd name="T5" fmla="*/ 599998800 h 45"/>
                <a:gd name="T6" fmla="*/ 2147483646 w 87"/>
                <a:gd name="T7" fmla="*/ 2147483646 h 45"/>
                <a:gd name="T8" fmla="*/ 2147483646 w 87"/>
                <a:gd name="T9" fmla="*/ 2147483646 h 45"/>
                <a:gd name="T10" fmla="*/ 2147483646 w 87"/>
                <a:gd name="T11" fmla="*/ 2147483646 h 45"/>
                <a:gd name="T12" fmla="*/ 2147483646 w 87"/>
                <a:gd name="T13" fmla="*/ 2147483646 h 45"/>
                <a:gd name="T14" fmla="*/ 2147483646 w 87"/>
                <a:gd name="T15" fmla="*/ 2147483646 h 45"/>
                <a:gd name="T16" fmla="*/ 2147483646 w 87"/>
                <a:gd name="T17" fmla="*/ 2147483646 h 45"/>
                <a:gd name="T18" fmla="*/ 2147483646 w 87"/>
                <a:gd name="T19" fmla="*/ 2147483646 h 45"/>
                <a:gd name="T20" fmla="*/ 2147483646 w 87"/>
                <a:gd name="T21" fmla="*/ 2147483646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7" h="45">
                  <a:moveTo>
                    <a:pt x="12" y="13"/>
                  </a:moveTo>
                  <a:cubicBezTo>
                    <a:pt x="8" y="8"/>
                    <a:pt x="4" y="4"/>
                    <a:pt x="0" y="0"/>
                  </a:cubicBezTo>
                  <a:cubicBezTo>
                    <a:pt x="0" y="1"/>
                    <a:pt x="0" y="1"/>
                    <a:pt x="0" y="1"/>
                  </a:cubicBezTo>
                  <a:cubicBezTo>
                    <a:pt x="3" y="5"/>
                    <a:pt x="7" y="9"/>
                    <a:pt x="11" y="14"/>
                  </a:cubicBezTo>
                  <a:cubicBezTo>
                    <a:pt x="18" y="21"/>
                    <a:pt x="26" y="27"/>
                    <a:pt x="33" y="32"/>
                  </a:cubicBezTo>
                  <a:cubicBezTo>
                    <a:pt x="36" y="32"/>
                    <a:pt x="36" y="32"/>
                    <a:pt x="36" y="32"/>
                  </a:cubicBezTo>
                  <a:cubicBezTo>
                    <a:pt x="36" y="33"/>
                    <a:pt x="36" y="33"/>
                    <a:pt x="36" y="33"/>
                  </a:cubicBezTo>
                  <a:cubicBezTo>
                    <a:pt x="51" y="42"/>
                    <a:pt x="68" y="45"/>
                    <a:pt x="87" y="43"/>
                  </a:cubicBezTo>
                  <a:cubicBezTo>
                    <a:pt x="87" y="43"/>
                    <a:pt x="87" y="43"/>
                    <a:pt x="87" y="43"/>
                  </a:cubicBezTo>
                  <a:cubicBezTo>
                    <a:pt x="86" y="42"/>
                    <a:pt x="86" y="42"/>
                    <a:pt x="86" y="42"/>
                  </a:cubicBezTo>
                  <a:cubicBezTo>
                    <a:pt x="57" y="45"/>
                    <a:pt x="33" y="35"/>
                    <a:pt x="12" y="13"/>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25" name="MH_Other_93"/>
            <p:cNvSpPr>
              <a:spLocks/>
            </p:cNvSpPr>
            <p:nvPr>
              <p:custDataLst>
                <p:tags r:id="rId99"/>
              </p:custDataLst>
            </p:nvPr>
          </p:nvSpPr>
          <p:spPr bwMode="auto">
            <a:xfrm>
              <a:off x="4208546" y="3468848"/>
              <a:ext cx="1523" cy="0"/>
            </a:xfrm>
            <a:custGeom>
              <a:avLst/>
              <a:gdLst>
                <a:gd name="T0" fmla="*/ 0 w 1"/>
                <a:gd name="T1" fmla="*/ 0 h 1"/>
                <a:gd name="T2" fmla="*/ 1790702559 w 1"/>
                <a:gd name="T3" fmla="*/ 1067 h 1"/>
                <a:gd name="T4" fmla="*/ 1790702559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1"/>
                    <a:pt x="1" y="1"/>
                    <a:pt x="1" y="1"/>
                  </a:cubicBezTo>
                  <a:cubicBezTo>
                    <a:pt x="1" y="0"/>
                    <a:pt x="1" y="0"/>
                    <a:pt x="1" y="0"/>
                  </a:cubicBezTo>
                  <a:cubicBezTo>
                    <a:pt x="1" y="0"/>
                    <a:pt x="0" y="0"/>
                    <a:pt x="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26" name="MH_Other_94"/>
            <p:cNvSpPr>
              <a:spLocks/>
            </p:cNvSpPr>
            <p:nvPr>
              <p:custDataLst>
                <p:tags r:id="rId100"/>
              </p:custDataLst>
            </p:nvPr>
          </p:nvSpPr>
          <p:spPr bwMode="auto">
            <a:xfrm>
              <a:off x="4133921" y="3452240"/>
              <a:ext cx="35028" cy="9060"/>
            </a:xfrm>
            <a:custGeom>
              <a:avLst/>
              <a:gdLst>
                <a:gd name="T0" fmla="*/ 602067103 w 43"/>
                <a:gd name="T1" fmla="*/ 0 h 11"/>
                <a:gd name="T2" fmla="*/ 0 w 43"/>
                <a:gd name="T3" fmla="*/ 629831100 h 11"/>
                <a:gd name="T4" fmla="*/ 0 w 43"/>
                <a:gd name="T5" fmla="*/ 1260411211 h 11"/>
                <a:gd name="T6" fmla="*/ 2147483646 w 43"/>
                <a:gd name="T7" fmla="*/ 2147483646 h 11"/>
                <a:gd name="T8" fmla="*/ 2147483646 w 43"/>
                <a:gd name="T9" fmla="*/ 2147483646 h 11"/>
                <a:gd name="T10" fmla="*/ 602067103 w 43"/>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11">
                  <a:moveTo>
                    <a:pt x="1" y="0"/>
                  </a:moveTo>
                  <a:cubicBezTo>
                    <a:pt x="0" y="1"/>
                    <a:pt x="0" y="1"/>
                    <a:pt x="0" y="1"/>
                  </a:cubicBezTo>
                  <a:cubicBezTo>
                    <a:pt x="0" y="2"/>
                    <a:pt x="0" y="2"/>
                    <a:pt x="0" y="2"/>
                  </a:cubicBezTo>
                  <a:cubicBezTo>
                    <a:pt x="13" y="8"/>
                    <a:pt x="27" y="11"/>
                    <a:pt x="43" y="10"/>
                  </a:cubicBezTo>
                  <a:cubicBezTo>
                    <a:pt x="40" y="9"/>
                    <a:pt x="40" y="9"/>
                    <a:pt x="40" y="9"/>
                  </a:cubicBezTo>
                  <a:cubicBezTo>
                    <a:pt x="26" y="9"/>
                    <a:pt x="13" y="6"/>
                    <a:pt x="1"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27" name="MH_Other_95"/>
            <p:cNvSpPr>
              <a:spLocks/>
            </p:cNvSpPr>
            <p:nvPr>
              <p:custDataLst>
                <p:tags r:id="rId101"/>
              </p:custDataLst>
            </p:nvPr>
          </p:nvSpPr>
          <p:spPr bwMode="auto">
            <a:xfrm>
              <a:off x="4165904" y="3459790"/>
              <a:ext cx="3046" cy="1509"/>
            </a:xfrm>
            <a:custGeom>
              <a:avLst/>
              <a:gdLst>
                <a:gd name="T0" fmla="*/ 512054475 w 7"/>
                <a:gd name="T1" fmla="*/ 0 h 3"/>
                <a:gd name="T2" fmla="*/ 0 w 7"/>
                <a:gd name="T3" fmla="*/ 0 h 3"/>
                <a:gd name="T4" fmla="*/ 512054475 w 7"/>
                <a:gd name="T5" fmla="*/ 298590347 h 3"/>
                <a:gd name="T6" fmla="*/ 512054475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0"/>
                  </a:moveTo>
                  <a:lnTo>
                    <a:pt x="0" y="0"/>
                  </a:lnTo>
                  <a:lnTo>
                    <a:pt x="7" y="3"/>
                  </a:lnTo>
                  <a:lnTo>
                    <a:pt x="7"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28" name="MH_Other_96"/>
            <p:cNvSpPr>
              <a:spLocks/>
            </p:cNvSpPr>
            <p:nvPr>
              <p:custDataLst>
                <p:tags r:id="rId102"/>
              </p:custDataLst>
            </p:nvPr>
          </p:nvSpPr>
          <p:spPr bwMode="auto">
            <a:xfrm>
              <a:off x="4360839" y="3411473"/>
              <a:ext cx="25889" cy="6040"/>
            </a:xfrm>
            <a:custGeom>
              <a:avLst/>
              <a:gdLst>
                <a:gd name="T0" fmla="*/ 2147483646 w 32"/>
                <a:gd name="T1" fmla="*/ 710169486 h 7"/>
                <a:gd name="T2" fmla="*/ 2147483646 w 32"/>
                <a:gd name="T3" fmla="*/ 710169486 h 7"/>
                <a:gd name="T4" fmla="*/ 2147483646 w 32"/>
                <a:gd name="T5" fmla="*/ 0 h 7"/>
                <a:gd name="T6" fmla="*/ 2147483646 w 32"/>
                <a:gd name="T7" fmla="*/ 0 h 7"/>
                <a:gd name="T8" fmla="*/ 2147483646 w 32"/>
                <a:gd name="T9" fmla="*/ 710169486 h 7"/>
                <a:gd name="T10" fmla="*/ 0 w 32"/>
                <a:gd name="T11" fmla="*/ 2147483646 h 7"/>
                <a:gd name="T12" fmla="*/ 1201265584 w 32"/>
                <a:gd name="T13" fmla="*/ 2147483646 h 7"/>
                <a:gd name="T14" fmla="*/ 1801542485 w 32"/>
                <a:gd name="T15" fmla="*/ 2147483646 h 7"/>
                <a:gd name="T16" fmla="*/ 2147483646 w 32"/>
                <a:gd name="T17" fmla="*/ 710169486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7">
                  <a:moveTo>
                    <a:pt x="32" y="1"/>
                  </a:moveTo>
                  <a:cubicBezTo>
                    <a:pt x="32" y="1"/>
                    <a:pt x="32" y="1"/>
                    <a:pt x="32" y="1"/>
                  </a:cubicBezTo>
                  <a:cubicBezTo>
                    <a:pt x="32" y="0"/>
                    <a:pt x="32" y="0"/>
                    <a:pt x="32" y="0"/>
                  </a:cubicBezTo>
                  <a:cubicBezTo>
                    <a:pt x="32" y="0"/>
                    <a:pt x="32" y="0"/>
                    <a:pt x="32" y="0"/>
                  </a:cubicBezTo>
                  <a:cubicBezTo>
                    <a:pt x="30" y="0"/>
                    <a:pt x="28" y="0"/>
                    <a:pt x="26" y="1"/>
                  </a:cubicBezTo>
                  <a:cubicBezTo>
                    <a:pt x="18" y="1"/>
                    <a:pt x="8" y="3"/>
                    <a:pt x="0" y="6"/>
                  </a:cubicBezTo>
                  <a:cubicBezTo>
                    <a:pt x="2" y="7"/>
                    <a:pt x="2" y="7"/>
                    <a:pt x="2" y="7"/>
                  </a:cubicBezTo>
                  <a:cubicBezTo>
                    <a:pt x="2" y="7"/>
                    <a:pt x="2" y="7"/>
                    <a:pt x="3" y="7"/>
                  </a:cubicBezTo>
                  <a:cubicBezTo>
                    <a:pt x="13" y="3"/>
                    <a:pt x="22" y="2"/>
                    <a:pt x="32"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29" name="MH_Other_97"/>
            <p:cNvSpPr>
              <a:spLocks/>
            </p:cNvSpPr>
            <p:nvPr>
              <p:custDataLst>
                <p:tags r:id="rId103"/>
              </p:custDataLst>
            </p:nvPr>
          </p:nvSpPr>
          <p:spPr bwMode="auto">
            <a:xfrm>
              <a:off x="4321242" y="3412983"/>
              <a:ext cx="67009" cy="18119"/>
            </a:xfrm>
            <a:custGeom>
              <a:avLst/>
              <a:gdLst>
                <a:gd name="T0" fmla="*/ 2147483646 w 83"/>
                <a:gd name="T1" fmla="*/ 2147483646 h 22"/>
                <a:gd name="T2" fmla="*/ 2147483646 w 83"/>
                <a:gd name="T3" fmla="*/ 2147483646 h 22"/>
                <a:gd name="T4" fmla="*/ 2147483646 w 83"/>
                <a:gd name="T5" fmla="*/ 2147483646 h 22"/>
                <a:gd name="T6" fmla="*/ 2147483646 w 83"/>
                <a:gd name="T7" fmla="*/ 2147483646 h 22"/>
                <a:gd name="T8" fmla="*/ 2147483646 w 83"/>
                <a:gd name="T9" fmla="*/ 2147483646 h 22"/>
                <a:gd name="T10" fmla="*/ 2147483646 w 83"/>
                <a:gd name="T11" fmla="*/ 2147483646 h 22"/>
                <a:gd name="T12" fmla="*/ 2147483646 w 83"/>
                <a:gd name="T13" fmla="*/ 2147483646 h 22"/>
                <a:gd name="T14" fmla="*/ 2147483646 w 83"/>
                <a:gd name="T15" fmla="*/ 1260411211 h 22"/>
                <a:gd name="T16" fmla="*/ 0 w 83"/>
                <a:gd name="T17" fmla="*/ 2147483646 h 22"/>
                <a:gd name="T18" fmla="*/ 594916658 w 83"/>
                <a:gd name="T19" fmla="*/ 2147483646 h 22"/>
                <a:gd name="T20" fmla="*/ 1189124717 w 83"/>
                <a:gd name="T21" fmla="*/ 2147483646 h 22"/>
                <a:gd name="T22" fmla="*/ 2147483646 w 83"/>
                <a:gd name="T23" fmla="*/ 2147483646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22">
                  <a:moveTo>
                    <a:pt x="75" y="17"/>
                  </a:moveTo>
                  <a:cubicBezTo>
                    <a:pt x="83" y="22"/>
                    <a:pt x="83" y="22"/>
                    <a:pt x="83" y="22"/>
                  </a:cubicBezTo>
                  <a:cubicBezTo>
                    <a:pt x="83" y="20"/>
                    <a:pt x="83" y="20"/>
                    <a:pt x="83" y="20"/>
                  </a:cubicBezTo>
                  <a:cubicBezTo>
                    <a:pt x="75" y="16"/>
                    <a:pt x="75" y="16"/>
                    <a:pt x="75" y="16"/>
                  </a:cubicBezTo>
                  <a:cubicBezTo>
                    <a:pt x="67" y="12"/>
                    <a:pt x="60" y="8"/>
                    <a:pt x="52" y="6"/>
                  </a:cubicBezTo>
                  <a:cubicBezTo>
                    <a:pt x="51" y="6"/>
                    <a:pt x="51" y="6"/>
                    <a:pt x="51" y="6"/>
                  </a:cubicBezTo>
                  <a:cubicBezTo>
                    <a:pt x="51" y="6"/>
                    <a:pt x="51" y="6"/>
                    <a:pt x="51" y="6"/>
                  </a:cubicBezTo>
                  <a:cubicBezTo>
                    <a:pt x="42" y="3"/>
                    <a:pt x="34" y="2"/>
                    <a:pt x="25" y="2"/>
                  </a:cubicBezTo>
                  <a:cubicBezTo>
                    <a:pt x="17" y="2"/>
                    <a:pt x="8" y="4"/>
                    <a:pt x="0" y="6"/>
                  </a:cubicBezTo>
                  <a:cubicBezTo>
                    <a:pt x="1" y="7"/>
                    <a:pt x="1" y="7"/>
                    <a:pt x="1" y="7"/>
                  </a:cubicBezTo>
                  <a:cubicBezTo>
                    <a:pt x="1" y="7"/>
                    <a:pt x="2" y="7"/>
                    <a:pt x="2" y="7"/>
                  </a:cubicBezTo>
                  <a:cubicBezTo>
                    <a:pt x="27" y="0"/>
                    <a:pt x="50" y="3"/>
                    <a:pt x="75" y="17"/>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30" name="MH_Other_98"/>
            <p:cNvSpPr>
              <a:spLocks/>
            </p:cNvSpPr>
            <p:nvPr>
              <p:custDataLst>
                <p:tags r:id="rId104"/>
              </p:custDataLst>
            </p:nvPr>
          </p:nvSpPr>
          <p:spPr bwMode="auto">
            <a:xfrm>
              <a:off x="4362361" y="3417513"/>
              <a:ext cx="1523" cy="0"/>
            </a:xfrm>
            <a:custGeom>
              <a:avLst/>
              <a:gdLst>
                <a:gd name="T0" fmla="*/ 1792959984 w 1"/>
                <a:gd name="T1" fmla="*/ 0 w 1"/>
                <a:gd name="T2" fmla="*/ 0 w 1"/>
                <a:gd name="T3" fmla="*/ 1792959984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lnTo>
                    <a:pt x="1"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31" name="MH_Other_99"/>
            <p:cNvSpPr>
              <a:spLocks/>
            </p:cNvSpPr>
            <p:nvPr>
              <p:custDataLst>
                <p:tags r:id="rId105"/>
              </p:custDataLst>
            </p:nvPr>
          </p:nvSpPr>
          <p:spPr bwMode="auto">
            <a:xfrm>
              <a:off x="4281646" y="3412983"/>
              <a:ext cx="109651" cy="45296"/>
            </a:xfrm>
            <a:custGeom>
              <a:avLst/>
              <a:gdLst>
                <a:gd name="T0" fmla="*/ 2147483646 w 135"/>
                <a:gd name="T1" fmla="*/ 2147483646 h 57"/>
                <a:gd name="T2" fmla="*/ 2147483646 w 135"/>
                <a:gd name="T3" fmla="*/ 2147483646 h 57"/>
                <a:gd name="T4" fmla="*/ 2147483646 w 135"/>
                <a:gd name="T5" fmla="*/ 2147483646 h 57"/>
                <a:gd name="T6" fmla="*/ 2147483646 w 135"/>
                <a:gd name="T7" fmla="*/ 2147483646 h 57"/>
                <a:gd name="T8" fmla="*/ 2147483646 w 135"/>
                <a:gd name="T9" fmla="*/ 2147483646 h 57"/>
                <a:gd name="T10" fmla="*/ 2147483646 w 135"/>
                <a:gd name="T11" fmla="*/ 2147483646 h 57"/>
                <a:gd name="T12" fmla="*/ 2147483646 w 135"/>
                <a:gd name="T13" fmla="*/ 2147483646 h 57"/>
                <a:gd name="T14" fmla="*/ 2147483646 w 135"/>
                <a:gd name="T15" fmla="*/ 2147483646 h 57"/>
                <a:gd name="T16" fmla="*/ 2147483646 w 135"/>
                <a:gd name="T17" fmla="*/ 2147483646 h 57"/>
                <a:gd name="T18" fmla="*/ 2147483646 w 135"/>
                <a:gd name="T19" fmla="*/ 1175607250 h 57"/>
                <a:gd name="T20" fmla="*/ 0 w 135"/>
                <a:gd name="T21" fmla="*/ 2147483646 h 57"/>
                <a:gd name="T22" fmla="*/ 1207882607 w 135"/>
                <a:gd name="T23" fmla="*/ 2147483646 h 57"/>
                <a:gd name="T24" fmla="*/ 2147483646 w 135"/>
                <a:gd name="T25" fmla="*/ 2147483646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5" h="57">
                  <a:moveTo>
                    <a:pt x="73" y="20"/>
                  </a:moveTo>
                  <a:cubicBezTo>
                    <a:pt x="99" y="36"/>
                    <a:pt x="111" y="43"/>
                    <a:pt x="111" y="43"/>
                  </a:cubicBezTo>
                  <a:cubicBezTo>
                    <a:pt x="111" y="43"/>
                    <a:pt x="118" y="48"/>
                    <a:pt x="135" y="57"/>
                  </a:cubicBezTo>
                  <a:cubicBezTo>
                    <a:pt x="135" y="55"/>
                    <a:pt x="135" y="55"/>
                    <a:pt x="135" y="55"/>
                  </a:cubicBezTo>
                  <a:cubicBezTo>
                    <a:pt x="119" y="47"/>
                    <a:pt x="112" y="42"/>
                    <a:pt x="112" y="42"/>
                  </a:cubicBezTo>
                  <a:cubicBezTo>
                    <a:pt x="112" y="42"/>
                    <a:pt x="100" y="35"/>
                    <a:pt x="74" y="19"/>
                  </a:cubicBezTo>
                  <a:cubicBezTo>
                    <a:pt x="66" y="14"/>
                    <a:pt x="59" y="10"/>
                    <a:pt x="51" y="7"/>
                  </a:cubicBezTo>
                  <a:cubicBezTo>
                    <a:pt x="50" y="7"/>
                    <a:pt x="50" y="7"/>
                    <a:pt x="50" y="7"/>
                  </a:cubicBezTo>
                  <a:cubicBezTo>
                    <a:pt x="50" y="7"/>
                    <a:pt x="50" y="7"/>
                    <a:pt x="50" y="7"/>
                  </a:cubicBezTo>
                  <a:cubicBezTo>
                    <a:pt x="41" y="4"/>
                    <a:pt x="33" y="2"/>
                    <a:pt x="24" y="2"/>
                  </a:cubicBezTo>
                  <a:cubicBezTo>
                    <a:pt x="16" y="1"/>
                    <a:pt x="8" y="2"/>
                    <a:pt x="0" y="4"/>
                  </a:cubicBezTo>
                  <a:cubicBezTo>
                    <a:pt x="2" y="5"/>
                    <a:pt x="2" y="5"/>
                    <a:pt x="2" y="5"/>
                  </a:cubicBezTo>
                  <a:cubicBezTo>
                    <a:pt x="27" y="0"/>
                    <a:pt x="49" y="4"/>
                    <a:pt x="73" y="2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32" name="MH_Other_100"/>
            <p:cNvSpPr>
              <a:spLocks/>
            </p:cNvSpPr>
            <p:nvPr>
              <p:custDataLst>
                <p:tags r:id="rId106"/>
              </p:custDataLst>
            </p:nvPr>
          </p:nvSpPr>
          <p:spPr bwMode="auto">
            <a:xfrm>
              <a:off x="4322765" y="3419022"/>
              <a:ext cx="0" cy="0"/>
            </a:xfrm>
            <a:custGeom>
              <a:avLst/>
              <a:gdLst>
                <a:gd name="T0" fmla="*/ 1067 w 1"/>
                <a:gd name="T1" fmla="*/ 0 w 1"/>
                <a:gd name="T2" fmla="*/ 0 w 1"/>
                <a:gd name="T3" fmla="*/ 1067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1" y="0"/>
                    <a:pt x="0" y="0"/>
                    <a:pt x="0" y="0"/>
                  </a:cubicBezTo>
                  <a:cubicBezTo>
                    <a:pt x="0" y="0"/>
                    <a:pt x="0" y="0"/>
                    <a:pt x="0" y="0"/>
                  </a:cubicBezTo>
                  <a:lnTo>
                    <a:pt x="1"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33" name="MH_Other_101"/>
            <p:cNvSpPr>
              <a:spLocks/>
            </p:cNvSpPr>
            <p:nvPr>
              <p:custDataLst>
                <p:tags r:id="rId107"/>
              </p:custDataLst>
            </p:nvPr>
          </p:nvSpPr>
          <p:spPr bwMode="auto">
            <a:xfrm>
              <a:off x="4242050" y="3409963"/>
              <a:ext cx="152294" cy="67945"/>
            </a:xfrm>
            <a:custGeom>
              <a:avLst/>
              <a:gdLst>
                <a:gd name="T0" fmla="*/ 2147483646 w 187"/>
                <a:gd name="T1" fmla="*/ 2147483646 h 85"/>
                <a:gd name="T2" fmla="*/ 2147483646 w 187"/>
                <a:gd name="T3" fmla="*/ 2147483646 h 85"/>
                <a:gd name="T4" fmla="*/ 2147483646 w 187"/>
                <a:gd name="T5" fmla="*/ 2147483646 h 85"/>
                <a:gd name="T6" fmla="*/ 2147483646 w 187"/>
                <a:gd name="T7" fmla="*/ 2147483646 h 85"/>
                <a:gd name="T8" fmla="*/ 2147483646 w 187"/>
                <a:gd name="T9" fmla="*/ 2147483646 h 85"/>
                <a:gd name="T10" fmla="*/ 2147483646 w 187"/>
                <a:gd name="T11" fmla="*/ 2147483646 h 85"/>
                <a:gd name="T12" fmla="*/ 2147483646 w 187"/>
                <a:gd name="T13" fmla="*/ 2147483646 h 85"/>
                <a:gd name="T14" fmla="*/ 2147483646 w 187"/>
                <a:gd name="T15" fmla="*/ 2147483646 h 85"/>
                <a:gd name="T16" fmla="*/ 2147483646 w 187"/>
                <a:gd name="T17" fmla="*/ 2147483646 h 85"/>
                <a:gd name="T18" fmla="*/ 2147483646 w 187"/>
                <a:gd name="T19" fmla="*/ 2147483646 h 85"/>
                <a:gd name="T20" fmla="*/ 2147483646 w 187"/>
                <a:gd name="T21" fmla="*/ 2147483646 h 85"/>
                <a:gd name="T22" fmla="*/ 2147483646 w 187"/>
                <a:gd name="T23" fmla="*/ 2147483646 h 85"/>
                <a:gd name="T24" fmla="*/ 2147483646 w 187"/>
                <a:gd name="T25" fmla="*/ 2147483646 h 85"/>
                <a:gd name="T26" fmla="*/ 2147483646 w 187"/>
                <a:gd name="T27" fmla="*/ 2147483646 h 85"/>
                <a:gd name="T28" fmla="*/ 2147483646 w 187"/>
                <a:gd name="T29" fmla="*/ 2147483646 h 85"/>
                <a:gd name="T30" fmla="*/ 2147483646 w 187"/>
                <a:gd name="T31" fmla="*/ 2147483646 h 85"/>
                <a:gd name="T32" fmla="*/ 2147483646 w 187"/>
                <a:gd name="T33" fmla="*/ 1193734023 h 85"/>
                <a:gd name="T34" fmla="*/ 0 w 187"/>
                <a:gd name="T35" fmla="*/ 1790600194 h 85"/>
                <a:gd name="T36" fmla="*/ 606814659 w 187"/>
                <a:gd name="T37" fmla="*/ 2147483646 h 85"/>
                <a:gd name="T38" fmla="*/ 1213630167 w 187"/>
                <a:gd name="T39" fmla="*/ 2147483646 h 85"/>
                <a:gd name="T40" fmla="*/ 2147483646 w 187"/>
                <a:gd name="T41" fmla="*/ 2147483646 h 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7" h="85">
                  <a:moveTo>
                    <a:pt x="73" y="23"/>
                  </a:moveTo>
                  <a:cubicBezTo>
                    <a:pt x="98" y="41"/>
                    <a:pt x="110" y="49"/>
                    <a:pt x="110" y="49"/>
                  </a:cubicBezTo>
                  <a:cubicBezTo>
                    <a:pt x="110" y="49"/>
                    <a:pt x="120" y="57"/>
                    <a:pt x="148" y="73"/>
                  </a:cubicBezTo>
                  <a:cubicBezTo>
                    <a:pt x="156" y="78"/>
                    <a:pt x="165" y="81"/>
                    <a:pt x="173" y="83"/>
                  </a:cubicBezTo>
                  <a:cubicBezTo>
                    <a:pt x="174" y="83"/>
                    <a:pt x="174" y="83"/>
                    <a:pt x="174" y="83"/>
                  </a:cubicBezTo>
                  <a:cubicBezTo>
                    <a:pt x="174" y="83"/>
                    <a:pt x="174" y="83"/>
                    <a:pt x="174" y="83"/>
                  </a:cubicBezTo>
                  <a:cubicBezTo>
                    <a:pt x="178" y="84"/>
                    <a:pt x="182" y="85"/>
                    <a:pt x="187" y="85"/>
                  </a:cubicBezTo>
                  <a:cubicBezTo>
                    <a:pt x="186" y="85"/>
                    <a:pt x="186" y="85"/>
                    <a:pt x="186" y="85"/>
                  </a:cubicBezTo>
                  <a:cubicBezTo>
                    <a:pt x="186" y="84"/>
                    <a:pt x="186" y="84"/>
                    <a:pt x="186" y="84"/>
                  </a:cubicBezTo>
                  <a:cubicBezTo>
                    <a:pt x="174" y="83"/>
                    <a:pt x="161" y="79"/>
                    <a:pt x="149" y="72"/>
                  </a:cubicBezTo>
                  <a:cubicBezTo>
                    <a:pt x="121" y="56"/>
                    <a:pt x="111" y="48"/>
                    <a:pt x="110" y="48"/>
                  </a:cubicBezTo>
                  <a:cubicBezTo>
                    <a:pt x="110" y="48"/>
                    <a:pt x="99" y="40"/>
                    <a:pt x="74" y="22"/>
                  </a:cubicBezTo>
                  <a:cubicBezTo>
                    <a:pt x="66" y="17"/>
                    <a:pt x="59" y="12"/>
                    <a:pt x="51" y="9"/>
                  </a:cubicBezTo>
                  <a:cubicBezTo>
                    <a:pt x="50" y="9"/>
                    <a:pt x="50" y="9"/>
                    <a:pt x="49" y="9"/>
                  </a:cubicBezTo>
                  <a:cubicBezTo>
                    <a:pt x="49" y="8"/>
                    <a:pt x="49" y="8"/>
                    <a:pt x="49" y="8"/>
                  </a:cubicBezTo>
                  <a:cubicBezTo>
                    <a:pt x="49" y="8"/>
                    <a:pt x="49" y="8"/>
                    <a:pt x="49" y="8"/>
                  </a:cubicBezTo>
                  <a:cubicBezTo>
                    <a:pt x="41" y="5"/>
                    <a:pt x="34" y="3"/>
                    <a:pt x="26" y="2"/>
                  </a:cubicBezTo>
                  <a:cubicBezTo>
                    <a:pt x="18" y="2"/>
                    <a:pt x="8" y="2"/>
                    <a:pt x="0" y="3"/>
                  </a:cubicBezTo>
                  <a:cubicBezTo>
                    <a:pt x="1" y="4"/>
                    <a:pt x="1" y="4"/>
                    <a:pt x="1" y="4"/>
                  </a:cubicBezTo>
                  <a:cubicBezTo>
                    <a:pt x="2" y="4"/>
                    <a:pt x="2" y="4"/>
                    <a:pt x="2" y="4"/>
                  </a:cubicBezTo>
                  <a:cubicBezTo>
                    <a:pt x="28" y="0"/>
                    <a:pt x="50" y="6"/>
                    <a:pt x="73" y="23"/>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34" name="MH_Other_102"/>
            <p:cNvSpPr>
              <a:spLocks/>
            </p:cNvSpPr>
            <p:nvPr>
              <p:custDataLst>
                <p:tags r:id="rId108"/>
              </p:custDataLst>
            </p:nvPr>
          </p:nvSpPr>
          <p:spPr bwMode="auto">
            <a:xfrm>
              <a:off x="4281647" y="3416003"/>
              <a:ext cx="1523" cy="1510"/>
            </a:xfrm>
            <a:custGeom>
              <a:avLst/>
              <a:gdLst>
                <a:gd name="T0" fmla="*/ 0 w 2"/>
                <a:gd name="T1" fmla="*/ 2147483646 h 1"/>
                <a:gd name="T2" fmla="*/ 1119503921 w 2"/>
                <a:gd name="T3" fmla="*/ 2147483646 h 1"/>
                <a:gd name="T4" fmla="*/ 0 w 2"/>
                <a:gd name="T5" fmla="*/ 0 h 1"/>
                <a:gd name="T6" fmla="*/ 0 w 2"/>
                <a:gd name="T7" fmla="*/ 0 h 1"/>
                <a:gd name="T8" fmla="*/ 0 w 2"/>
                <a:gd name="T9" fmla="*/ 2147483646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0" y="1"/>
                  </a:moveTo>
                  <a:cubicBezTo>
                    <a:pt x="1" y="1"/>
                    <a:pt x="1" y="1"/>
                    <a:pt x="2" y="1"/>
                  </a:cubicBez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35" name="MH_Other_103"/>
            <p:cNvSpPr>
              <a:spLocks/>
            </p:cNvSpPr>
            <p:nvPr>
              <p:custDataLst>
                <p:tags r:id="rId109"/>
              </p:custDataLst>
            </p:nvPr>
          </p:nvSpPr>
          <p:spPr bwMode="auto">
            <a:xfrm>
              <a:off x="4202454" y="3405434"/>
              <a:ext cx="181229" cy="80023"/>
            </a:xfrm>
            <a:custGeom>
              <a:avLst/>
              <a:gdLst>
                <a:gd name="T0" fmla="*/ 0 w 224"/>
                <a:gd name="T1" fmla="*/ 596762707 h 100"/>
                <a:gd name="T2" fmla="*/ 598162017 w 224"/>
                <a:gd name="T3" fmla="*/ 1789579687 h 100"/>
                <a:gd name="T4" fmla="*/ 2147483646 w 224"/>
                <a:gd name="T5" fmla="*/ 2147483646 h 100"/>
                <a:gd name="T6" fmla="*/ 2147483646 w 224"/>
                <a:gd name="T7" fmla="*/ 2147483646 h 100"/>
                <a:gd name="T8" fmla="*/ 2147483646 w 224"/>
                <a:gd name="T9" fmla="*/ 2147483646 h 100"/>
                <a:gd name="T10" fmla="*/ 2147483646 w 224"/>
                <a:gd name="T11" fmla="*/ 2147483646 h 100"/>
                <a:gd name="T12" fmla="*/ 2147483646 w 224"/>
                <a:gd name="T13" fmla="*/ 2147483646 h 100"/>
                <a:gd name="T14" fmla="*/ 2147483646 w 224"/>
                <a:gd name="T15" fmla="*/ 2147483646 h 100"/>
                <a:gd name="T16" fmla="*/ 2147483646 w 224"/>
                <a:gd name="T17" fmla="*/ 2147483646 h 100"/>
                <a:gd name="T18" fmla="*/ 2147483646 w 224"/>
                <a:gd name="T19" fmla="*/ 2147483646 h 100"/>
                <a:gd name="T20" fmla="*/ 2147483646 w 224"/>
                <a:gd name="T21" fmla="*/ 2147483646 h 100"/>
                <a:gd name="T22" fmla="*/ 2147483646 w 224"/>
                <a:gd name="T23" fmla="*/ 2147483646 h 100"/>
                <a:gd name="T24" fmla="*/ 2147483646 w 224"/>
                <a:gd name="T25" fmla="*/ 2147483646 h 100"/>
                <a:gd name="T26" fmla="*/ 2147483646 w 224"/>
                <a:gd name="T27" fmla="*/ 2147483646 h 100"/>
                <a:gd name="T28" fmla="*/ 2147483646 w 224"/>
                <a:gd name="T29" fmla="*/ 1192816980 h 100"/>
                <a:gd name="T30" fmla="*/ 0 w 224"/>
                <a:gd name="T31" fmla="*/ 596762707 h 1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4" h="100">
                  <a:moveTo>
                    <a:pt x="0" y="1"/>
                  </a:moveTo>
                  <a:cubicBezTo>
                    <a:pt x="1" y="3"/>
                    <a:pt x="1" y="3"/>
                    <a:pt x="1" y="3"/>
                  </a:cubicBezTo>
                  <a:cubicBezTo>
                    <a:pt x="28" y="0"/>
                    <a:pt x="49" y="7"/>
                    <a:pt x="72" y="26"/>
                  </a:cubicBezTo>
                  <a:cubicBezTo>
                    <a:pt x="96" y="45"/>
                    <a:pt x="106" y="53"/>
                    <a:pt x="106" y="53"/>
                  </a:cubicBezTo>
                  <a:cubicBezTo>
                    <a:pt x="107" y="53"/>
                    <a:pt x="117" y="62"/>
                    <a:pt x="143" y="80"/>
                  </a:cubicBezTo>
                  <a:cubicBezTo>
                    <a:pt x="169" y="96"/>
                    <a:pt x="196" y="100"/>
                    <a:pt x="224" y="90"/>
                  </a:cubicBezTo>
                  <a:cubicBezTo>
                    <a:pt x="223" y="89"/>
                    <a:pt x="223" y="89"/>
                    <a:pt x="223" y="89"/>
                  </a:cubicBezTo>
                  <a:cubicBezTo>
                    <a:pt x="223" y="89"/>
                    <a:pt x="223" y="89"/>
                    <a:pt x="222" y="89"/>
                  </a:cubicBezTo>
                  <a:cubicBezTo>
                    <a:pt x="195" y="98"/>
                    <a:pt x="169" y="95"/>
                    <a:pt x="144" y="79"/>
                  </a:cubicBezTo>
                  <a:cubicBezTo>
                    <a:pt x="117" y="61"/>
                    <a:pt x="107" y="53"/>
                    <a:pt x="107" y="52"/>
                  </a:cubicBezTo>
                  <a:cubicBezTo>
                    <a:pt x="107" y="52"/>
                    <a:pt x="96" y="44"/>
                    <a:pt x="73" y="25"/>
                  </a:cubicBezTo>
                  <a:cubicBezTo>
                    <a:pt x="66" y="19"/>
                    <a:pt x="58" y="14"/>
                    <a:pt x="51" y="10"/>
                  </a:cubicBezTo>
                  <a:cubicBezTo>
                    <a:pt x="50" y="11"/>
                    <a:pt x="50" y="11"/>
                    <a:pt x="50" y="11"/>
                  </a:cubicBezTo>
                  <a:cubicBezTo>
                    <a:pt x="50" y="10"/>
                    <a:pt x="50" y="10"/>
                    <a:pt x="50" y="10"/>
                  </a:cubicBezTo>
                  <a:cubicBezTo>
                    <a:pt x="42" y="6"/>
                    <a:pt x="34" y="3"/>
                    <a:pt x="26" y="2"/>
                  </a:cubicBezTo>
                  <a:cubicBezTo>
                    <a:pt x="18" y="1"/>
                    <a:pt x="9" y="1"/>
                    <a:pt x="0"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36" name="MH_Other_104"/>
            <p:cNvSpPr>
              <a:spLocks/>
            </p:cNvSpPr>
            <p:nvPr>
              <p:custDataLst>
                <p:tags r:id="rId110"/>
              </p:custDataLst>
            </p:nvPr>
          </p:nvSpPr>
          <p:spPr bwMode="auto">
            <a:xfrm>
              <a:off x="4382160" y="3476397"/>
              <a:ext cx="1523" cy="0"/>
            </a:xfrm>
            <a:custGeom>
              <a:avLst/>
              <a:gdLst>
                <a:gd name="T0" fmla="*/ 0 w 1"/>
                <a:gd name="T1" fmla="*/ 1790702559 w 1"/>
                <a:gd name="T2" fmla="*/ 1790702559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37" name="MH_Other_105"/>
            <p:cNvSpPr>
              <a:spLocks/>
            </p:cNvSpPr>
            <p:nvPr>
              <p:custDataLst>
                <p:tags r:id="rId111"/>
              </p:custDataLst>
            </p:nvPr>
          </p:nvSpPr>
          <p:spPr bwMode="auto">
            <a:xfrm>
              <a:off x="4243572" y="3412983"/>
              <a:ext cx="0" cy="1510"/>
            </a:xfrm>
            <a:custGeom>
              <a:avLst/>
              <a:gdLst>
                <a:gd name="T0" fmla="*/ 711 w 1"/>
                <a:gd name="T1" fmla="*/ 0 h 1"/>
                <a:gd name="T2" fmla="*/ 0 w 1"/>
                <a:gd name="T3" fmla="*/ 0 h 1"/>
                <a:gd name="T4" fmla="*/ 0 w 1"/>
                <a:gd name="T5" fmla="*/ 1792959984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0"/>
                  </a:cubicBezTo>
                  <a:cubicBezTo>
                    <a:pt x="0" y="1"/>
                    <a:pt x="0" y="1"/>
                    <a:pt x="0" y="1"/>
                  </a:cubicBezTo>
                  <a:lnTo>
                    <a:pt x="1"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38" name="MH_Other_106"/>
            <p:cNvSpPr>
              <a:spLocks/>
            </p:cNvSpPr>
            <p:nvPr>
              <p:custDataLst>
                <p:tags r:id="rId112"/>
              </p:custDataLst>
            </p:nvPr>
          </p:nvSpPr>
          <p:spPr bwMode="auto">
            <a:xfrm>
              <a:off x="3900912" y="3286154"/>
              <a:ext cx="251284" cy="169105"/>
            </a:xfrm>
            <a:custGeom>
              <a:avLst/>
              <a:gdLst>
                <a:gd name="T0" fmla="*/ 2147483646 w 311"/>
                <a:gd name="T1" fmla="*/ 2147483646 h 210"/>
                <a:gd name="T2" fmla="*/ 2147483646 w 311"/>
                <a:gd name="T3" fmla="*/ 2147483646 h 210"/>
                <a:gd name="T4" fmla="*/ 2147483646 w 311"/>
                <a:gd name="T5" fmla="*/ 2147483646 h 210"/>
                <a:gd name="T6" fmla="*/ 2147483646 w 311"/>
                <a:gd name="T7" fmla="*/ 2147483646 h 210"/>
                <a:gd name="T8" fmla="*/ 2147483646 w 311"/>
                <a:gd name="T9" fmla="*/ 2147483646 h 210"/>
                <a:gd name="T10" fmla="*/ 2147483646 w 311"/>
                <a:gd name="T11" fmla="*/ 2147483646 h 210"/>
                <a:gd name="T12" fmla="*/ 2147483646 w 311"/>
                <a:gd name="T13" fmla="*/ 2147483646 h 210"/>
                <a:gd name="T14" fmla="*/ 2147483646 w 311"/>
                <a:gd name="T15" fmla="*/ 2147483646 h 210"/>
                <a:gd name="T16" fmla="*/ 2147483646 w 311"/>
                <a:gd name="T17" fmla="*/ 2147483646 h 210"/>
                <a:gd name="T18" fmla="*/ 2147483646 w 311"/>
                <a:gd name="T19" fmla="*/ 2147483646 h 210"/>
                <a:gd name="T20" fmla="*/ 2147483646 w 311"/>
                <a:gd name="T21" fmla="*/ 2147483646 h 210"/>
                <a:gd name="T22" fmla="*/ 2147483646 w 311"/>
                <a:gd name="T23" fmla="*/ 2147483646 h 210"/>
                <a:gd name="T24" fmla="*/ 2147483646 w 311"/>
                <a:gd name="T25" fmla="*/ 2147483646 h 210"/>
                <a:gd name="T26" fmla="*/ 2147483646 w 311"/>
                <a:gd name="T27" fmla="*/ 2147483646 h 210"/>
                <a:gd name="T28" fmla="*/ 2147483646 w 311"/>
                <a:gd name="T29" fmla="*/ 2147483646 h 210"/>
                <a:gd name="T30" fmla="*/ 2147483646 w 311"/>
                <a:gd name="T31" fmla="*/ 2147483646 h 210"/>
                <a:gd name="T32" fmla="*/ 2147483646 w 311"/>
                <a:gd name="T33" fmla="*/ 2147483646 h 210"/>
                <a:gd name="T34" fmla="*/ 2147483646 w 311"/>
                <a:gd name="T35" fmla="*/ 2147483646 h 210"/>
                <a:gd name="T36" fmla="*/ 2147483646 w 311"/>
                <a:gd name="T37" fmla="*/ 2147483646 h 210"/>
                <a:gd name="T38" fmla="*/ 2147483646 w 311"/>
                <a:gd name="T39" fmla="*/ 2147483646 h 210"/>
                <a:gd name="T40" fmla="*/ 2147483646 w 311"/>
                <a:gd name="T41" fmla="*/ 2147483646 h 210"/>
                <a:gd name="T42" fmla="*/ 2147483646 w 311"/>
                <a:gd name="T43" fmla="*/ 2147483646 h 210"/>
                <a:gd name="T44" fmla="*/ 2147483646 w 311"/>
                <a:gd name="T45" fmla="*/ 2147483646 h 210"/>
                <a:gd name="T46" fmla="*/ 2147483646 w 311"/>
                <a:gd name="T47" fmla="*/ 2147483646 h 210"/>
                <a:gd name="T48" fmla="*/ 2147483646 w 311"/>
                <a:gd name="T49" fmla="*/ 2147483646 h 210"/>
                <a:gd name="T50" fmla="*/ 2147483646 w 311"/>
                <a:gd name="T51" fmla="*/ 2147483646 h 210"/>
                <a:gd name="T52" fmla="*/ 2147483646 w 311"/>
                <a:gd name="T53" fmla="*/ 2147483646 h 210"/>
                <a:gd name="T54" fmla="*/ 2147483646 w 311"/>
                <a:gd name="T55" fmla="*/ 2147483646 h 210"/>
                <a:gd name="T56" fmla="*/ 2147483646 w 311"/>
                <a:gd name="T57" fmla="*/ 2147483646 h 210"/>
                <a:gd name="T58" fmla="*/ 2147483646 w 311"/>
                <a:gd name="T59" fmla="*/ 2147483646 h 210"/>
                <a:gd name="T60" fmla="*/ 2147483646 w 311"/>
                <a:gd name="T61" fmla="*/ 2147483646 h 210"/>
                <a:gd name="T62" fmla="*/ 2147483646 w 311"/>
                <a:gd name="T63" fmla="*/ 0 h 210"/>
                <a:gd name="T64" fmla="*/ 2147483646 w 311"/>
                <a:gd name="T65" fmla="*/ 602866460 h 210"/>
                <a:gd name="T66" fmla="*/ 2147483646 w 311"/>
                <a:gd name="T67" fmla="*/ 2147483646 h 210"/>
                <a:gd name="T68" fmla="*/ 2147483646 w 311"/>
                <a:gd name="T69" fmla="*/ 2147483646 h 210"/>
                <a:gd name="T70" fmla="*/ 2147483646 w 311"/>
                <a:gd name="T71" fmla="*/ 2147483646 h 210"/>
                <a:gd name="T72" fmla="*/ 2147483646 w 311"/>
                <a:gd name="T73" fmla="*/ 2147483646 h 210"/>
                <a:gd name="T74" fmla="*/ 0 w 311"/>
                <a:gd name="T75" fmla="*/ 2147483646 h 210"/>
                <a:gd name="T76" fmla="*/ 0 w 311"/>
                <a:gd name="T77" fmla="*/ 2147483646 h 210"/>
                <a:gd name="T78" fmla="*/ 0 w 311"/>
                <a:gd name="T79" fmla="*/ 2147483646 h 210"/>
                <a:gd name="T80" fmla="*/ 2147483646 w 311"/>
                <a:gd name="T81" fmla="*/ 2147483646 h 2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 h="210">
                  <a:moveTo>
                    <a:pt x="36" y="89"/>
                  </a:moveTo>
                  <a:cubicBezTo>
                    <a:pt x="47" y="103"/>
                    <a:pt x="62" y="112"/>
                    <a:pt x="80" y="117"/>
                  </a:cubicBezTo>
                  <a:cubicBezTo>
                    <a:pt x="80" y="117"/>
                    <a:pt x="80" y="117"/>
                    <a:pt x="80" y="117"/>
                  </a:cubicBezTo>
                  <a:cubicBezTo>
                    <a:pt x="93" y="130"/>
                    <a:pt x="110" y="140"/>
                    <a:pt x="129" y="144"/>
                  </a:cubicBezTo>
                  <a:cubicBezTo>
                    <a:pt x="142" y="157"/>
                    <a:pt x="158" y="164"/>
                    <a:pt x="177" y="167"/>
                  </a:cubicBezTo>
                  <a:cubicBezTo>
                    <a:pt x="191" y="179"/>
                    <a:pt x="208" y="185"/>
                    <a:pt x="227" y="187"/>
                  </a:cubicBezTo>
                  <a:cubicBezTo>
                    <a:pt x="241" y="198"/>
                    <a:pt x="258" y="204"/>
                    <a:pt x="278" y="204"/>
                  </a:cubicBezTo>
                  <a:cubicBezTo>
                    <a:pt x="278" y="203"/>
                    <a:pt x="278" y="203"/>
                    <a:pt x="278" y="203"/>
                  </a:cubicBezTo>
                  <a:cubicBezTo>
                    <a:pt x="281" y="206"/>
                    <a:pt x="285" y="208"/>
                    <a:pt x="288" y="210"/>
                  </a:cubicBezTo>
                  <a:cubicBezTo>
                    <a:pt x="288" y="209"/>
                    <a:pt x="288" y="209"/>
                    <a:pt x="288" y="209"/>
                  </a:cubicBezTo>
                  <a:cubicBezTo>
                    <a:pt x="289" y="208"/>
                    <a:pt x="289" y="208"/>
                    <a:pt x="289" y="208"/>
                  </a:cubicBezTo>
                  <a:cubicBezTo>
                    <a:pt x="295" y="186"/>
                    <a:pt x="295" y="186"/>
                    <a:pt x="295" y="186"/>
                  </a:cubicBezTo>
                  <a:cubicBezTo>
                    <a:pt x="295" y="185"/>
                    <a:pt x="295" y="185"/>
                    <a:pt x="295" y="185"/>
                  </a:cubicBezTo>
                  <a:cubicBezTo>
                    <a:pt x="305" y="152"/>
                    <a:pt x="305" y="152"/>
                    <a:pt x="305" y="152"/>
                  </a:cubicBezTo>
                  <a:cubicBezTo>
                    <a:pt x="305" y="151"/>
                    <a:pt x="305" y="151"/>
                    <a:pt x="305" y="151"/>
                  </a:cubicBezTo>
                  <a:cubicBezTo>
                    <a:pt x="310" y="132"/>
                    <a:pt x="310" y="132"/>
                    <a:pt x="310" y="132"/>
                  </a:cubicBezTo>
                  <a:cubicBezTo>
                    <a:pt x="310" y="132"/>
                    <a:pt x="310" y="132"/>
                    <a:pt x="310" y="132"/>
                  </a:cubicBezTo>
                  <a:cubicBezTo>
                    <a:pt x="311" y="131"/>
                    <a:pt x="311" y="131"/>
                    <a:pt x="311" y="131"/>
                  </a:cubicBezTo>
                  <a:cubicBezTo>
                    <a:pt x="311" y="130"/>
                    <a:pt x="311" y="130"/>
                    <a:pt x="311" y="130"/>
                  </a:cubicBezTo>
                  <a:cubicBezTo>
                    <a:pt x="309" y="130"/>
                    <a:pt x="307" y="129"/>
                    <a:pt x="305" y="128"/>
                  </a:cubicBezTo>
                  <a:cubicBezTo>
                    <a:pt x="297" y="126"/>
                    <a:pt x="288" y="125"/>
                    <a:pt x="279" y="125"/>
                  </a:cubicBezTo>
                  <a:cubicBezTo>
                    <a:pt x="273" y="120"/>
                    <a:pt x="265" y="116"/>
                    <a:pt x="258" y="113"/>
                  </a:cubicBezTo>
                  <a:cubicBezTo>
                    <a:pt x="250" y="110"/>
                    <a:pt x="241" y="109"/>
                    <a:pt x="233" y="108"/>
                  </a:cubicBezTo>
                  <a:cubicBezTo>
                    <a:pt x="226" y="102"/>
                    <a:pt x="219" y="98"/>
                    <a:pt x="212" y="95"/>
                  </a:cubicBezTo>
                  <a:cubicBezTo>
                    <a:pt x="204" y="91"/>
                    <a:pt x="196" y="89"/>
                    <a:pt x="188" y="88"/>
                  </a:cubicBezTo>
                  <a:cubicBezTo>
                    <a:pt x="182" y="82"/>
                    <a:pt x="175" y="78"/>
                    <a:pt x="168" y="74"/>
                  </a:cubicBezTo>
                  <a:cubicBezTo>
                    <a:pt x="161" y="71"/>
                    <a:pt x="152" y="68"/>
                    <a:pt x="144" y="66"/>
                  </a:cubicBezTo>
                  <a:cubicBezTo>
                    <a:pt x="138" y="60"/>
                    <a:pt x="132" y="55"/>
                    <a:pt x="125" y="50"/>
                  </a:cubicBezTo>
                  <a:cubicBezTo>
                    <a:pt x="118" y="46"/>
                    <a:pt x="110" y="43"/>
                    <a:pt x="101" y="41"/>
                  </a:cubicBezTo>
                  <a:cubicBezTo>
                    <a:pt x="96" y="34"/>
                    <a:pt x="90" y="28"/>
                    <a:pt x="83" y="24"/>
                  </a:cubicBezTo>
                  <a:cubicBezTo>
                    <a:pt x="76" y="19"/>
                    <a:pt x="69" y="16"/>
                    <a:pt x="61" y="13"/>
                  </a:cubicBezTo>
                  <a:cubicBezTo>
                    <a:pt x="57" y="8"/>
                    <a:pt x="53" y="4"/>
                    <a:pt x="49" y="0"/>
                  </a:cubicBezTo>
                  <a:cubicBezTo>
                    <a:pt x="48" y="1"/>
                    <a:pt x="48" y="1"/>
                    <a:pt x="48" y="1"/>
                  </a:cubicBezTo>
                  <a:cubicBezTo>
                    <a:pt x="37" y="17"/>
                    <a:pt x="37" y="17"/>
                    <a:pt x="37" y="17"/>
                  </a:cubicBezTo>
                  <a:cubicBezTo>
                    <a:pt x="36" y="18"/>
                    <a:pt x="36" y="18"/>
                    <a:pt x="36" y="18"/>
                  </a:cubicBezTo>
                  <a:cubicBezTo>
                    <a:pt x="15" y="45"/>
                    <a:pt x="15" y="45"/>
                    <a:pt x="15" y="45"/>
                  </a:cubicBezTo>
                  <a:cubicBezTo>
                    <a:pt x="14" y="46"/>
                    <a:pt x="14" y="46"/>
                    <a:pt x="14" y="46"/>
                  </a:cubicBezTo>
                  <a:cubicBezTo>
                    <a:pt x="0" y="65"/>
                    <a:pt x="0" y="65"/>
                    <a:pt x="0" y="65"/>
                  </a:cubicBezTo>
                  <a:cubicBezTo>
                    <a:pt x="0" y="65"/>
                    <a:pt x="0" y="65"/>
                    <a:pt x="0" y="65"/>
                  </a:cubicBezTo>
                  <a:cubicBezTo>
                    <a:pt x="0" y="66"/>
                    <a:pt x="0" y="66"/>
                    <a:pt x="0" y="66"/>
                  </a:cubicBezTo>
                  <a:cubicBezTo>
                    <a:pt x="9" y="76"/>
                    <a:pt x="21" y="84"/>
                    <a:pt x="36" y="89"/>
                  </a:cubicBezTo>
                  <a:close/>
                </a:path>
              </a:pathLst>
            </a:custGeom>
            <a:solidFill>
              <a:srgbClr val="BCBEC0"/>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39" name="MH_Other_107"/>
            <p:cNvSpPr>
              <a:spLocks/>
            </p:cNvSpPr>
            <p:nvPr>
              <p:custDataLst>
                <p:tags r:id="rId113"/>
              </p:custDataLst>
            </p:nvPr>
          </p:nvSpPr>
          <p:spPr bwMode="auto">
            <a:xfrm>
              <a:off x="3951168" y="3296724"/>
              <a:ext cx="132496" cy="138909"/>
            </a:xfrm>
            <a:custGeom>
              <a:avLst/>
              <a:gdLst>
                <a:gd name="T0" fmla="*/ 2147483646 w 166"/>
                <a:gd name="T1" fmla="*/ 2147483646 h 174"/>
                <a:gd name="T2" fmla="*/ 2147483646 w 166"/>
                <a:gd name="T3" fmla="*/ 2147483646 h 174"/>
                <a:gd name="T4" fmla="*/ 2147483646 w 166"/>
                <a:gd name="T5" fmla="*/ 2147483646 h 174"/>
                <a:gd name="T6" fmla="*/ 2147483646 w 166"/>
                <a:gd name="T7" fmla="*/ 2147483646 h 174"/>
                <a:gd name="T8" fmla="*/ 0 w 166"/>
                <a:gd name="T9" fmla="*/ 0 h 174"/>
                <a:gd name="T10" fmla="*/ 581476530 w 166"/>
                <a:gd name="T11" fmla="*/ 1183624453 h 174"/>
                <a:gd name="T12" fmla="*/ 2147483646 w 166"/>
                <a:gd name="T13" fmla="*/ 2147483646 h 174"/>
                <a:gd name="T14" fmla="*/ 2147483646 w 166"/>
                <a:gd name="T15" fmla="*/ 2147483646 h 174"/>
                <a:gd name="T16" fmla="*/ 2147483646 w 166"/>
                <a:gd name="T17" fmla="*/ 2147483646 h 174"/>
                <a:gd name="T18" fmla="*/ 2147483646 w 166"/>
                <a:gd name="T19" fmla="*/ 2147483646 h 174"/>
                <a:gd name="T20" fmla="*/ 2147483646 w 166"/>
                <a:gd name="T21" fmla="*/ 2147483646 h 174"/>
                <a:gd name="T22" fmla="*/ 2147483646 w 166"/>
                <a:gd name="T23" fmla="*/ 2147483646 h 174"/>
                <a:gd name="T24" fmla="*/ 2147483646 w 166"/>
                <a:gd name="T25" fmla="*/ 2147483646 h 174"/>
                <a:gd name="T26" fmla="*/ 2147483646 w 166"/>
                <a:gd name="T27" fmla="*/ 2147483646 h 174"/>
                <a:gd name="T28" fmla="*/ 2147483646 w 166"/>
                <a:gd name="T29" fmla="*/ 2147483646 h 174"/>
                <a:gd name="T30" fmla="*/ 2147483646 w 166"/>
                <a:gd name="T31" fmla="*/ 2147483646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6" h="174">
                  <a:moveTo>
                    <a:pt x="97" y="130"/>
                  </a:moveTo>
                  <a:cubicBezTo>
                    <a:pt x="80" y="103"/>
                    <a:pt x="75" y="91"/>
                    <a:pt x="75" y="91"/>
                  </a:cubicBezTo>
                  <a:cubicBezTo>
                    <a:pt x="75" y="91"/>
                    <a:pt x="68" y="79"/>
                    <a:pt x="55" y="51"/>
                  </a:cubicBezTo>
                  <a:cubicBezTo>
                    <a:pt x="47" y="33"/>
                    <a:pt x="36" y="20"/>
                    <a:pt x="22" y="11"/>
                  </a:cubicBezTo>
                  <a:cubicBezTo>
                    <a:pt x="15" y="6"/>
                    <a:pt x="8" y="3"/>
                    <a:pt x="0" y="0"/>
                  </a:cubicBezTo>
                  <a:cubicBezTo>
                    <a:pt x="1" y="2"/>
                    <a:pt x="1" y="2"/>
                    <a:pt x="1" y="2"/>
                  </a:cubicBezTo>
                  <a:cubicBezTo>
                    <a:pt x="26" y="11"/>
                    <a:pt x="42" y="26"/>
                    <a:pt x="54" y="52"/>
                  </a:cubicBezTo>
                  <a:cubicBezTo>
                    <a:pt x="67" y="80"/>
                    <a:pt x="74" y="91"/>
                    <a:pt x="74" y="92"/>
                  </a:cubicBezTo>
                  <a:cubicBezTo>
                    <a:pt x="74" y="92"/>
                    <a:pt x="79" y="104"/>
                    <a:pt x="96" y="131"/>
                  </a:cubicBezTo>
                  <a:cubicBezTo>
                    <a:pt x="101" y="139"/>
                    <a:pt x="107" y="147"/>
                    <a:pt x="114" y="153"/>
                  </a:cubicBezTo>
                  <a:cubicBezTo>
                    <a:pt x="116" y="153"/>
                    <a:pt x="116" y="153"/>
                    <a:pt x="116" y="153"/>
                  </a:cubicBezTo>
                  <a:cubicBezTo>
                    <a:pt x="116" y="154"/>
                    <a:pt x="116" y="154"/>
                    <a:pt x="116" y="154"/>
                  </a:cubicBezTo>
                  <a:cubicBezTo>
                    <a:pt x="116" y="154"/>
                    <a:pt x="116" y="154"/>
                    <a:pt x="116" y="154"/>
                  </a:cubicBezTo>
                  <a:cubicBezTo>
                    <a:pt x="130" y="166"/>
                    <a:pt x="147" y="172"/>
                    <a:pt x="166" y="174"/>
                  </a:cubicBezTo>
                  <a:cubicBezTo>
                    <a:pt x="165" y="173"/>
                    <a:pt x="165" y="173"/>
                    <a:pt x="165" y="173"/>
                  </a:cubicBezTo>
                  <a:cubicBezTo>
                    <a:pt x="136" y="170"/>
                    <a:pt x="113" y="156"/>
                    <a:pt x="97" y="13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40" name="MH_Other_108"/>
            <p:cNvSpPr>
              <a:spLocks/>
            </p:cNvSpPr>
            <p:nvPr>
              <p:custDataLst>
                <p:tags r:id="rId114"/>
              </p:custDataLst>
            </p:nvPr>
          </p:nvSpPr>
          <p:spPr bwMode="auto">
            <a:xfrm>
              <a:off x="3940507" y="3286154"/>
              <a:ext cx="103559" cy="134379"/>
            </a:xfrm>
            <a:custGeom>
              <a:avLst/>
              <a:gdLst>
                <a:gd name="T0" fmla="*/ 588927501 w 129"/>
                <a:gd name="T1" fmla="*/ 0 h 167"/>
                <a:gd name="T2" fmla="*/ 0 w 129"/>
                <a:gd name="T3" fmla="*/ 601968099 h 167"/>
                <a:gd name="T4" fmla="*/ 2147483646 w 129"/>
                <a:gd name="T5" fmla="*/ 2147483646 h 167"/>
                <a:gd name="T6" fmla="*/ 2147483646 w 129"/>
                <a:gd name="T7" fmla="*/ 2147483646 h 167"/>
                <a:gd name="T8" fmla="*/ 2147483646 w 129"/>
                <a:gd name="T9" fmla="*/ 2147483646 h 167"/>
                <a:gd name="T10" fmla="*/ 2147483646 w 129"/>
                <a:gd name="T11" fmla="*/ 2147483646 h 167"/>
                <a:gd name="T12" fmla="*/ 2147483646 w 129"/>
                <a:gd name="T13" fmla="*/ 2147483646 h 167"/>
                <a:gd name="T14" fmla="*/ 2147483646 w 129"/>
                <a:gd name="T15" fmla="*/ 2147483646 h 167"/>
                <a:gd name="T16" fmla="*/ 2147483646 w 129"/>
                <a:gd name="T17" fmla="*/ 2147483646 h 167"/>
                <a:gd name="T18" fmla="*/ 2147483646 w 129"/>
                <a:gd name="T19" fmla="*/ 2147483646 h 167"/>
                <a:gd name="T20" fmla="*/ 2147483646 w 129"/>
                <a:gd name="T21" fmla="*/ 2147483646 h 167"/>
                <a:gd name="T22" fmla="*/ 2147483646 w 129"/>
                <a:gd name="T23" fmla="*/ 2147483646 h 167"/>
                <a:gd name="T24" fmla="*/ 2147483646 w 129"/>
                <a:gd name="T25" fmla="*/ 2147483646 h 167"/>
                <a:gd name="T26" fmla="*/ 2147483646 w 129"/>
                <a:gd name="T27" fmla="*/ 2147483646 h 167"/>
                <a:gd name="T28" fmla="*/ 2147483646 w 129"/>
                <a:gd name="T29" fmla="*/ 2147483646 h 167"/>
                <a:gd name="T30" fmla="*/ 2147483646 w 129"/>
                <a:gd name="T31" fmla="*/ 2147483646 h 167"/>
                <a:gd name="T32" fmla="*/ 2147483646 w 129"/>
                <a:gd name="T33" fmla="*/ 2147483646 h 167"/>
                <a:gd name="T34" fmla="*/ 588927501 w 129"/>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9" h="167">
                  <a:moveTo>
                    <a:pt x="1" y="0"/>
                  </a:moveTo>
                  <a:cubicBezTo>
                    <a:pt x="0" y="1"/>
                    <a:pt x="0" y="1"/>
                    <a:pt x="0" y="1"/>
                  </a:cubicBezTo>
                  <a:cubicBezTo>
                    <a:pt x="11" y="10"/>
                    <a:pt x="19" y="23"/>
                    <a:pt x="26" y="39"/>
                  </a:cubicBezTo>
                  <a:cubicBezTo>
                    <a:pt x="37" y="67"/>
                    <a:pt x="43" y="79"/>
                    <a:pt x="43" y="80"/>
                  </a:cubicBezTo>
                  <a:cubicBezTo>
                    <a:pt x="43" y="80"/>
                    <a:pt x="48" y="92"/>
                    <a:pt x="63" y="120"/>
                  </a:cubicBezTo>
                  <a:cubicBezTo>
                    <a:pt x="68" y="129"/>
                    <a:pt x="73" y="136"/>
                    <a:pt x="79" y="142"/>
                  </a:cubicBezTo>
                  <a:cubicBezTo>
                    <a:pt x="79" y="142"/>
                    <a:pt x="80" y="142"/>
                    <a:pt x="80" y="142"/>
                  </a:cubicBezTo>
                  <a:cubicBezTo>
                    <a:pt x="80" y="143"/>
                    <a:pt x="80" y="143"/>
                    <a:pt x="80" y="143"/>
                  </a:cubicBezTo>
                  <a:cubicBezTo>
                    <a:pt x="93" y="156"/>
                    <a:pt x="110" y="164"/>
                    <a:pt x="129" y="167"/>
                  </a:cubicBezTo>
                  <a:cubicBezTo>
                    <a:pt x="127" y="166"/>
                    <a:pt x="127" y="166"/>
                    <a:pt x="127" y="166"/>
                  </a:cubicBezTo>
                  <a:cubicBezTo>
                    <a:pt x="99" y="161"/>
                    <a:pt x="79" y="146"/>
                    <a:pt x="64" y="120"/>
                  </a:cubicBezTo>
                  <a:cubicBezTo>
                    <a:pt x="49" y="92"/>
                    <a:pt x="44" y="79"/>
                    <a:pt x="44" y="79"/>
                  </a:cubicBezTo>
                  <a:cubicBezTo>
                    <a:pt x="44" y="79"/>
                    <a:pt x="39" y="67"/>
                    <a:pt x="27" y="38"/>
                  </a:cubicBezTo>
                  <a:cubicBezTo>
                    <a:pt x="23" y="29"/>
                    <a:pt x="19" y="22"/>
                    <a:pt x="14" y="15"/>
                  </a:cubicBezTo>
                  <a:cubicBezTo>
                    <a:pt x="13" y="14"/>
                    <a:pt x="13" y="14"/>
                    <a:pt x="13" y="14"/>
                  </a:cubicBezTo>
                  <a:cubicBezTo>
                    <a:pt x="13" y="13"/>
                    <a:pt x="13" y="13"/>
                    <a:pt x="13" y="13"/>
                  </a:cubicBezTo>
                  <a:cubicBezTo>
                    <a:pt x="13" y="13"/>
                    <a:pt x="13" y="13"/>
                    <a:pt x="13" y="13"/>
                  </a:cubicBezTo>
                  <a:cubicBezTo>
                    <a:pt x="9" y="8"/>
                    <a:pt x="5" y="4"/>
                    <a:pt x="1"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41" name="MH_Other_109"/>
            <p:cNvSpPr>
              <a:spLocks/>
            </p:cNvSpPr>
            <p:nvPr>
              <p:custDataLst>
                <p:tags r:id="rId115"/>
              </p:custDataLst>
            </p:nvPr>
          </p:nvSpPr>
          <p:spPr bwMode="auto">
            <a:xfrm>
              <a:off x="3951168" y="3296725"/>
              <a:ext cx="0" cy="1509"/>
            </a:xfrm>
            <a:custGeom>
              <a:avLst/>
              <a:gdLst>
                <a:gd name="T0" fmla="*/ 0 w 2"/>
                <a:gd name="T1" fmla="*/ 111918811 h 4"/>
                <a:gd name="T2" fmla="*/ 178 w 2"/>
                <a:gd name="T3" fmla="*/ 223838018 h 4"/>
                <a:gd name="T4" fmla="*/ 0 w 2"/>
                <a:gd name="T5" fmla="*/ 0 h 4"/>
                <a:gd name="T6" fmla="*/ 0 w 2"/>
                <a:gd name="T7" fmla="*/ 0 h 4"/>
                <a:gd name="T8" fmla="*/ 0 w 2"/>
                <a:gd name="T9" fmla="*/ 111918811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4">
                  <a:moveTo>
                    <a:pt x="0" y="2"/>
                  </a:moveTo>
                  <a:lnTo>
                    <a:pt x="2" y="4"/>
                  </a:lnTo>
                  <a:lnTo>
                    <a:pt x="0" y="0"/>
                  </a:lnTo>
                  <a:lnTo>
                    <a:pt x="0" y="2"/>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42" name="MH_Other_110"/>
            <p:cNvSpPr>
              <a:spLocks/>
            </p:cNvSpPr>
            <p:nvPr>
              <p:custDataLst>
                <p:tags r:id="rId116"/>
              </p:custDataLst>
            </p:nvPr>
          </p:nvSpPr>
          <p:spPr bwMode="auto">
            <a:xfrm>
              <a:off x="4042544" y="3419022"/>
              <a:ext cx="1523" cy="1510"/>
            </a:xfrm>
            <a:custGeom>
              <a:avLst/>
              <a:gdLst>
                <a:gd name="T0" fmla="*/ 179346497 w 5"/>
                <a:gd name="T1" fmla="*/ 0 h 2"/>
                <a:gd name="T2" fmla="*/ 0 w 5"/>
                <a:gd name="T3" fmla="*/ 0 h 2"/>
                <a:gd name="T4" fmla="*/ 179346497 w 5"/>
                <a:gd name="T5" fmla="*/ 448239996 h 2"/>
                <a:gd name="T6" fmla="*/ 179346497 w 5"/>
                <a:gd name="T7" fmla="*/ 448239996 h 2"/>
                <a:gd name="T8" fmla="*/ 179346497 w 5"/>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5" y="0"/>
                  </a:moveTo>
                  <a:lnTo>
                    <a:pt x="0" y="0"/>
                  </a:lnTo>
                  <a:lnTo>
                    <a:pt x="5" y="2"/>
                  </a:lnTo>
                  <a:lnTo>
                    <a:pt x="5"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43" name="MH_Other_111"/>
            <p:cNvSpPr>
              <a:spLocks/>
            </p:cNvSpPr>
            <p:nvPr>
              <p:custDataLst>
                <p:tags r:id="rId117"/>
              </p:custDataLst>
            </p:nvPr>
          </p:nvSpPr>
          <p:spPr bwMode="auto">
            <a:xfrm>
              <a:off x="3929847" y="3299743"/>
              <a:ext cx="76147" cy="102672"/>
            </a:xfrm>
            <a:custGeom>
              <a:avLst/>
              <a:gdLst>
                <a:gd name="T0" fmla="*/ 2147483646 w 93"/>
                <a:gd name="T1" fmla="*/ 2147483646 h 127"/>
                <a:gd name="T2" fmla="*/ 2147483646 w 93"/>
                <a:gd name="T3" fmla="*/ 2147483646 h 127"/>
                <a:gd name="T4" fmla="*/ 615542883 w 93"/>
                <a:gd name="T5" fmla="*/ 0 h 127"/>
                <a:gd name="T6" fmla="*/ 0 w 93"/>
                <a:gd name="T7" fmla="*/ 609067500 h 127"/>
                <a:gd name="T8" fmla="*/ 2147483646 w 93"/>
                <a:gd name="T9" fmla="*/ 2147483646 h 127"/>
                <a:gd name="T10" fmla="*/ 2147483646 w 93"/>
                <a:gd name="T11" fmla="*/ 2147483646 h 127"/>
                <a:gd name="T12" fmla="*/ 2147483646 w 93"/>
                <a:gd name="T13" fmla="*/ 2147483646 h 127"/>
                <a:gd name="T14" fmla="*/ 2147483646 w 93"/>
                <a:gd name="T15" fmla="*/ 2147483646 h 127"/>
                <a:gd name="T16" fmla="*/ 2147483646 w 93"/>
                <a:gd name="T17" fmla="*/ 2147483646 h 127"/>
                <a:gd name="T18" fmla="*/ 2147483646 w 93"/>
                <a:gd name="T19" fmla="*/ 2147483646 h 127"/>
                <a:gd name="T20" fmla="*/ 2147483646 w 93"/>
                <a:gd name="T21" fmla="*/ 2147483646 h 127"/>
                <a:gd name="T22" fmla="*/ 2147483646 w 93"/>
                <a:gd name="T23" fmla="*/ 2147483646 h 127"/>
                <a:gd name="T24" fmla="*/ 2147483646 w 93"/>
                <a:gd name="T25" fmla="*/ 2147483646 h 1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3" h="127">
                  <a:moveTo>
                    <a:pt x="30" y="75"/>
                  </a:moveTo>
                  <a:cubicBezTo>
                    <a:pt x="17" y="46"/>
                    <a:pt x="13" y="34"/>
                    <a:pt x="13" y="33"/>
                  </a:cubicBezTo>
                  <a:cubicBezTo>
                    <a:pt x="1" y="0"/>
                    <a:pt x="1" y="0"/>
                    <a:pt x="1" y="0"/>
                  </a:cubicBezTo>
                  <a:cubicBezTo>
                    <a:pt x="0" y="1"/>
                    <a:pt x="0" y="1"/>
                    <a:pt x="0" y="1"/>
                  </a:cubicBezTo>
                  <a:cubicBezTo>
                    <a:pt x="11" y="34"/>
                    <a:pt x="11" y="34"/>
                    <a:pt x="11" y="34"/>
                  </a:cubicBezTo>
                  <a:cubicBezTo>
                    <a:pt x="11" y="34"/>
                    <a:pt x="15" y="47"/>
                    <a:pt x="29" y="76"/>
                  </a:cubicBezTo>
                  <a:cubicBezTo>
                    <a:pt x="33" y="84"/>
                    <a:pt x="38" y="92"/>
                    <a:pt x="44" y="99"/>
                  </a:cubicBezTo>
                  <a:cubicBezTo>
                    <a:pt x="44" y="99"/>
                    <a:pt x="44" y="99"/>
                    <a:pt x="44" y="99"/>
                  </a:cubicBezTo>
                  <a:cubicBezTo>
                    <a:pt x="44" y="100"/>
                    <a:pt x="44" y="100"/>
                    <a:pt x="44" y="100"/>
                  </a:cubicBezTo>
                  <a:cubicBezTo>
                    <a:pt x="57" y="113"/>
                    <a:pt x="74" y="123"/>
                    <a:pt x="93" y="127"/>
                  </a:cubicBezTo>
                  <a:cubicBezTo>
                    <a:pt x="92" y="126"/>
                    <a:pt x="92" y="126"/>
                    <a:pt x="92" y="126"/>
                  </a:cubicBezTo>
                  <a:cubicBezTo>
                    <a:pt x="91" y="125"/>
                    <a:pt x="91" y="125"/>
                    <a:pt x="91" y="125"/>
                  </a:cubicBezTo>
                  <a:cubicBezTo>
                    <a:pt x="63" y="119"/>
                    <a:pt x="43" y="102"/>
                    <a:pt x="30" y="75"/>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44" name="MH_Other_112"/>
            <p:cNvSpPr>
              <a:spLocks/>
            </p:cNvSpPr>
            <p:nvPr>
              <p:custDataLst>
                <p:tags r:id="rId118"/>
              </p:custDataLst>
            </p:nvPr>
          </p:nvSpPr>
          <p:spPr bwMode="auto">
            <a:xfrm>
              <a:off x="4004470" y="3400904"/>
              <a:ext cx="0" cy="0"/>
            </a:xfrm>
            <a:custGeom>
              <a:avLst/>
              <a:gdLst>
                <a:gd name="T0" fmla="*/ 0 w 1"/>
                <a:gd name="T1" fmla="*/ 0 h 1"/>
                <a:gd name="T2" fmla="*/ 711 w 1"/>
                <a:gd name="T3" fmla="*/ 711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1"/>
                    <a:pt x="1" y="1"/>
                    <a:pt x="1" y="1"/>
                  </a:cubicBezTo>
                  <a:cubicBezTo>
                    <a:pt x="1" y="0"/>
                    <a:pt x="1" y="0"/>
                    <a:pt x="1" y="0"/>
                  </a:cubicBezTo>
                  <a:cubicBezTo>
                    <a:pt x="1" y="0"/>
                    <a:pt x="0" y="0"/>
                    <a:pt x="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45" name="MH_Other_113"/>
            <p:cNvSpPr>
              <a:spLocks/>
            </p:cNvSpPr>
            <p:nvPr>
              <p:custDataLst>
                <p:tags r:id="rId119"/>
              </p:custDataLst>
            </p:nvPr>
          </p:nvSpPr>
          <p:spPr bwMode="auto">
            <a:xfrm>
              <a:off x="3913095" y="3322392"/>
              <a:ext cx="53302" cy="57375"/>
            </a:xfrm>
            <a:custGeom>
              <a:avLst/>
              <a:gdLst>
                <a:gd name="T0" fmla="*/ 2147483646 w 66"/>
                <a:gd name="T1" fmla="*/ 2147483646 h 72"/>
                <a:gd name="T2" fmla="*/ 599567858 w 66"/>
                <a:gd name="T3" fmla="*/ 0 h 72"/>
                <a:gd name="T4" fmla="*/ 0 w 66"/>
                <a:gd name="T5" fmla="*/ 592477798 h 72"/>
                <a:gd name="T6" fmla="*/ 2147483646 w 66"/>
                <a:gd name="T7" fmla="*/ 2147483646 h 72"/>
                <a:gd name="T8" fmla="*/ 2147483646 w 66"/>
                <a:gd name="T9" fmla="*/ 2147483646 h 72"/>
                <a:gd name="T10" fmla="*/ 2147483646 w 66"/>
                <a:gd name="T11" fmla="*/ 2147483646 h 72"/>
                <a:gd name="T12" fmla="*/ 2147483646 w 66"/>
                <a:gd name="T13" fmla="*/ 2147483646 h 72"/>
                <a:gd name="T14" fmla="*/ 2147483646 w 66"/>
                <a:gd name="T15" fmla="*/ 2147483646 h 72"/>
                <a:gd name="T16" fmla="*/ 2147483646 w 66"/>
                <a:gd name="T17" fmla="*/ 2147483646 h 72"/>
                <a:gd name="T18" fmla="*/ 2147483646 w 66"/>
                <a:gd name="T19" fmla="*/ 2147483646 h 72"/>
                <a:gd name="T20" fmla="*/ 2147483646 w 66"/>
                <a:gd name="T21" fmla="*/ 2147483646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72">
                  <a:moveTo>
                    <a:pt x="8" y="17"/>
                  </a:moveTo>
                  <a:cubicBezTo>
                    <a:pt x="5" y="10"/>
                    <a:pt x="3" y="5"/>
                    <a:pt x="1" y="0"/>
                  </a:cubicBezTo>
                  <a:cubicBezTo>
                    <a:pt x="0" y="1"/>
                    <a:pt x="0" y="1"/>
                    <a:pt x="0" y="1"/>
                  </a:cubicBezTo>
                  <a:cubicBezTo>
                    <a:pt x="2" y="6"/>
                    <a:pt x="4" y="11"/>
                    <a:pt x="6" y="17"/>
                  </a:cubicBezTo>
                  <a:cubicBezTo>
                    <a:pt x="10" y="27"/>
                    <a:pt x="15" y="35"/>
                    <a:pt x="20" y="42"/>
                  </a:cubicBezTo>
                  <a:cubicBezTo>
                    <a:pt x="22" y="43"/>
                    <a:pt x="22" y="43"/>
                    <a:pt x="22" y="43"/>
                  </a:cubicBezTo>
                  <a:cubicBezTo>
                    <a:pt x="22" y="44"/>
                    <a:pt x="22" y="44"/>
                    <a:pt x="22" y="44"/>
                  </a:cubicBezTo>
                  <a:cubicBezTo>
                    <a:pt x="33" y="58"/>
                    <a:pt x="48" y="67"/>
                    <a:pt x="66" y="72"/>
                  </a:cubicBezTo>
                  <a:cubicBezTo>
                    <a:pt x="66" y="72"/>
                    <a:pt x="66" y="72"/>
                    <a:pt x="66" y="72"/>
                  </a:cubicBezTo>
                  <a:cubicBezTo>
                    <a:pt x="66" y="71"/>
                    <a:pt x="66" y="71"/>
                    <a:pt x="66" y="71"/>
                  </a:cubicBezTo>
                  <a:cubicBezTo>
                    <a:pt x="38" y="63"/>
                    <a:pt x="19" y="45"/>
                    <a:pt x="8" y="17"/>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46" name="MH_Other_114"/>
            <p:cNvSpPr>
              <a:spLocks/>
            </p:cNvSpPr>
            <p:nvPr>
              <p:custDataLst>
                <p:tags r:id="rId120"/>
              </p:custDataLst>
            </p:nvPr>
          </p:nvSpPr>
          <p:spPr bwMode="auto">
            <a:xfrm>
              <a:off x="3966397" y="3379766"/>
              <a:ext cx="0" cy="0"/>
            </a:xfrm>
            <a:custGeom>
              <a:avLst/>
              <a:gdLst>
                <a:gd name="T0" fmla="*/ 0 h 1"/>
                <a:gd name="T1" fmla="*/ 1067 h 1"/>
                <a:gd name="T2" fmla="*/ 0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1"/>
                    <a:pt x="0" y="1"/>
                    <a:pt x="0" y="1"/>
                  </a:cubicBezTo>
                  <a:cubicBezTo>
                    <a:pt x="0" y="0"/>
                    <a:pt x="0" y="0"/>
                    <a:pt x="0" y="0"/>
                  </a:cubicBezTo>
                  <a:cubicBezTo>
                    <a:pt x="0" y="0"/>
                    <a:pt x="0" y="0"/>
                    <a:pt x="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47" name="MH_Other_115"/>
            <p:cNvSpPr>
              <a:spLocks/>
            </p:cNvSpPr>
            <p:nvPr>
              <p:custDataLst>
                <p:tags r:id="rId121"/>
              </p:custDataLst>
            </p:nvPr>
          </p:nvSpPr>
          <p:spPr bwMode="auto">
            <a:xfrm>
              <a:off x="3900911" y="3339001"/>
              <a:ext cx="28935" cy="19628"/>
            </a:xfrm>
            <a:custGeom>
              <a:avLst/>
              <a:gdLst>
                <a:gd name="T0" fmla="*/ 0 w 36"/>
                <a:gd name="T1" fmla="*/ 0 h 24"/>
                <a:gd name="T2" fmla="*/ 0 w 36"/>
                <a:gd name="T3" fmla="*/ 0 h 24"/>
                <a:gd name="T4" fmla="*/ 0 w 36"/>
                <a:gd name="T5" fmla="*/ 624041383 h 24"/>
                <a:gd name="T6" fmla="*/ 2147483646 w 36"/>
                <a:gd name="T7" fmla="*/ 2147483646 h 24"/>
                <a:gd name="T8" fmla="*/ 2147483646 w 36"/>
                <a:gd name="T9" fmla="*/ 2147483646 h 24"/>
                <a:gd name="T10" fmla="*/ 0 w 36"/>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24">
                  <a:moveTo>
                    <a:pt x="0" y="0"/>
                  </a:moveTo>
                  <a:cubicBezTo>
                    <a:pt x="0" y="0"/>
                    <a:pt x="0" y="0"/>
                    <a:pt x="0" y="0"/>
                  </a:cubicBezTo>
                  <a:cubicBezTo>
                    <a:pt x="0" y="1"/>
                    <a:pt x="0" y="1"/>
                    <a:pt x="0" y="1"/>
                  </a:cubicBezTo>
                  <a:cubicBezTo>
                    <a:pt x="9" y="11"/>
                    <a:pt x="21" y="19"/>
                    <a:pt x="36" y="24"/>
                  </a:cubicBezTo>
                  <a:cubicBezTo>
                    <a:pt x="34" y="22"/>
                    <a:pt x="34" y="22"/>
                    <a:pt x="34" y="22"/>
                  </a:cubicBezTo>
                  <a:cubicBezTo>
                    <a:pt x="21" y="17"/>
                    <a:pt x="9" y="9"/>
                    <a:pt x="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48" name="MH_Other_116"/>
            <p:cNvSpPr>
              <a:spLocks/>
            </p:cNvSpPr>
            <p:nvPr>
              <p:custDataLst>
                <p:tags r:id="rId122"/>
              </p:custDataLst>
            </p:nvPr>
          </p:nvSpPr>
          <p:spPr bwMode="auto">
            <a:xfrm>
              <a:off x="3928326" y="3355609"/>
              <a:ext cx="1523" cy="3019"/>
            </a:xfrm>
            <a:custGeom>
              <a:avLst/>
              <a:gdLst>
                <a:gd name="T0" fmla="*/ 223838018 w 4"/>
                <a:gd name="T1" fmla="*/ 286692975 h 5"/>
                <a:gd name="T2" fmla="*/ 0 w 4"/>
                <a:gd name="T3" fmla="*/ 0 h 5"/>
                <a:gd name="T4" fmla="*/ 223838018 w 4"/>
                <a:gd name="T5" fmla="*/ 716934050 h 5"/>
                <a:gd name="T6" fmla="*/ 223838018 w 4"/>
                <a:gd name="T7" fmla="*/ 28669297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4" y="2"/>
                  </a:moveTo>
                  <a:lnTo>
                    <a:pt x="0" y="0"/>
                  </a:lnTo>
                  <a:lnTo>
                    <a:pt x="4" y="5"/>
                  </a:lnTo>
                  <a:lnTo>
                    <a:pt x="4" y="2"/>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49" name="MH_Other_117"/>
            <p:cNvSpPr>
              <a:spLocks/>
            </p:cNvSpPr>
            <p:nvPr>
              <p:custDataLst>
                <p:tags r:id="rId123"/>
              </p:custDataLst>
            </p:nvPr>
          </p:nvSpPr>
          <p:spPr bwMode="auto">
            <a:xfrm>
              <a:off x="4126307" y="3387315"/>
              <a:ext cx="25889" cy="4530"/>
            </a:xfrm>
            <a:custGeom>
              <a:avLst/>
              <a:gdLst>
                <a:gd name="T0" fmla="*/ 2147483646 w 32"/>
                <a:gd name="T1" fmla="*/ 2147483646 h 7"/>
                <a:gd name="T2" fmla="*/ 2147483646 w 32"/>
                <a:gd name="T3" fmla="*/ 2147483646 h 7"/>
                <a:gd name="T4" fmla="*/ 2147483646 w 32"/>
                <a:gd name="T5" fmla="*/ 2147483646 h 7"/>
                <a:gd name="T6" fmla="*/ 2147483646 w 32"/>
                <a:gd name="T7" fmla="*/ 1880310395 h 7"/>
                <a:gd name="T8" fmla="*/ 2147483646 w 32"/>
                <a:gd name="T9" fmla="*/ 1128279028 h 7"/>
                <a:gd name="T10" fmla="*/ 0 w 32"/>
                <a:gd name="T11" fmla="*/ 0 h 7"/>
                <a:gd name="T12" fmla="*/ 600276901 w 32"/>
                <a:gd name="T13" fmla="*/ 0 h 7"/>
                <a:gd name="T14" fmla="*/ 1201265584 w 32"/>
                <a:gd name="T15" fmla="*/ 376246981 h 7"/>
                <a:gd name="T16" fmla="*/ 2147483646 w 32"/>
                <a:gd name="T17" fmla="*/ 2147483646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7">
                  <a:moveTo>
                    <a:pt x="31" y="7"/>
                  </a:moveTo>
                  <a:cubicBezTo>
                    <a:pt x="31" y="7"/>
                    <a:pt x="31" y="7"/>
                    <a:pt x="31" y="7"/>
                  </a:cubicBezTo>
                  <a:cubicBezTo>
                    <a:pt x="32" y="6"/>
                    <a:pt x="32" y="6"/>
                    <a:pt x="32" y="6"/>
                  </a:cubicBezTo>
                  <a:cubicBezTo>
                    <a:pt x="32" y="5"/>
                    <a:pt x="32" y="5"/>
                    <a:pt x="32" y="5"/>
                  </a:cubicBezTo>
                  <a:cubicBezTo>
                    <a:pt x="30" y="5"/>
                    <a:pt x="28" y="4"/>
                    <a:pt x="26" y="3"/>
                  </a:cubicBezTo>
                  <a:cubicBezTo>
                    <a:pt x="18" y="1"/>
                    <a:pt x="9" y="0"/>
                    <a:pt x="0" y="0"/>
                  </a:cubicBezTo>
                  <a:cubicBezTo>
                    <a:pt x="1" y="0"/>
                    <a:pt x="1" y="0"/>
                    <a:pt x="1" y="0"/>
                  </a:cubicBezTo>
                  <a:cubicBezTo>
                    <a:pt x="2" y="1"/>
                    <a:pt x="2" y="1"/>
                    <a:pt x="2" y="1"/>
                  </a:cubicBezTo>
                  <a:cubicBezTo>
                    <a:pt x="13" y="1"/>
                    <a:pt x="22" y="3"/>
                    <a:pt x="31" y="7"/>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50" name="MH_Other_118"/>
            <p:cNvSpPr>
              <a:spLocks/>
            </p:cNvSpPr>
            <p:nvPr>
              <p:custDataLst>
                <p:tags r:id="rId124"/>
              </p:custDataLst>
            </p:nvPr>
          </p:nvSpPr>
          <p:spPr bwMode="auto">
            <a:xfrm>
              <a:off x="4089756" y="3373727"/>
              <a:ext cx="57871" cy="34728"/>
            </a:xfrm>
            <a:custGeom>
              <a:avLst/>
              <a:gdLst>
                <a:gd name="T0" fmla="*/ 2147483646 w 72"/>
                <a:gd name="T1" fmla="*/ 2147483646 h 44"/>
                <a:gd name="T2" fmla="*/ 2147483646 w 72"/>
                <a:gd name="T3" fmla="*/ 2147483646 h 44"/>
                <a:gd name="T4" fmla="*/ 2147483646 w 72"/>
                <a:gd name="T5" fmla="*/ 2147483646 h 44"/>
                <a:gd name="T6" fmla="*/ 2147483646 w 72"/>
                <a:gd name="T7" fmla="*/ 2147483646 h 44"/>
                <a:gd name="T8" fmla="*/ 2147483646 w 72"/>
                <a:gd name="T9" fmla="*/ 2147483646 h 44"/>
                <a:gd name="T10" fmla="*/ 2147483646 w 72"/>
                <a:gd name="T11" fmla="*/ 2147483646 h 44"/>
                <a:gd name="T12" fmla="*/ 2147483646 w 72"/>
                <a:gd name="T13" fmla="*/ 2147483646 h 44"/>
                <a:gd name="T14" fmla="*/ 2147483646 w 72"/>
                <a:gd name="T15" fmla="*/ 2147483646 h 44"/>
                <a:gd name="T16" fmla="*/ 0 w 72"/>
                <a:gd name="T17" fmla="*/ 0 h 44"/>
                <a:gd name="T18" fmla="*/ 0 w 72"/>
                <a:gd name="T19" fmla="*/ 0 h 44"/>
                <a:gd name="T20" fmla="*/ 588968056 w 72"/>
                <a:gd name="T21" fmla="*/ 578453883 h 44"/>
                <a:gd name="T22" fmla="*/ 2147483646 w 72"/>
                <a:gd name="T23" fmla="*/ 2147483646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44">
                  <a:moveTo>
                    <a:pt x="66" y="37"/>
                  </a:moveTo>
                  <a:cubicBezTo>
                    <a:pt x="72" y="44"/>
                    <a:pt x="72" y="44"/>
                    <a:pt x="72" y="44"/>
                  </a:cubicBezTo>
                  <a:cubicBezTo>
                    <a:pt x="72" y="43"/>
                    <a:pt x="72" y="43"/>
                    <a:pt x="72" y="43"/>
                  </a:cubicBezTo>
                  <a:cubicBezTo>
                    <a:pt x="67" y="36"/>
                    <a:pt x="67" y="36"/>
                    <a:pt x="67" y="36"/>
                  </a:cubicBezTo>
                  <a:cubicBezTo>
                    <a:pt x="61" y="29"/>
                    <a:pt x="55" y="23"/>
                    <a:pt x="48" y="18"/>
                  </a:cubicBezTo>
                  <a:cubicBezTo>
                    <a:pt x="47" y="18"/>
                    <a:pt x="47" y="18"/>
                    <a:pt x="47" y="18"/>
                  </a:cubicBezTo>
                  <a:cubicBezTo>
                    <a:pt x="47" y="17"/>
                    <a:pt x="47" y="17"/>
                    <a:pt x="47" y="17"/>
                  </a:cubicBezTo>
                  <a:cubicBezTo>
                    <a:pt x="40" y="12"/>
                    <a:pt x="33" y="8"/>
                    <a:pt x="25" y="5"/>
                  </a:cubicBezTo>
                  <a:cubicBezTo>
                    <a:pt x="17" y="2"/>
                    <a:pt x="8" y="1"/>
                    <a:pt x="0" y="0"/>
                  </a:cubicBezTo>
                  <a:cubicBezTo>
                    <a:pt x="0" y="0"/>
                    <a:pt x="0" y="0"/>
                    <a:pt x="0" y="0"/>
                  </a:cubicBezTo>
                  <a:cubicBezTo>
                    <a:pt x="1" y="1"/>
                    <a:pt x="1" y="1"/>
                    <a:pt x="1" y="1"/>
                  </a:cubicBezTo>
                  <a:cubicBezTo>
                    <a:pt x="28" y="4"/>
                    <a:pt x="47" y="15"/>
                    <a:pt x="66" y="37"/>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51" name="MH_Other_119"/>
            <p:cNvSpPr>
              <a:spLocks/>
            </p:cNvSpPr>
            <p:nvPr>
              <p:custDataLst>
                <p:tags r:id="rId125"/>
              </p:custDataLst>
            </p:nvPr>
          </p:nvSpPr>
          <p:spPr bwMode="auto">
            <a:xfrm>
              <a:off x="4127829" y="3387316"/>
              <a:ext cx="0" cy="0"/>
            </a:xfrm>
            <a:custGeom>
              <a:avLst/>
              <a:gdLst>
                <a:gd name="T0" fmla="*/ 711 w 1"/>
                <a:gd name="T1" fmla="*/ 711 h 1"/>
                <a:gd name="T2" fmla="*/ 0 w 1"/>
                <a:gd name="T3" fmla="*/ 0 h 1"/>
                <a:gd name="T4" fmla="*/ 0 w 1"/>
                <a:gd name="T5" fmla="*/ 711 h 1"/>
                <a:gd name="T6" fmla="*/ 711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0" y="0"/>
                  </a:cubicBezTo>
                  <a:cubicBezTo>
                    <a:pt x="0" y="1"/>
                    <a:pt x="0" y="1"/>
                    <a:pt x="0" y="1"/>
                  </a:cubicBezTo>
                  <a:lnTo>
                    <a:pt x="1" y="1"/>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52" name="MH_Other_120"/>
            <p:cNvSpPr>
              <a:spLocks/>
            </p:cNvSpPr>
            <p:nvPr>
              <p:custDataLst>
                <p:tags r:id="rId126"/>
              </p:custDataLst>
            </p:nvPr>
          </p:nvSpPr>
          <p:spPr bwMode="auto">
            <a:xfrm>
              <a:off x="4053205" y="3357118"/>
              <a:ext cx="85284" cy="78514"/>
            </a:xfrm>
            <a:custGeom>
              <a:avLst/>
              <a:gdLst>
                <a:gd name="T0" fmla="*/ 2147483646 w 107"/>
                <a:gd name="T1" fmla="*/ 2147483646 h 98"/>
                <a:gd name="T2" fmla="*/ 2147483646 w 107"/>
                <a:gd name="T3" fmla="*/ 2147483646 h 98"/>
                <a:gd name="T4" fmla="*/ 2147483646 w 107"/>
                <a:gd name="T5" fmla="*/ 2147483646 h 98"/>
                <a:gd name="T6" fmla="*/ 2147483646 w 107"/>
                <a:gd name="T7" fmla="*/ 2147483646 h 98"/>
                <a:gd name="T8" fmla="*/ 2147483646 w 107"/>
                <a:gd name="T9" fmla="*/ 2147483646 h 98"/>
                <a:gd name="T10" fmla="*/ 2147483646 w 107"/>
                <a:gd name="T11" fmla="*/ 2147483646 h 98"/>
                <a:gd name="T12" fmla="*/ 2147483646 w 107"/>
                <a:gd name="T13" fmla="*/ 2147483646 h 98"/>
                <a:gd name="T14" fmla="*/ 2147483646 w 107"/>
                <a:gd name="T15" fmla="*/ 2147483646 h 98"/>
                <a:gd name="T16" fmla="*/ 2147483646 w 107"/>
                <a:gd name="T17" fmla="*/ 2147483646 h 98"/>
                <a:gd name="T18" fmla="*/ 2147483646 w 107"/>
                <a:gd name="T19" fmla="*/ 2147483646 h 98"/>
                <a:gd name="T20" fmla="*/ 0 w 107"/>
                <a:gd name="T21" fmla="*/ 0 h 98"/>
                <a:gd name="T22" fmla="*/ 1160389267 w 107"/>
                <a:gd name="T23" fmla="*/ 1194169985 h 98"/>
                <a:gd name="T24" fmla="*/ 2147483646 w 107"/>
                <a:gd name="T25" fmla="*/ 2147483646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7" h="98">
                  <a:moveTo>
                    <a:pt x="62" y="41"/>
                  </a:moveTo>
                  <a:cubicBezTo>
                    <a:pt x="81" y="66"/>
                    <a:pt x="89" y="76"/>
                    <a:pt x="89" y="76"/>
                  </a:cubicBezTo>
                  <a:cubicBezTo>
                    <a:pt x="89" y="77"/>
                    <a:pt x="94" y="83"/>
                    <a:pt x="107" y="98"/>
                  </a:cubicBezTo>
                  <a:cubicBezTo>
                    <a:pt x="107" y="97"/>
                    <a:pt x="107" y="97"/>
                    <a:pt x="107" y="97"/>
                  </a:cubicBezTo>
                  <a:cubicBezTo>
                    <a:pt x="95" y="82"/>
                    <a:pt x="90" y="76"/>
                    <a:pt x="90" y="76"/>
                  </a:cubicBezTo>
                  <a:cubicBezTo>
                    <a:pt x="90" y="76"/>
                    <a:pt x="82" y="65"/>
                    <a:pt x="64" y="40"/>
                  </a:cubicBezTo>
                  <a:cubicBezTo>
                    <a:pt x="58" y="33"/>
                    <a:pt x="52" y="27"/>
                    <a:pt x="46" y="21"/>
                  </a:cubicBezTo>
                  <a:cubicBezTo>
                    <a:pt x="45" y="21"/>
                    <a:pt x="45" y="21"/>
                    <a:pt x="45" y="21"/>
                  </a:cubicBezTo>
                  <a:cubicBezTo>
                    <a:pt x="45" y="20"/>
                    <a:pt x="45" y="20"/>
                    <a:pt x="45" y="20"/>
                  </a:cubicBezTo>
                  <a:cubicBezTo>
                    <a:pt x="39" y="15"/>
                    <a:pt x="31" y="10"/>
                    <a:pt x="24" y="7"/>
                  </a:cubicBezTo>
                  <a:cubicBezTo>
                    <a:pt x="16" y="3"/>
                    <a:pt x="8" y="1"/>
                    <a:pt x="0" y="0"/>
                  </a:cubicBezTo>
                  <a:cubicBezTo>
                    <a:pt x="2" y="2"/>
                    <a:pt x="2" y="2"/>
                    <a:pt x="2" y="2"/>
                  </a:cubicBezTo>
                  <a:cubicBezTo>
                    <a:pt x="27" y="6"/>
                    <a:pt x="46" y="18"/>
                    <a:pt x="62" y="4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53" name="MH_Other_121"/>
            <p:cNvSpPr>
              <a:spLocks/>
            </p:cNvSpPr>
            <p:nvPr>
              <p:custDataLst>
                <p:tags r:id="rId127"/>
              </p:custDataLst>
            </p:nvPr>
          </p:nvSpPr>
          <p:spPr bwMode="auto">
            <a:xfrm>
              <a:off x="4089756" y="3373727"/>
              <a:ext cx="0" cy="0"/>
            </a:xfrm>
            <a:custGeom>
              <a:avLst/>
              <a:gdLst>
                <a:gd name="T0" fmla="*/ 711 w 1"/>
                <a:gd name="T1" fmla="*/ 711 h 1"/>
                <a:gd name="T2" fmla="*/ 0 w 1"/>
                <a:gd name="T3" fmla="*/ 0 h 1"/>
                <a:gd name="T4" fmla="*/ 0 w 1"/>
                <a:gd name="T5" fmla="*/ 711 h 1"/>
                <a:gd name="T6" fmla="*/ 711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0" y="0"/>
                  </a:cubicBezTo>
                  <a:cubicBezTo>
                    <a:pt x="0" y="1"/>
                    <a:pt x="0" y="1"/>
                    <a:pt x="0" y="1"/>
                  </a:cubicBezTo>
                  <a:lnTo>
                    <a:pt x="1" y="1"/>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54" name="MH_Other_122"/>
            <p:cNvSpPr>
              <a:spLocks/>
            </p:cNvSpPr>
            <p:nvPr>
              <p:custDataLst>
                <p:tags r:id="rId128"/>
              </p:custDataLst>
            </p:nvPr>
          </p:nvSpPr>
          <p:spPr bwMode="auto">
            <a:xfrm>
              <a:off x="4018176" y="3339001"/>
              <a:ext cx="115744" cy="116260"/>
            </a:xfrm>
            <a:custGeom>
              <a:avLst/>
              <a:gdLst>
                <a:gd name="T0" fmla="*/ 2147483646 w 145"/>
                <a:gd name="T1" fmla="*/ 2147483646 h 144"/>
                <a:gd name="T2" fmla="*/ 2147483646 w 145"/>
                <a:gd name="T3" fmla="*/ 2147483646 h 144"/>
                <a:gd name="T4" fmla="*/ 2147483646 w 145"/>
                <a:gd name="T5" fmla="*/ 2147483646 h 144"/>
                <a:gd name="T6" fmla="*/ 2147483646 w 145"/>
                <a:gd name="T7" fmla="*/ 2147483646 h 144"/>
                <a:gd name="T8" fmla="*/ 2147483646 w 145"/>
                <a:gd name="T9" fmla="*/ 2147483646 h 144"/>
                <a:gd name="T10" fmla="*/ 2147483646 w 145"/>
                <a:gd name="T11" fmla="*/ 2147483646 h 144"/>
                <a:gd name="T12" fmla="*/ 2147483646 w 145"/>
                <a:gd name="T13" fmla="*/ 2147483646 h 144"/>
                <a:gd name="T14" fmla="*/ 2147483646 w 145"/>
                <a:gd name="T15" fmla="*/ 2147483646 h 144"/>
                <a:gd name="T16" fmla="*/ 2147483646 w 145"/>
                <a:gd name="T17" fmla="*/ 2147483646 h 144"/>
                <a:gd name="T18" fmla="*/ 2147483646 w 145"/>
                <a:gd name="T19" fmla="*/ 2147483646 h 144"/>
                <a:gd name="T20" fmla="*/ 2147483646 w 145"/>
                <a:gd name="T21" fmla="*/ 2147483646 h 144"/>
                <a:gd name="T22" fmla="*/ 2147483646 w 145"/>
                <a:gd name="T23" fmla="*/ 2147483646 h 144"/>
                <a:gd name="T24" fmla="*/ 2147483646 w 145"/>
                <a:gd name="T25" fmla="*/ 2147483646 h 144"/>
                <a:gd name="T26" fmla="*/ 2147483646 w 145"/>
                <a:gd name="T27" fmla="*/ 2147483646 h 144"/>
                <a:gd name="T28" fmla="*/ 2147483646 w 145"/>
                <a:gd name="T29" fmla="*/ 2147483646 h 144"/>
                <a:gd name="T30" fmla="*/ 2147483646 w 145"/>
                <a:gd name="T31" fmla="*/ 2147483646 h 144"/>
                <a:gd name="T32" fmla="*/ 2147483646 w 145"/>
                <a:gd name="T33" fmla="*/ 2147483646 h 144"/>
                <a:gd name="T34" fmla="*/ 0 w 145"/>
                <a:gd name="T35" fmla="*/ 0 h 144"/>
                <a:gd name="T36" fmla="*/ 582256900 w 145"/>
                <a:gd name="T37" fmla="*/ 606725896 h 144"/>
                <a:gd name="T38" fmla="*/ 1164513800 w 145"/>
                <a:gd name="T39" fmla="*/ 1213451792 h 144"/>
                <a:gd name="T40" fmla="*/ 2147483646 w 145"/>
                <a:gd name="T41" fmla="*/ 2147483646 h 1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5" h="144">
                  <a:moveTo>
                    <a:pt x="61" y="45"/>
                  </a:moveTo>
                  <a:cubicBezTo>
                    <a:pt x="78" y="71"/>
                    <a:pt x="86" y="82"/>
                    <a:pt x="86" y="82"/>
                  </a:cubicBezTo>
                  <a:cubicBezTo>
                    <a:pt x="86" y="82"/>
                    <a:pt x="93" y="93"/>
                    <a:pt x="113" y="118"/>
                  </a:cubicBezTo>
                  <a:cubicBezTo>
                    <a:pt x="119" y="126"/>
                    <a:pt x="126" y="132"/>
                    <a:pt x="133" y="137"/>
                  </a:cubicBezTo>
                  <a:cubicBezTo>
                    <a:pt x="133" y="137"/>
                    <a:pt x="133" y="137"/>
                    <a:pt x="134" y="137"/>
                  </a:cubicBezTo>
                  <a:cubicBezTo>
                    <a:pt x="134" y="137"/>
                    <a:pt x="134" y="137"/>
                    <a:pt x="134" y="137"/>
                  </a:cubicBezTo>
                  <a:cubicBezTo>
                    <a:pt x="137" y="140"/>
                    <a:pt x="141" y="142"/>
                    <a:pt x="144" y="144"/>
                  </a:cubicBezTo>
                  <a:cubicBezTo>
                    <a:pt x="144" y="143"/>
                    <a:pt x="144" y="143"/>
                    <a:pt x="144" y="143"/>
                  </a:cubicBezTo>
                  <a:cubicBezTo>
                    <a:pt x="145" y="142"/>
                    <a:pt x="145" y="142"/>
                    <a:pt x="145" y="142"/>
                  </a:cubicBezTo>
                  <a:cubicBezTo>
                    <a:pt x="133" y="137"/>
                    <a:pt x="123" y="129"/>
                    <a:pt x="114" y="117"/>
                  </a:cubicBezTo>
                  <a:cubicBezTo>
                    <a:pt x="94" y="93"/>
                    <a:pt x="87" y="81"/>
                    <a:pt x="87" y="81"/>
                  </a:cubicBezTo>
                  <a:cubicBezTo>
                    <a:pt x="87" y="81"/>
                    <a:pt x="79" y="70"/>
                    <a:pt x="62" y="44"/>
                  </a:cubicBezTo>
                  <a:cubicBezTo>
                    <a:pt x="57" y="36"/>
                    <a:pt x="52" y="29"/>
                    <a:pt x="46" y="24"/>
                  </a:cubicBezTo>
                  <a:cubicBezTo>
                    <a:pt x="45" y="23"/>
                    <a:pt x="44" y="23"/>
                    <a:pt x="44" y="23"/>
                  </a:cubicBezTo>
                  <a:cubicBezTo>
                    <a:pt x="44" y="22"/>
                    <a:pt x="44" y="22"/>
                    <a:pt x="44" y="22"/>
                  </a:cubicBezTo>
                  <a:cubicBezTo>
                    <a:pt x="44" y="22"/>
                    <a:pt x="44" y="22"/>
                    <a:pt x="44" y="22"/>
                  </a:cubicBezTo>
                  <a:cubicBezTo>
                    <a:pt x="38" y="16"/>
                    <a:pt x="31" y="12"/>
                    <a:pt x="24" y="8"/>
                  </a:cubicBezTo>
                  <a:cubicBezTo>
                    <a:pt x="17" y="5"/>
                    <a:pt x="8" y="2"/>
                    <a:pt x="0" y="0"/>
                  </a:cubicBezTo>
                  <a:cubicBezTo>
                    <a:pt x="1" y="1"/>
                    <a:pt x="1" y="1"/>
                    <a:pt x="1" y="1"/>
                  </a:cubicBezTo>
                  <a:cubicBezTo>
                    <a:pt x="1" y="1"/>
                    <a:pt x="1" y="1"/>
                    <a:pt x="2" y="2"/>
                  </a:cubicBezTo>
                  <a:cubicBezTo>
                    <a:pt x="28" y="7"/>
                    <a:pt x="46" y="21"/>
                    <a:pt x="61" y="45"/>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55" name="MH_Other_123"/>
            <p:cNvSpPr>
              <a:spLocks/>
            </p:cNvSpPr>
            <p:nvPr>
              <p:custDataLst>
                <p:tags r:id="rId129"/>
              </p:custDataLst>
            </p:nvPr>
          </p:nvSpPr>
          <p:spPr bwMode="auto">
            <a:xfrm>
              <a:off x="4053205" y="3357120"/>
              <a:ext cx="1523" cy="1509"/>
            </a:xfrm>
            <a:custGeom>
              <a:avLst/>
              <a:gdLst>
                <a:gd name="T0" fmla="*/ 0 w 2"/>
                <a:gd name="T1" fmla="*/ 559752357 h 2"/>
                <a:gd name="T2" fmla="*/ 1119503921 w 2"/>
                <a:gd name="T3" fmla="*/ 1119503921 h 2"/>
                <a:gd name="T4" fmla="*/ 0 w 2"/>
                <a:gd name="T5" fmla="*/ 0 h 2"/>
                <a:gd name="T6" fmla="*/ 0 w 2"/>
                <a:gd name="T7" fmla="*/ 0 h 2"/>
                <a:gd name="T8" fmla="*/ 0 w 2"/>
                <a:gd name="T9" fmla="*/ 55975235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cubicBezTo>
                    <a:pt x="0" y="1"/>
                    <a:pt x="1" y="1"/>
                    <a:pt x="2" y="2"/>
                  </a:cubicBez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56" name="MH_Other_124"/>
            <p:cNvSpPr>
              <a:spLocks/>
            </p:cNvSpPr>
            <p:nvPr>
              <p:custDataLst>
                <p:tags r:id="rId130"/>
              </p:custDataLst>
            </p:nvPr>
          </p:nvSpPr>
          <p:spPr bwMode="auto">
            <a:xfrm>
              <a:off x="3983151" y="3319371"/>
              <a:ext cx="143157" cy="129849"/>
            </a:xfrm>
            <a:custGeom>
              <a:avLst/>
              <a:gdLst>
                <a:gd name="T0" fmla="*/ 0 w 177"/>
                <a:gd name="T1" fmla="*/ 0 h 163"/>
                <a:gd name="T2" fmla="*/ 598479087 w 177"/>
                <a:gd name="T3" fmla="*/ 590692583 h 163"/>
                <a:gd name="T4" fmla="*/ 2147483646 w 177"/>
                <a:gd name="T5" fmla="*/ 2147483646 h 163"/>
                <a:gd name="T6" fmla="*/ 2147483646 w 177"/>
                <a:gd name="T7" fmla="*/ 2147483646 h 163"/>
                <a:gd name="T8" fmla="*/ 2147483646 w 177"/>
                <a:gd name="T9" fmla="*/ 2147483646 h 163"/>
                <a:gd name="T10" fmla="*/ 2147483646 w 177"/>
                <a:gd name="T11" fmla="*/ 2147483646 h 163"/>
                <a:gd name="T12" fmla="*/ 2147483646 w 177"/>
                <a:gd name="T13" fmla="*/ 2147483646 h 163"/>
                <a:gd name="T14" fmla="*/ 2147483646 w 177"/>
                <a:gd name="T15" fmla="*/ 2147483646 h 163"/>
                <a:gd name="T16" fmla="*/ 2147483646 w 177"/>
                <a:gd name="T17" fmla="*/ 2147483646 h 163"/>
                <a:gd name="T18" fmla="*/ 2147483646 w 177"/>
                <a:gd name="T19" fmla="*/ 2147483646 h 163"/>
                <a:gd name="T20" fmla="*/ 2147483646 w 177"/>
                <a:gd name="T21" fmla="*/ 2147483646 h 163"/>
                <a:gd name="T22" fmla="*/ 2147483646 w 177"/>
                <a:gd name="T23" fmla="*/ 2147483646 h 163"/>
                <a:gd name="T24" fmla="*/ 2147483646 w 177"/>
                <a:gd name="T25" fmla="*/ 2147483646 h 163"/>
                <a:gd name="T26" fmla="*/ 2147483646 w 177"/>
                <a:gd name="T27" fmla="*/ 2147483646 h 163"/>
                <a:gd name="T28" fmla="*/ 2147483646 w 177"/>
                <a:gd name="T29" fmla="*/ 2147483646 h 163"/>
                <a:gd name="T30" fmla="*/ 0 w 177"/>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7" h="163">
                  <a:moveTo>
                    <a:pt x="0" y="0"/>
                  </a:moveTo>
                  <a:cubicBezTo>
                    <a:pt x="1" y="1"/>
                    <a:pt x="1" y="1"/>
                    <a:pt x="1" y="1"/>
                  </a:cubicBezTo>
                  <a:cubicBezTo>
                    <a:pt x="27" y="8"/>
                    <a:pt x="44" y="23"/>
                    <a:pt x="58" y="48"/>
                  </a:cubicBezTo>
                  <a:cubicBezTo>
                    <a:pt x="73" y="75"/>
                    <a:pt x="81" y="87"/>
                    <a:pt x="80" y="87"/>
                  </a:cubicBezTo>
                  <a:cubicBezTo>
                    <a:pt x="81" y="87"/>
                    <a:pt x="87" y="99"/>
                    <a:pt x="105" y="125"/>
                  </a:cubicBezTo>
                  <a:cubicBezTo>
                    <a:pt x="123" y="149"/>
                    <a:pt x="148" y="162"/>
                    <a:pt x="177" y="163"/>
                  </a:cubicBezTo>
                  <a:cubicBezTo>
                    <a:pt x="177" y="162"/>
                    <a:pt x="177" y="162"/>
                    <a:pt x="177" y="162"/>
                  </a:cubicBezTo>
                  <a:cubicBezTo>
                    <a:pt x="176" y="162"/>
                    <a:pt x="176" y="162"/>
                    <a:pt x="176" y="162"/>
                  </a:cubicBezTo>
                  <a:cubicBezTo>
                    <a:pt x="147" y="161"/>
                    <a:pt x="124" y="148"/>
                    <a:pt x="106" y="124"/>
                  </a:cubicBezTo>
                  <a:cubicBezTo>
                    <a:pt x="88" y="98"/>
                    <a:pt x="82" y="86"/>
                    <a:pt x="82" y="86"/>
                  </a:cubicBezTo>
                  <a:cubicBezTo>
                    <a:pt x="82" y="86"/>
                    <a:pt x="75" y="74"/>
                    <a:pt x="59" y="48"/>
                  </a:cubicBezTo>
                  <a:cubicBezTo>
                    <a:pt x="55" y="40"/>
                    <a:pt x="50" y="33"/>
                    <a:pt x="45" y="27"/>
                  </a:cubicBezTo>
                  <a:cubicBezTo>
                    <a:pt x="44" y="26"/>
                    <a:pt x="44" y="26"/>
                    <a:pt x="44" y="26"/>
                  </a:cubicBezTo>
                  <a:cubicBezTo>
                    <a:pt x="44" y="26"/>
                    <a:pt x="44" y="26"/>
                    <a:pt x="44" y="26"/>
                  </a:cubicBezTo>
                  <a:cubicBezTo>
                    <a:pt x="38" y="19"/>
                    <a:pt x="31" y="14"/>
                    <a:pt x="24" y="9"/>
                  </a:cubicBezTo>
                  <a:cubicBezTo>
                    <a:pt x="17" y="5"/>
                    <a:pt x="9" y="2"/>
                    <a:pt x="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57" name="MH_Other_125"/>
            <p:cNvSpPr>
              <a:spLocks/>
            </p:cNvSpPr>
            <p:nvPr>
              <p:custDataLst>
                <p:tags r:id="rId131"/>
              </p:custDataLst>
            </p:nvPr>
          </p:nvSpPr>
          <p:spPr bwMode="auto">
            <a:xfrm>
              <a:off x="4124783" y="3449220"/>
              <a:ext cx="1523" cy="0"/>
            </a:xfrm>
            <a:custGeom>
              <a:avLst/>
              <a:gdLst>
                <a:gd name="T0" fmla="*/ 0 w 1"/>
                <a:gd name="T1" fmla="*/ 1792959984 w 1"/>
                <a:gd name="T2" fmla="*/ 1792959984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0" y="0"/>
                    <a:pt x="0" y="0"/>
                    <a:pt x="1" y="0"/>
                  </a:cubicBezTo>
                  <a:cubicBezTo>
                    <a:pt x="1" y="0"/>
                    <a:pt x="1" y="0"/>
                    <a:pt x="1" y="0"/>
                  </a:cubicBezTo>
                  <a:cubicBezTo>
                    <a:pt x="0" y="0"/>
                    <a:pt x="0" y="0"/>
                    <a:pt x="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58" name="MH_Other_126"/>
            <p:cNvSpPr>
              <a:spLocks/>
            </p:cNvSpPr>
            <p:nvPr>
              <p:custDataLst>
                <p:tags r:id="rId132"/>
              </p:custDataLst>
            </p:nvPr>
          </p:nvSpPr>
          <p:spPr bwMode="auto">
            <a:xfrm>
              <a:off x="4018176" y="3340510"/>
              <a:ext cx="1523" cy="0"/>
            </a:xfrm>
            <a:custGeom>
              <a:avLst/>
              <a:gdLst>
                <a:gd name="T0" fmla="*/ 2147483646 w 1"/>
                <a:gd name="T1" fmla="*/ 711 h 1"/>
                <a:gd name="T2" fmla="*/ 0 w 1"/>
                <a:gd name="T3" fmla="*/ 0 h 1"/>
                <a:gd name="T4" fmla="*/ 0 w 1"/>
                <a:gd name="T5" fmla="*/ 0 h 1"/>
                <a:gd name="T6" fmla="*/ 2147483646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0"/>
                    <a:pt x="0" y="0"/>
                    <a:pt x="0" y="0"/>
                  </a:cubicBezTo>
                  <a:lnTo>
                    <a:pt x="1" y="1"/>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59" name="MH_Other_127"/>
            <p:cNvSpPr>
              <a:spLocks/>
            </p:cNvSpPr>
            <p:nvPr>
              <p:custDataLst>
                <p:tags r:id="rId133"/>
              </p:custDataLst>
            </p:nvPr>
          </p:nvSpPr>
          <p:spPr bwMode="auto">
            <a:xfrm>
              <a:off x="3725773" y="3114029"/>
              <a:ext cx="214735" cy="224972"/>
            </a:xfrm>
            <a:custGeom>
              <a:avLst/>
              <a:gdLst>
                <a:gd name="T0" fmla="*/ 2147483646 w 267"/>
                <a:gd name="T1" fmla="*/ 2147483646 h 282"/>
                <a:gd name="T2" fmla="*/ 2147483646 w 267"/>
                <a:gd name="T3" fmla="*/ 2147483646 h 282"/>
                <a:gd name="T4" fmla="*/ 2147483646 w 267"/>
                <a:gd name="T5" fmla="*/ 2147483646 h 282"/>
                <a:gd name="T6" fmla="*/ 2147483646 w 267"/>
                <a:gd name="T7" fmla="*/ 2147483646 h 282"/>
                <a:gd name="T8" fmla="*/ 2147483646 w 267"/>
                <a:gd name="T9" fmla="*/ 2147483646 h 282"/>
                <a:gd name="T10" fmla="*/ 2147483646 w 267"/>
                <a:gd name="T11" fmla="*/ 2147483646 h 282"/>
                <a:gd name="T12" fmla="*/ 2147483646 w 267"/>
                <a:gd name="T13" fmla="*/ 2147483646 h 282"/>
                <a:gd name="T14" fmla="*/ 2147483646 w 267"/>
                <a:gd name="T15" fmla="*/ 2147483646 h 282"/>
                <a:gd name="T16" fmla="*/ 2147483646 w 267"/>
                <a:gd name="T17" fmla="*/ 2147483646 h 282"/>
                <a:gd name="T18" fmla="*/ 2147483646 w 267"/>
                <a:gd name="T19" fmla="*/ 2147483646 h 282"/>
                <a:gd name="T20" fmla="*/ 2147483646 w 267"/>
                <a:gd name="T21" fmla="*/ 2147483646 h 282"/>
                <a:gd name="T22" fmla="*/ 2147483646 w 267"/>
                <a:gd name="T23" fmla="*/ 2147483646 h 282"/>
                <a:gd name="T24" fmla="*/ 2147483646 w 267"/>
                <a:gd name="T25" fmla="*/ 2147483646 h 282"/>
                <a:gd name="T26" fmla="*/ 2147483646 w 267"/>
                <a:gd name="T27" fmla="*/ 2147483646 h 282"/>
                <a:gd name="T28" fmla="*/ 2147483646 w 267"/>
                <a:gd name="T29" fmla="*/ 2147483646 h 282"/>
                <a:gd name="T30" fmla="*/ 2147483646 w 267"/>
                <a:gd name="T31" fmla="*/ 2147483646 h 282"/>
                <a:gd name="T32" fmla="*/ 2147483646 w 267"/>
                <a:gd name="T33" fmla="*/ 2147483646 h 282"/>
                <a:gd name="T34" fmla="*/ 2147483646 w 267"/>
                <a:gd name="T35" fmla="*/ 2147483646 h 282"/>
                <a:gd name="T36" fmla="*/ 2147483646 w 267"/>
                <a:gd name="T37" fmla="*/ 2147483646 h 282"/>
                <a:gd name="T38" fmla="*/ 2147483646 w 267"/>
                <a:gd name="T39" fmla="*/ 2147483646 h 282"/>
                <a:gd name="T40" fmla="*/ 2147483646 w 267"/>
                <a:gd name="T41" fmla="*/ 2147483646 h 282"/>
                <a:gd name="T42" fmla="*/ 2147483646 w 267"/>
                <a:gd name="T43" fmla="*/ 2147483646 h 282"/>
                <a:gd name="T44" fmla="*/ 2147483646 w 267"/>
                <a:gd name="T45" fmla="*/ 2147483646 h 282"/>
                <a:gd name="T46" fmla="*/ 2147483646 w 267"/>
                <a:gd name="T47" fmla="*/ 2147483646 h 282"/>
                <a:gd name="T48" fmla="*/ 2147483646 w 267"/>
                <a:gd name="T49" fmla="*/ 2147483646 h 282"/>
                <a:gd name="T50" fmla="*/ 2147483646 w 267"/>
                <a:gd name="T51" fmla="*/ 2147483646 h 282"/>
                <a:gd name="T52" fmla="*/ 2147483646 w 267"/>
                <a:gd name="T53" fmla="*/ 2147483646 h 282"/>
                <a:gd name="T54" fmla="*/ 2147483646 w 267"/>
                <a:gd name="T55" fmla="*/ 2147483646 h 282"/>
                <a:gd name="T56" fmla="*/ 2147483646 w 267"/>
                <a:gd name="T57" fmla="*/ 2147483646 h 282"/>
                <a:gd name="T58" fmla="*/ 2147483646 w 267"/>
                <a:gd name="T59" fmla="*/ 2147483646 h 282"/>
                <a:gd name="T60" fmla="*/ 2147483646 w 267"/>
                <a:gd name="T61" fmla="*/ 2147483646 h 282"/>
                <a:gd name="T62" fmla="*/ 2147483646 w 267"/>
                <a:gd name="T63" fmla="*/ 0 h 282"/>
                <a:gd name="T64" fmla="*/ 2147483646 w 267"/>
                <a:gd name="T65" fmla="*/ 591697291 h 282"/>
                <a:gd name="T66" fmla="*/ 2147483646 w 267"/>
                <a:gd name="T67" fmla="*/ 2147483646 h 282"/>
                <a:gd name="T68" fmla="*/ 2147483646 w 267"/>
                <a:gd name="T69" fmla="*/ 2147483646 h 282"/>
                <a:gd name="T70" fmla="*/ 2147483646 w 267"/>
                <a:gd name="T71" fmla="*/ 2147483646 h 282"/>
                <a:gd name="T72" fmla="*/ 2147483646 w 267"/>
                <a:gd name="T73" fmla="*/ 2147483646 h 282"/>
                <a:gd name="T74" fmla="*/ 591775695 w 267"/>
                <a:gd name="T75" fmla="*/ 2147483646 h 282"/>
                <a:gd name="T76" fmla="*/ 591775695 w 267"/>
                <a:gd name="T77" fmla="*/ 2147483646 h 282"/>
                <a:gd name="T78" fmla="*/ 0 w 267"/>
                <a:gd name="T79" fmla="*/ 2147483646 h 282"/>
                <a:gd name="T80" fmla="*/ 2147483646 w 267"/>
                <a:gd name="T81" fmla="*/ 2147483646 h 2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282">
                  <a:moveTo>
                    <a:pt x="26" y="78"/>
                  </a:moveTo>
                  <a:cubicBezTo>
                    <a:pt x="31" y="95"/>
                    <a:pt x="42" y="109"/>
                    <a:pt x="57" y="120"/>
                  </a:cubicBezTo>
                  <a:cubicBezTo>
                    <a:pt x="57" y="120"/>
                    <a:pt x="57" y="120"/>
                    <a:pt x="57" y="120"/>
                  </a:cubicBezTo>
                  <a:cubicBezTo>
                    <a:pt x="64" y="137"/>
                    <a:pt x="76" y="152"/>
                    <a:pt x="93" y="163"/>
                  </a:cubicBezTo>
                  <a:cubicBezTo>
                    <a:pt x="100" y="179"/>
                    <a:pt x="113" y="193"/>
                    <a:pt x="129" y="202"/>
                  </a:cubicBezTo>
                  <a:cubicBezTo>
                    <a:pt x="138" y="217"/>
                    <a:pt x="152" y="230"/>
                    <a:pt x="168" y="238"/>
                  </a:cubicBezTo>
                  <a:cubicBezTo>
                    <a:pt x="178" y="254"/>
                    <a:pt x="192" y="265"/>
                    <a:pt x="210" y="273"/>
                  </a:cubicBezTo>
                  <a:cubicBezTo>
                    <a:pt x="210" y="272"/>
                    <a:pt x="210" y="272"/>
                    <a:pt x="210" y="272"/>
                  </a:cubicBezTo>
                  <a:cubicBezTo>
                    <a:pt x="212" y="276"/>
                    <a:pt x="215" y="279"/>
                    <a:pt x="218" y="282"/>
                  </a:cubicBezTo>
                  <a:cubicBezTo>
                    <a:pt x="218" y="281"/>
                    <a:pt x="218" y="281"/>
                    <a:pt x="218" y="281"/>
                  </a:cubicBezTo>
                  <a:cubicBezTo>
                    <a:pt x="218" y="281"/>
                    <a:pt x="218" y="281"/>
                    <a:pt x="218" y="281"/>
                  </a:cubicBezTo>
                  <a:cubicBezTo>
                    <a:pt x="232" y="262"/>
                    <a:pt x="232" y="262"/>
                    <a:pt x="232" y="262"/>
                  </a:cubicBezTo>
                  <a:cubicBezTo>
                    <a:pt x="233" y="261"/>
                    <a:pt x="233" y="261"/>
                    <a:pt x="233" y="261"/>
                  </a:cubicBezTo>
                  <a:cubicBezTo>
                    <a:pt x="254" y="234"/>
                    <a:pt x="254" y="234"/>
                    <a:pt x="254" y="234"/>
                  </a:cubicBezTo>
                  <a:cubicBezTo>
                    <a:pt x="255" y="233"/>
                    <a:pt x="255" y="233"/>
                    <a:pt x="255" y="233"/>
                  </a:cubicBezTo>
                  <a:cubicBezTo>
                    <a:pt x="266" y="217"/>
                    <a:pt x="266" y="217"/>
                    <a:pt x="266" y="217"/>
                  </a:cubicBezTo>
                  <a:cubicBezTo>
                    <a:pt x="267" y="217"/>
                    <a:pt x="267" y="217"/>
                    <a:pt x="267" y="217"/>
                  </a:cubicBezTo>
                  <a:cubicBezTo>
                    <a:pt x="267" y="216"/>
                    <a:pt x="267" y="216"/>
                    <a:pt x="267" y="216"/>
                  </a:cubicBezTo>
                  <a:cubicBezTo>
                    <a:pt x="267" y="216"/>
                    <a:pt x="267" y="216"/>
                    <a:pt x="267" y="216"/>
                  </a:cubicBezTo>
                  <a:cubicBezTo>
                    <a:pt x="266" y="215"/>
                    <a:pt x="264" y="213"/>
                    <a:pt x="262" y="212"/>
                  </a:cubicBezTo>
                  <a:cubicBezTo>
                    <a:pt x="256" y="207"/>
                    <a:pt x="248" y="203"/>
                    <a:pt x="240" y="199"/>
                  </a:cubicBezTo>
                  <a:cubicBezTo>
                    <a:pt x="235" y="192"/>
                    <a:pt x="230" y="186"/>
                    <a:pt x="224" y="180"/>
                  </a:cubicBezTo>
                  <a:cubicBezTo>
                    <a:pt x="218" y="175"/>
                    <a:pt x="210" y="170"/>
                    <a:pt x="202" y="167"/>
                  </a:cubicBezTo>
                  <a:cubicBezTo>
                    <a:pt x="198" y="159"/>
                    <a:pt x="193" y="153"/>
                    <a:pt x="188" y="147"/>
                  </a:cubicBezTo>
                  <a:cubicBezTo>
                    <a:pt x="182" y="141"/>
                    <a:pt x="175" y="136"/>
                    <a:pt x="168" y="132"/>
                  </a:cubicBezTo>
                  <a:cubicBezTo>
                    <a:pt x="164" y="125"/>
                    <a:pt x="160" y="118"/>
                    <a:pt x="155" y="112"/>
                  </a:cubicBezTo>
                  <a:cubicBezTo>
                    <a:pt x="149" y="106"/>
                    <a:pt x="142" y="100"/>
                    <a:pt x="135" y="96"/>
                  </a:cubicBezTo>
                  <a:cubicBezTo>
                    <a:pt x="132" y="88"/>
                    <a:pt x="128" y="81"/>
                    <a:pt x="123" y="74"/>
                  </a:cubicBezTo>
                  <a:cubicBezTo>
                    <a:pt x="118" y="68"/>
                    <a:pt x="111" y="62"/>
                    <a:pt x="104" y="57"/>
                  </a:cubicBezTo>
                  <a:cubicBezTo>
                    <a:pt x="101" y="48"/>
                    <a:pt x="98" y="41"/>
                    <a:pt x="93" y="34"/>
                  </a:cubicBezTo>
                  <a:cubicBezTo>
                    <a:pt x="89" y="28"/>
                    <a:pt x="83" y="22"/>
                    <a:pt x="76" y="16"/>
                  </a:cubicBezTo>
                  <a:cubicBezTo>
                    <a:pt x="75" y="10"/>
                    <a:pt x="73" y="5"/>
                    <a:pt x="70" y="0"/>
                  </a:cubicBezTo>
                  <a:cubicBezTo>
                    <a:pt x="69" y="1"/>
                    <a:pt x="69" y="1"/>
                    <a:pt x="69" y="1"/>
                  </a:cubicBezTo>
                  <a:cubicBezTo>
                    <a:pt x="52" y="11"/>
                    <a:pt x="52" y="11"/>
                    <a:pt x="52" y="11"/>
                  </a:cubicBezTo>
                  <a:cubicBezTo>
                    <a:pt x="51" y="12"/>
                    <a:pt x="51" y="12"/>
                    <a:pt x="51" y="12"/>
                  </a:cubicBezTo>
                  <a:cubicBezTo>
                    <a:pt x="22" y="30"/>
                    <a:pt x="22" y="30"/>
                    <a:pt x="22" y="30"/>
                  </a:cubicBezTo>
                  <a:cubicBezTo>
                    <a:pt x="21" y="31"/>
                    <a:pt x="21" y="31"/>
                    <a:pt x="21" y="31"/>
                  </a:cubicBezTo>
                  <a:cubicBezTo>
                    <a:pt x="1" y="43"/>
                    <a:pt x="1" y="43"/>
                    <a:pt x="1" y="43"/>
                  </a:cubicBezTo>
                  <a:cubicBezTo>
                    <a:pt x="1" y="43"/>
                    <a:pt x="1" y="43"/>
                    <a:pt x="1" y="43"/>
                  </a:cubicBezTo>
                  <a:cubicBezTo>
                    <a:pt x="0" y="43"/>
                    <a:pt x="0" y="43"/>
                    <a:pt x="0" y="43"/>
                  </a:cubicBezTo>
                  <a:cubicBezTo>
                    <a:pt x="6" y="57"/>
                    <a:pt x="14" y="68"/>
                    <a:pt x="26" y="78"/>
                  </a:cubicBezTo>
                  <a:close/>
                </a:path>
              </a:pathLst>
            </a:custGeom>
            <a:solidFill>
              <a:srgbClr val="BCBEC0"/>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60" name="MH_Other_128"/>
            <p:cNvSpPr>
              <a:spLocks/>
            </p:cNvSpPr>
            <p:nvPr>
              <p:custDataLst>
                <p:tags r:id="rId134"/>
              </p:custDataLst>
            </p:nvPr>
          </p:nvSpPr>
          <p:spPr bwMode="auto">
            <a:xfrm>
              <a:off x="3786690" y="3126108"/>
              <a:ext cx="74624" cy="178165"/>
            </a:xfrm>
            <a:custGeom>
              <a:avLst/>
              <a:gdLst>
                <a:gd name="T0" fmla="*/ 2147483646 w 93"/>
                <a:gd name="T1" fmla="*/ 2147483646 h 222"/>
                <a:gd name="T2" fmla="*/ 2147483646 w 93"/>
                <a:gd name="T3" fmla="*/ 2147483646 h 222"/>
                <a:gd name="T4" fmla="*/ 2147483646 w 93"/>
                <a:gd name="T5" fmla="*/ 2147483646 h 222"/>
                <a:gd name="T6" fmla="*/ 2147483646 w 93"/>
                <a:gd name="T7" fmla="*/ 2147483646 h 222"/>
                <a:gd name="T8" fmla="*/ 0 w 93"/>
                <a:gd name="T9" fmla="*/ 0 h 222"/>
                <a:gd name="T10" fmla="*/ 588376722 w 93"/>
                <a:gd name="T11" fmla="*/ 1795687324 h 222"/>
                <a:gd name="T12" fmla="*/ 2147483646 w 93"/>
                <a:gd name="T13" fmla="*/ 2147483646 h 222"/>
                <a:gd name="T14" fmla="*/ 2147483646 w 93"/>
                <a:gd name="T15" fmla="*/ 2147483646 h 222"/>
                <a:gd name="T16" fmla="*/ 2147483646 w 93"/>
                <a:gd name="T17" fmla="*/ 2147483646 h 222"/>
                <a:gd name="T18" fmla="*/ 2147483646 w 93"/>
                <a:gd name="T19" fmla="*/ 2147483646 h 222"/>
                <a:gd name="T20" fmla="*/ 2147483646 w 93"/>
                <a:gd name="T21" fmla="*/ 2147483646 h 222"/>
                <a:gd name="T22" fmla="*/ 2147483646 w 93"/>
                <a:gd name="T23" fmla="*/ 2147483646 h 222"/>
                <a:gd name="T24" fmla="*/ 2147483646 w 93"/>
                <a:gd name="T25" fmla="*/ 2147483646 h 222"/>
                <a:gd name="T26" fmla="*/ 2147483646 w 93"/>
                <a:gd name="T27" fmla="*/ 2147483646 h 222"/>
                <a:gd name="T28" fmla="*/ 2147483646 w 93"/>
                <a:gd name="T29" fmla="*/ 2147483646 h 222"/>
                <a:gd name="T30" fmla="*/ 2147483646 w 93"/>
                <a:gd name="T31" fmla="*/ 2147483646 h 2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3" h="222">
                  <a:moveTo>
                    <a:pt x="44" y="157"/>
                  </a:moveTo>
                  <a:cubicBezTo>
                    <a:pt x="38" y="126"/>
                    <a:pt x="38" y="112"/>
                    <a:pt x="37" y="112"/>
                  </a:cubicBezTo>
                  <a:cubicBezTo>
                    <a:pt x="38" y="112"/>
                    <a:pt x="36" y="99"/>
                    <a:pt x="33" y="68"/>
                  </a:cubicBezTo>
                  <a:cubicBezTo>
                    <a:pt x="32" y="48"/>
                    <a:pt x="27" y="32"/>
                    <a:pt x="17" y="18"/>
                  </a:cubicBezTo>
                  <a:cubicBezTo>
                    <a:pt x="13" y="12"/>
                    <a:pt x="7" y="6"/>
                    <a:pt x="0" y="0"/>
                  </a:cubicBezTo>
                  <a:cubicBezTo>
                    <a:pt x="1" y="3"/>
                    <a:pt x="1" y="3"/>
                    <a:pt x="1" y="3"/>
                  </a:cubicBezTo>
                  <a:cubicBezTo>
                    <a:pt x="21" y="20"/>
                    <a:pt x="30" y="40"/>
                    <a:pt x="32" y="68"/>
                  </a:cubicBezTo>
                  <a:cubicBezTo>
                    <a:pt x="35" y="99"/>
                    <a:pt x="36" y="112"/>
                    <a:pt x="36" y="112"/>
                  </a:cubicBezTo>
                  <a:cubicBezTo>
                    <a:pt x="36" y="112"/>
                    <a:pt x="37" y="126"/>
                    <a:pt x="43" y="157"/>
                  </a:cubicBezTo>
                  <a:cubicBezTo>
                    <a:pt x="45" y="167"/>
                    <a:pt x="48" y="176"/>
                    <a:pt x="52" y="184"/>
                  </a:cubicBezTo>
                  <a:cubicBezTo>
                    <a:pt x="54" y="185"/>
                    <a:pt x="54" y="185"/>
                    <a:pt x="54" y="185"/>
                  </a:cubicBezTo>
                  <a:cubicBezTo>
                    <a:pt x="53" y="186"/>
                    <a:pt x="53" y="186"/>
                    <a:pt x="53" y="186"/>
                  </a:cubicBezTo>
                  <a:cubicBezTo>
                    <a:pt x="53" y="186"/>
                    <a:pt x="53" y="186"/>
                    <a:pt x="53" y="186"/>
                  </a:cubicBezTo>
                  <a:cubicBezTo>
                    <a:pt x="62" y="202"/>
                    <a:pt x="76" y="214"/>
                    <a:pt x="93" y="222"/>
                  </a:cubicBezTo>
                  <a:cubicBezTo>
                    <a:pt x="92" y="221"/>
                    <a:pt x="92" y="221"/>
                    <a:pt x="92" y="221"/>
                  </a:cubicBezTo>
                  <a:cubicBezTo>
                    <a:pt x="66" y="208"/>
                    <a:pt x="50" y="187"/>
                    <a:pt x="44" y="157"/>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61" name="MH_Other_129"/>
            <p:cNvSpPr>
              <a:spLocks/>
            </p:cNvSpPr>
            <p:nvPr>
              <p:custDataLst>
                <p:tags r:id="rId135"/>
              </p:custDataLst>
            </p:nvPr>
          </p:nvSpPr>
          <p:spPr bwMode="auto">
            <a:xfrm>
              <a:off x="3780598" y="3114029"/>
              <a:ext cx="48734" cy="161556"/>
            </a:xfrm>
            <a:custGeom>
              <a:avLst/>
              <a:gdLst>
                <a:gd name="T0" fmla="*/ 602866460 w 60"/>
                <a:gd name="T1" fmla="*/ 0 h 202"/>
                <a:gd name="T2" fmla="*/ 0 w 60"/>
                <a:gd name="T3" fmla="*/ 594690363 h 202"/>
                <a:gd name="T4" fmla="*/ 2147483646 w 60"/>
                <a:gd name="T5" fmla="*/ 2147483646 h 202"/>
                <a:gd name="T6" fmla="*/ 2147483646 w 60"/>
                <a:gd name="T7" fmla="*/ 2147483646 h 202"/>
                <a:gd name="T8" fmla="*/ 2147483646 w 60"/>
                <a:gd name="T9" fmla="*/ 2147483646 h 202"/>
                <a:gd name="T10" fmla="*/ 2147483646 w 60"/>
                <a:gd name="T11" fmla="*/ 2147483646 h 202"/>
                <a:gd name="T12" fmla="*/ 2147483646 w 60"/>
                <a:gd name="T13" fmla="*/ 2147483646 h 202"/>
                <a:gd name="T14" fmla="*/ 2147483646 w 60"/>
                <a:gd name="T15" fmla="*/ 2147483646 h 202"/>
                <a:gd name="T16" fmla="*/ 2147483646 w 60"/>
                <a:gd name="T17" fmla="*/ 2147483646 h 202"/>
                <a:gd name="T18" fmla="*/ 2147483646 w 60"/>
                <a:gd name="T19" fmla="*/ 2147483646 h 202"/>
                <a:gd name="T20" fmla="*/ 2147483646 w 60"/>
                <a:gd name="T21" fmla="*/ 2147483646 h 202"/>
                <a:gd name="T22" fmla="*/ 2147483646 w 60"/>
                <a:gd name="T23" fmla="*/ 2147483646 h 202"/>
                <a:gd name="T24" fmla="*/ 2147483646 w 60"/>
                <a:gd name="T25" fmla="*/ 2147483646 h 202"/>
                <a:gd name="T26" fmla="*/ 2147483646 w 60"/>
                <a:gd name="T27" fmla="*/ 2147483646 h 202"/>
                <a:gd name="T28" fmla="*/ 2147483646 w 60"/>
                <a:gd name="T29" fmla="*/ 2147483646 h 202"/>
                <a:gd name="T30" fmla="*/ 2147483646 w 60"/>
                <a:gd name="T31" fmla="*/ 2147483646 h 202"/>
                <a:gd name="T32" fmla="*/ 2147483646 w 60"/>
                <a:gd name="T33" fmla="*/ 2147483646 h 202"/>
                <a:gd name="T34" fmla="*/ 602866460 w 60"/>
                <a:gd name="T35" fmla="*/ 0 h 2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202">
                  <a:moveTo>
                    <a:pt x="1" y="0"/>
                  </a:moveTo>
                  <a:cubicBezTo>
                    <a:pt x="0" y="1"/>
                    <a:pt x="0" y="1"/>
                    <a:pt x="0" y="1"/>
                  </a:cubicBezTo>
                  <a:cubicBezTo>
                    <a:pt x="7" y="13"/>
                    <a:pt x="10" y="28"/>
                    <a:pt x="10" y="45"/>
                  </a:cubicBezTo>
                  <a:cubicBezTo>
                    <a:pt x="11" y="76"/>
                    <a:pt x="12" y="89"/>
                    <a:pt x="11" y="89"/>
                  </a:cubicBezTo>
                  <a:cubicBezTo>
                    <a:pt x="12" y="89"/>
                    <a:pt x="11" y="103"/>
                    <a:pt x="16" y="134"/>
                  </a:cubicBezTo>
                  <a:cubicBezTo>
                    <a:pt x="17" y="144"/>
                    <a:pt x="19" y="153"/>
                    <a:pt x="23" y="161"/>
                  </a:cubicBezTo>
                  <a:cubicBezTo>
                    <a:pt x="23" y="161"/>
                    <a:pt x="23" y="161"/>
                    <a:pt x="24" y="161"/>
                  </a:cubicBezTo>
                  <a:cubicBezTo>
                    <a:pt x="23" y="162"/>
                    <a:pt x="23" y="162"/>
                    <a:pt x="23" y="162"/>
                  </a:cubicBezTo>
                  <a:cubicBezTo>
                    <a:pt x="31" y="179"/>
                    <a:pt x="43" y="192"/>
                    <a:pt x="60" y="202"/>
                  </a:cubicBezTo>
                  <a:cubicBezTo>
                    <a:pt x="59" y="200"/>
                    <a:pt x="59" y="200"/>
                    <a:pt x="59" y="200"/>
                  </a:cubicBezTo>
                  <a:cubicBezTo>
                    <a:pt x="35" y="185"/>
                    <a:pt x="21" y="164"/>
                    <a:pt x="17" y="134"/>
                  </a:cubicBezTo>
                  <a:cubicBezTo>
                    <a:pt x="13" y="103"/>
                    <a:pt x="13" y="89"/>
                    <a:pt x="13" y="89"/>
                  </a:cubicBezTo>
                  <a:cubicBezTo>
                    <a:pt x="13" y="89"/>
                    <a:pt x="12" y="76"/>
                    <a:pt x="11" y="45"/>
                  </a:cubicBezTo>
                  <a:cubicBezTo>
                    <a:pt x="11" y="35"/>
                    <a:pt x="10" y="27"/>
                    <a:pt x="8" y="19"/>
                  </a:cubicBezTo>
                  <a:cubicBezTo>
                    <a:pt x="7" y="17"/>
                    <a:pt x="7" y="17"/>
                    <a:pt x="7" y="17"/>
                  </a:cubicBezTo>
                  <a:cubicBezTo>
                    <a:pt x="7" y="16"/>
                    <a:pt x="7" y="16"/>
                    <a:pt x="7" y="16"/>
                  </a:cubicBezTo>
                  <a:cubicBezTo>
                    <a:pt x="7" y="16"/>
                    <a:pt x="7" y="16"/>
                    <a:pt x="7" y="16"/>
                  </a:cubicBezTo>
                  <a:cubicBezTo>
                    <a:pt x="6" y="10"/>
                    <a:pt x="4" y="5"/>
                    <a:pt x="1"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62" name="MH_Other_130"/>
            <p:cNvSpPr>
              <a:spLocks/>
            </p:cNvSpPr>
            <p:nvPr>
              <p:custDataLst>
                <p:tags r:id="rId136"/>
              </p:custDataLst>
            </p:nvPr>
          </p:nvSpPr>
          <p:spPr bwMode="auto">
            <a:xfrm>
              <a:off x="3786690" y="3126109"/>
              <a:ext cx="1523" cy="3019"/>
            </a:xfrm>
            <a:custGeom>
              <a:avLst/>
              <a:gdLst>
                <a:gd name="T0" fmla="*/ 0 w 3"/>
                <a:gd name="T1" fmla="*/ 146271796 h 7"/>
                <a:gd name="T2" fmla="*/ 298966937 w 3"/>
                <a:gd name="T3" fmla="*/ 512054475 h 7"/>
                <a:gd name="T4" fmla="*/ 0 w 3"/>
                <a:gd name="T5" fmla="*/ 0 h 7"/>
                <a:gd name="T6" fmla="*/ 0 w 3"/>
                <a:gd name="T7" fmla="*/ 0 h 7"/>
                <a:gd name="T8" fmla="*/ 0 w 3"/>
                <a:gd name="T9" fmla="*/ 14627179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7">
                  <a:moveTo>
                    <a:pt x="0" y="2"/>
                  </a:moveTo>
                  <a:lnTo>
                    <a:pt x="3" y="7"/>
                  </a:lnTo>
                  <a:lnTo>
                    <a:pt x="0" y="0"/>
                  </a:lnTo>
                  <a:lnTo>
                    <a:pt x="0" y="2"/>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63" name="MH_Other_131"/>
            <p:cNvSpPr>
              <a:spLocks/>
            </p:cNvSpPr>
            <p:nvPr>
              <p:custDataLst>
                <p:tags r:id="rId137"/>
              </p:custDataLst>
            </p:nvPr>
          </p:nvSpPr>
          <p:spPr bwMode="auto">
            <a:xfrm>
              <a:off x="3827811" y="3274075"/>
              <a:ext cx="3046" cy="1510"/>
            </a:xfrm>
            <a:custGeom>
              <a:avLst/>
              <a:gdLst>
                <a:gd name="T0" fmla="*/ 716934050 w 5"/>
                <a:gd name="T1" fmla="*/ 107627970 h 5"/>
                <a:gd name="T2" fmla="*/ 0 w 5"/>
                <a:gd name="T3" fmla="*/ 0 h 5"/>
                <a:gd name="T4" fmla="*/ 430241075 w 5"/>
                <a:gd name="T5" fmla="*/ 179346497 h 5"/>
                <a:gd name="T6" fmla="*/ 430241075 w 5"/>
                <a:gd name="T7" fmla="*/ 179346497 h 5"/>
                <a:gd name="T8" fmla="*/ 716934050 w 5"/>
                <a:gd name="T9" fmla="*/ 10762797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3"/>
                  </a:moveTo>
                  <a:lnTo>
                    <a:pt x="0" y="0"/>
                  </a:lnTo>
                  <a:lnTo>
                    <a:pt x="3" y="5"/>
                  </a:lnTo>
                  <a:lnTo>
                    <a:pt x="5" y="3"/>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64" name="MH_Other_132"/>
            <p:cNvSpPr>
              <a:spLocks/>
            </p:cNvSpPr>
            <p:nvPr>
              <p:custDataLst>
                <p:tags r:id="rId138"/>
              </p:custDataLst>
            </p:nvPr>
          </p:nvSpPr>
          <p:spPr bwMode="auto">
            <a:xfrm>
              <a:off x="3765369" y="3123089"/>
              <a:ext cx="35028" cy="120789"/>
            </a:xfrm>
            <a:custGeom>
              <a:avLst/>
              <a:gdLst>
                <a:gd name="T0" fmla="*/ 2147483646 w 44"/>
                <a:gd name="T1" fmla="*/ 2147483646 h 152"/>
                <a:gd name="T2" fmla="*/ 1157597364 w 44"/>
                <a:gd name="T3" fmla="*/ 2147483646 h 152"/>
                <a:gd name="T4" fmla="*/ 1736051247 w 44"/>
                <a:gd name="T5" fmla="*/ 0 h 152"/>
                <a:gd name="T6" fmla="*/ 1157597364 w 44"/>
                <a:gd name="T7" fmla="*/ 587803625 h 152"/>
                <a:gd name="T8" fmla="*/ 578453883 w 44"/>
                <a:gd name="T9" fmla="*/ 2147483646 h 152"/>
                <a:gd name="T10" fmla="*/ 1157597364 w 44"/>
                <a:gd name="T11" fmla="*/ 2147483646 h 152"/>
                <a:gd name="T12" fmla="*/ 2147483646 w 44"/>
                <a:gd name="T13" fmla="*/ 2147483646 h 152"/>
                <a:gd name="T14" fmla="*/ 2147483646 w 44"/>
                <a:gd name="T15" fmla="*/ 2147483646 h 152"/>
                <a:gd name="T16" fmla="*/ 2147483646 w 44"/>
                <a:gd name="T17" fmla="*/ 2147483646 h 152"/>
                <a:gd name="T18" fmla="*/ 2147483646 w 44"/>
                <a:gd name="T19" fmla="*/ 2147483646 h 152"/>
                <a:gd name="T20" fmla="*/ 2147483646 w 44"/>
                <a:gd name="T21" fmla="*/ 2147483646 h 152"/>
                <a:gd name="T22" fmla="*/ 2147483646 w 44"/>
                <a:gd name="T23" fmla="*/ 2147483646 h 152"/>
                <a:gd name="T24" fmla="*/ 2147483646 w 44"/>
                <a:gd name="T25" fmla="*/ 2147483646 h 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152">
                  <a:moveTo>
                    <a:pt x="4" y="81"/>
                  </a:moveTo>
                  <a:cubicBezTo>
                    <a:pt x="1" y="49"/>
                    <a:pt x="2" y="36"/>
                    <a:pt x="2" y="36"/>
                  </a:cubicBezTo>
                  <a:cubicBezTo>
                    <a:pt x="3" y="0"/>
                    <a:pt x="3" y="0"/>
                    <a:pt x="3" y="0"/>
                  </a:cubicBezTo>
                  <a:cubicBezTo>
                    <a:pt x="2" y="1"/>
                    <a:pt x="2" y="1"/>
                    <a:pt x="2" y="1"/>
                  </a:cubicBezTo>
                  <a:cubicBezTo>
                    <a:pt x="1" y="36"/>
                    <a:pt x="1" y="36"/>
                    <a:pt x="1" y="36"/>
                  </a:cubicBezTo>
                  <a:cubicBezTo>
                    <a:pt x="1" y="36"/>
                    <a:pt x="0" y="49"/>
                    <a:pt x="2" y="81"/>
                  </a:cubicBezTo>
                  <a:cubicBezTo>
                    <a:pt x="3" y="91"/>
                    <a:pt x="5" y="100"/>
                    <a:pt x="8" y="108"/>
                  </a:cubicBezTo>
                  <a:cubicBezTo>
                    <a:pt x="8" y="108"/>
                    <a:pt x="8" y="108"/>
                    <a:pt x="9" y="108"/>
                  </a:cubicBezTo>
                  <a:cubicBezTo>
                    <a:pt x="8" y="109"/>
                    <a:pt x="8" y="109"/>
                    <a:pt x="8" y="109"/>
                  </a:cubicBezTo>
                  <a:cubicBezTo>
                    <a:pt x="15" y="126"/>
                    <a:pt x="28" y="141"/>
                    <a:pt x="44" y="152"/>
                  </a:cubicBezTo>
                  <a:cubicBezTo>
                    <a:pt x="43" y="151"/>
                    <a:pt x="43" y="151"/>
                    <a:pt x="43" y="151"/>
                  </a:cubicBezTo>
                  <a:cubicBezTo>
                    <a:pt x="43" y="150"/>
                    <a:pt x="43" y="150"/>
                    <a:pt x="43" y="150"/>
                  </a:cubicBezTo>
                  <a:cubicBezTo>
                    <a:pt x="19" y="134"/>
                    <a:pt x="6" y="111"/>
                    <a:pt x="4" y="8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65" name="MH_Other_133"/>
            <p:cNvSpPr>
              <a:spLocks/>
            </p:cNvSpPr>
            <p:nvPr>
              <p:custDataLst>
                <p:tags r:id="rId139"/>
              </p:custDataLst>
            </p:nvPr>
          </p:nvSpPr>
          <p:spPr bwMode="auto">
            <a:xfrm>
              <a:off x="3798873" y="3242369"/>
              <a:ext cx="1523" cy="1509"/>
            </a:xfrm>
            <a:custGeom>
              <a:avLst/>
              <a:gdLst>
                <a:gd name="T0" fmla="*/ 0 w 1"/>
                <a:gd name="T1" fmla="*/ 0 h 1"/>
                <a:gd name="T2" fmla="*/ 0 w 1"/>
                <a:gd name="T3" fmla="*/ 1790702559 h 1"/>
                <a:gd name="T4" fmla="*/ 1792959984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0"/>
                    <a:pt x="1" y="0"/>
                    <a:pt x="1" y="0"/>
                  </a:cubicBezTo>
                  <a:cubicBezTo>
                    <a:pt x="0" y="0"/>
                    <a:pt x="0" y="0"/>
                    <a:pt x="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66" name="MH_Other_134"/>
            <p:cNvSpPr>
              <a:spLocks/>
            </p:cNvSpPr>
            <p:nvPr>
              <p:custDataLst>
                <p:tags r:id="rId140"/>
              </p:custDataLst>
            </p:nvPr>
          </p:nvSpPr>
          <p:spPr bwMode="auto">
            <a:xfrm>
              <a:off x="3742525" y="3138187"/>
              <a:ext cx="28935" cy="70965"/>
            </a:xfrm>
            <a:custGeom>
              <a:avLst/>
              <a:gdLst>
                <a:gd name="T0" fmla="*/ 588948239 w 36"/>
                <a:gd name="T1" fmla="*/ 2147483646 h 90"/>
                <a:gd name="T2" fmla="*/ 588948239 w 36"/>
                <a:gd name="T3" fmla="*/ 0 h 90"/>
                <a:gd name="T4" fmla="*/ 0 w 36"/>
                <a:gd name="T5" fmla="*/ 578016134 h 90"/>
                <a:gd name="T6" fmla="*/ 0 w 36"/>
                <a:gd name="T7" fmla="*/ 2147483646 h 90"/>
                <a:gd name="T8" fmla="*/ 2147483646 w 36"/>
                <a:gd name="T9" fmla="*/ 2147483646 h 90"/>
                <a:gd name="T10" fmla="*/ 2147483646 w 36"/>
                <a:gd name="T11" fmla="*/ 2147483646 h 90"/>
                <a:gd name="T12" fmla="*/ 2147483646 w 36"/>
                <a:gd name="T13" fmla="*/ 2147483646 h 90"/>
                <a:gd name="T14" fmla="*/ 2147483646 w 36"/>
                <a:gd name="T15" fmla="*/ 2147483646 h 90"/>
                <a:gd name="T16" fmla="*/ 2147483646 w 36"/>
                <a:gd name="T17" fmla="*/ 2147483646 h 90"/>
                <a:gd name="T18" fmla="*/ 2147483646 w 36"/>
                <a:gd name="T19" fmla="*/ 2147483646 h 90"/>
                <a:gd name="T20" fmla="*/ 588948239 w 36"/>
                <a:gd name="T21" fmla="*/ 2147483646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90">
                  <a:moveTo>
                    <a:pt x="1" y="18"/>
                  </a:moveTo>
                  <a:cubicBezTo>
                    <a:pt x="1" y="11"/>
                    <a:pt x="1" y="5"/>
                    <a:pt x="1" y="0"/>
                  </a:cubicBezTo>
                  <a:cubicBezTo>
                    <a:pt x="0" y="1"/>
                    <a:pt x="0" y="1"/>
                    <a:pt x="0" y="1"/>
                  </a:cubicBezTo>
                  <a:cubicBezTo>
                    <a:pt x="0" y="6"/>
                    <a:pt x="0" y="11"/>
                    <a:pt x="0" y="18"/>
                  </a:cubicBezTo>
                  <a:cubicBezTo>
                    <a:pt x="0" y="28"/>
                    <a:pt x="1" y="37"/>
                    <a:pt x="4" y="46"/>
                  </a:cubicBezTo>
                  <a:cubicBezTo>
                    <a:pt x="6" y="47"/>
                    <a:pt x="6" y="47"/>
                    <a:pt x="6" y="47"/>
                  </a:cubicBezTo>
                  <a:cubicBezTo>
                    <a:pt x="5" y="48"/>
                    <a:pt x="5" y="48"/>
                    <a:pt x="5" y="48"/>
                  </a:cubicBezTo>
                  <a:cubicBezTo>
                    <a:pt x="10" y="65"/>
                    <a:pt x="21" y="79"/>
                    <a:pt x="36" y="90"/>
                  </a:cubicBezTo>
                  <a:cubicBezTo>
                    <a:pt x="36" y="90"/>
                    <a:pt x="36" y="90"/>
                    <a:pt x="36" y="90"/>
                  </a:cubicBezTo>
                  <a:cubicBezTo>
                    <a:pt x="36" y="89"/>
                    <a:pt x="36" y="89"/>
                    <a:pt x="36" y="89"/>
                  </a:cubicBezTo>
                  <a:cubicBezTo>
                    <a:pt x="13" y="71"/>
                    <a:pt x="1" y="48"/>
                    <a:pt x="1" y="18"/>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67" name="MH_Other_135"/>
            <p:cNvSpPr>
              <a:spLocks/>
            </p:cNvSpPr>
            <p:nvPr>
              <p:custDataLst>
                <p:tags r:id="rId141"/>
              </p:custDataLst>
            </p:nvPr>
          </p:nvSpPr>
          <p:spPr bwMode="auto">
            <a:xfrm>
              <a:off x="3771462" y="3209152"/>
              <a:ext cx="0" cy="0"/>
            </a:xfrm>
            <a:custGeom>
              <a:avLst/>
              <a:gdLst>
                <a:gd name="T0" fmla="*/ 0 w 1"/>
                <a:gd name="T1" fmla="*/ 0 h 1"/>
                <a:gd name="T2" fmla="*/ 0 w 1"/>
                <a:gd name="T3" fmla="*/ 1067 h 1"/>
                <a:gd name="T4" fmla="*/ 1067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0"/>
                    <a:pt x="1" y="0"/>
                    <a:pt x="1" y="0"/>
                  </a:cubicBezTo>
                  <a:cubicBezTo>
                    <a:pt x="0" y="0"/>
                    <a:pt x="0" y="0"/>
                    <a:pt x="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68" name="MH_Other_136"/>
            <p:cNvSpPr>
              <a:spLocks/>
            </p:cNvSpPr>
            <p:nvPr>
              <p:custDataLst>
                <p:tags r:id="rId142"/>
              </p:custDataLst>
            </p:nvPr>
          </p:nvSpPr>
          <p:spPr bwMode="auto">
            <a:xfrm>
              <a:off x="3725773" y="3148757"/>
              <a:ext cx="19798" cy="27177"/>
            </a:xfrm>
            <a:custGeom>
              <a:avLst/>
              <a:gdLst>
                <a:gd name="T0" fmla="*/ 534298770 w 26"/>
                <a:gd name="T1" fmla="*/ 0 h 35"/>
                <a:gd name="T2" fmla="*/ 534298770 w 26"/>
                <a:gd name="T3" fmla="*/ 0 h 35"/>
                <a:gd name="T4" fmla="*/ 0 w 26"/>
                <a:gd name="T5" fmla="*/ 0 h 35"/>
                <a:gd name="T6" fmla="*/ 2147483646 w 26"/>
                <a:gd name="T7" fmla="*/ 2147483646 h 35"/>
                <a:gd name="T8" fmla="*/ 2147483646 w 26"/>
                <a:gd name="T9" fmla="*/ 2147483646 h 35"/>
                <a:gd name="T10" fmla="*/ 534298770 w 2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35">
                  <a:moveTo>
                    <a:pt x="1" y="0"/>
                  </a:moveTo>
                  <a:cubicBezTo>
                    <a:pt x="1" y="0"/>
                    <a:pt x="1" y="0"/>
                    <a:pt x="1" y="0"/>
                  </a:cubicBezTo>
                  <a:cubicBezTo>
                    <a:pt x="0" y="0"/>
                    <a:pt x="0" y="0"/>
                    <a:pt x="0" y="0"/>
                  </a:cubicBezTo>
                  <a:cubicBezTo>
                    <a:pt x="6" y="14"/>
                    <a:pt x="14" y="25"/>
                    <a:pt x="26" y="35"/>
                  </a:cubicBezTo>
                  <a:cubicBezTo>
                    <a:pt x="25" y="33"/>
                    <a:pt x="25" y="33"/>
                    <a:pt x="25" y="33"/>
                  </a:cubicBezTo>
                  <a:cubicBezTo>
                    <a:pt x="14" y="23"/>
                    <a:pt x="6" y="12"/>
                    <a:pt x="1"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69" name="MH_Other_137"/>
            <p:cNvSpPr>
              <a:spLocks/>
            </p:cNvSpPr>
            <p:nvPr>
              <p:custDataLst>
                <p:tags r:id="rId143"/>
              </p:custDataLst>
            </p:nvPr>
          </p:nvSpPr>
          <p:spPr bwMode="auto">
            <a:xfrm>
              <a:off x="3745573" y="3174424"/>
              <a:ext cx="1523" cy="1510"/>
            </a:xfrm>
            <a:custGeom>
              <a:avLst/>
              <a:gdLst>
                <a:gd name="T0" fmla="*/ 223838018 w 4"/>
                <a:gd name="T1" fmla="*/ 112059999 h 4"/>
                <a:gd name="T2" fmla="*/ 0 w 4"/>
                <a:gd name="T3" fmla="*/ 0 h 4"/>
                <a:gd name="T4" fmla="*/ 111918811 w 4"/>
                <a:gd name="T5" fmla="*/ 224119998 h 4"/>
                <a:gd name="T6" fmla="*/ 223838018 w 4"/>
                <a:gd name="T7" fmla="*/ 112059999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4" y="2"/>
                  </a:moveTo>
                  <a:lnTo>
                    <a:pt x="0" y="0"/>
                  </a:lnTo>
                  <a:lnTo>
                    <a:pt x="2" y="4"/>
                  </a:lnTo>
                  <a:lnTo>
                    <a:pt x="4" y="2"/>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70" name="MH_Other_138"/>
            <p:cNvSpPr>
              <a:spLocks/>
            </p:cNvSpPr>
            <p:nvPr>
              <p:custDataLst>
                <p:tags r:id="rId144"/>
              </p:custDataLst>
            </p:nvPr>
          </p:nvSpPr>
          <p:spPr bwMode="auto">
            <a:xfrm>
              <a:off x="3919187" y="3272567"/>
              <a:ext cx="21321" cy="15098"/>
            </a:xfrm>
            <a:custGeom>
              <a:avLst/>
              <a:gdLst>
                <a:gd name="T0" fmla="*/ 2147483646 w 27"/>
                <a:gd name="T1" fmla="*/ 2147483646 h 18"/>
                <a:gd name="T2" fmla="*/ 2147483646 w 27"/>
                <a:gd name="T3" fmla="*/ 2147483646 h 18"/>
                <a:gd name="T4" fmla="*/ 2147483646 w 27"/>
                <a:gd name="T5" fmla="*/ 2147483646 h 18"/>
                <a:gd name="T6" fmla="*/ 2147483646 w 27"/>
                <a:gd name="T7" fmla="*/ 2147483646 h 18"/>
                <a:gd name="T8" fmla="*/ 2147483646 w 27"/>
                <a:gd name="T9" fmla="*/ 2147483646 h 18"/>
                <a:gd name="T10" fmla="*/ 0 w 27"/>
                <a:gd name="T11" fmla="*/ 0 h 18"/>
                <a:gd name="T12" fmla="*/ 571194024 w 27"/>
                <a:gd name="T13" fmla="*/ 645595681 h 18"/>
                <a:gd name="T14" fmla="*/ 571194024 w 27"/>
                <a:gd name="T15" fmla="*/ 1290413486 h 18"/>
                <a:gd name="T16" fmla="*/ 2147483646 w 27"/>
                <a:gd name="T17" fmla="*/ 2147483646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18">
                  <a:moveTo>
                    <a:pt x="26" y="18"/>
                  </a:moveTo>
                  <a:cubicBezTo>
                    <a:pt x="27" y="18"/>
                    <a:pt x="27" y="18"/>
                    <a:pt x="27" y="18"/>
                  </a:cubicBezTo>
                  <a:cubicBezTo>
                    <a:pt x="27" y="17"/>
                    <a:pt x="27" y="17"/>
                    <a:pt x="27" y="17"/>
                  </a:cubicBezTo>
                  <a:cubicBezTo>
                    <a:pt x="27" y="17"/>
                    <a:pt x="27" y="17"/>
                    <a:pt x="27" y="17"/>
                  </a:cubicBezTo>
                  <a:cubicBezTo>
                    <a:pt x="26" y="16"/>
                    <a:pt x="24" y="14"/>
                    <a:pt x="22" y="13"/>
                  </a:cubicBezTo>
                  <a:cubicBezTo>
                    <a:pt x="16" y="8"/>
                    <a:pt x="8" y="4"/>
                    <a:pt x="0" y="0"/>
                  </a:cubicBezTo>
                  <a:cubicBezTo>
                    <a:pt x="1" y="1"/>
                    <a:pt x="1" y="1"/>
                    <a:pt x="1" y="1"/>
                  </a:cubicBezTo>
                  <a:cubicBezTo>
                    <a:pt x="1" y="2"/>
                    <a:pt x="1" y="2"/>
                    <a:pt x="1" y="2"/>
                  </a:cubicBezTo>
                  <a:cubicBezTo>
                    <a:pt x="11" y="6"/>
                    <a:pt x="19" y="12"/>
                    <a:pt x="26" y="18"/>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71" name="MH_Other_139"/>
            <p:cNvSpPr>
              <a:spLocks/>
            </p:cNvSpPr>
            <p:nvPr>
              <p:custDataLst>
                <p:tags r:id="rId145"/>
              </p:custDataLst>
            </p:nvPr>
          </p:nvSpPr>
          <p:spPr bwMode="auto">
            <a:xfrm>
              <a:off x="3888728" y="3246897"/>
              <a:ext cx="42642" cy="54356"/>
            </a:xfrm>
            <a:custGeom>
              <a:avLst/>
              <a:gdLst>
                <a:gd name="T0" fmla="*/ 2147483646 w 53"/>
                <a:gd name="T1" fmla="*/ 2147483646 h 67"/>
                <a:gd name="T2" fmla="*/ 2147483646 w 53"/>
                <a:gd name="T3" fmla="*/ 2147483646 h 67"/>
                <a:gd name="T4" fmla="*/ 2147483646 w 53"/>
                <a:gd name="T5" fmla="*/ 2147483646 h 67"/>
                <a:gd name="T6" fmla="*/ 2147483646 w 53"/>
                <a:gd name="T7" fmla="*/ 2147483646 h 67"/>
                <a:gd name="T8" fmla="*/ 2147483646 w 53"/>
                <a:gd name="T9" fmla="*/ 2147483646 h 67"/>
                <a:gd name="T10" fmla="*/ 2147483646 w 53"/>
                <a:gd name="T11" fmla="*/ 2147483646 h 67"/>
                <a:gd name="T12" fmla="*/ 2147483646 w 53"/>
                <a:gd name="T13" fmla="*/ 2147483646 h 67"/>
                <a:gd name="T14" fmla="*/ 2147483646 w 53"/>
                <a:gd name="T15" fmla="*/ 2147483646 h 67"/>
                <a:gd name="T16" fmla="*/ 0 w 53"/>
                <a:gd name="T17" fmla="*/ 0 h 67"/>
                <a:gd name="T18" fmla="*/ 594358562 w 53"/>
                <a:gd name="T19" fmla="*/ 614080162 h 67"/>
                <a:gd name="T20" fmla="*/ 1188717125 w 53"/>
                <a:gd name="T21" fmla="*/ 614080162 h 67"/>
                <a:gd name="T22" fmla="*/ 2147483646 w 53"/>
                <a:gd name="T23" fmla="*/ 2147483646 h 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3" h="67">
                  <a:moveTo>
                    <a:pt x="49" y="58"/>
                  </a:moveTo>
                  <a:cubicBezTo>
                    <a:pt x="52" y="67"/>
                    <a:pt x="52" y="67"/>
                    <a:pt x="52" y="67"/>
                  </a:cubicBezTo>
                  <a:cubicBezTo>
                    <a:pt x="53" y="66"/>
                    <a:pt x="53" y="66"/>
                    <a:pt x="53" y="66"/>
                  </a:cubicBezTo>
                  <a:cubicBezTo>
                    <a:pt x="50" y="58"/>
                    <a:pt x="50" y="58"/>
                    <a:pt x="50" y="58"/>
                  </a:cubicBezTo>
                  <a:cubicBezTo>
                    <a:pt x="47" y="49"/>
                    <a:pt x="43" y="41"/>
                    <a:pt x="39" y="34"/>
                  </a:cubicBezTo>
                  <a:cubicBezTo>
                    <a:pt x="38" y="34"/>
                    <a:pt x="38" y="34"/>
                    <a:pt x="38" y="34"/>
                  </a:cubicBezTo>
                  <a:cubicBezTo>
                    <a:pt x="39" y="33"/>
                    <a:pt x="39" y="33"/>
                    <a:pt x="39" y="33"/>
                  </a:cubicBezTo>
                  <a:cubicBezTo>
                    <a:pt x="34" y="26"/>
                    <a:pt x="28" y="19"/>
                    <a:pt x="22" y="13"/>
                  </a:cubicBezTo>
                  <a:cubicBezTo>
                    <a:pt x="16" y="8"/>
                    <a:pt x="8" y="3"/>
                    <a:pt x="0" y="0"/>
                  </a:cubicBezTo>
                  <a:cubicBezTo>
                    <a:pt x="1" y="1"/>
                    <a:pt x="1" y="1"/>
                    <a:pt x="1" y="1"/>
                  </a:cubicBezTo>
                  <a:cubicBezTo>
                    <a:pt x="1" y="1"/>
                    <a:pt x="1" y="1"/>
                    <a:pt x="2" y="1"/>
                  </a:cubicBezTo>
                  <a:cubicBezTo>
                    <a:pt x="25" y="13"/>
                    <a:pt x="39" y="31"/>
                    <a:pt x="49" y="58"/>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72" name="MH_Other_140"/>
            <p:cNvSpPr>
              <a:spLocks/>
            </p:cNvSpPr>
            <p:nvPr>
              <p:custDataLst>
                <p:tags r:id="rId146"/>
              </p:custDataLst>
            </p:nvPr>
          </p:nvSpPr>
          <p:spPr bwMode="auto">
            <a:xfrm>
              <a:off x="3919186" y="3274075"/>
              <a:ext cx="0" cy="0"/>
            </a:xfrm>
            <a:custGeom>
              <a:avLst/>
              <a:gdLst>
                <a:gd name="T0" fmla="*/ 1067 w 1"/>
                <a:gd name="T1" fmla="*/ 1067 h 1"/>
                <a:gd name="T2" fmla="*/ 1067 w 1"/>
                <a:gd name="T3" fmla="*/ 0 h 1"/>
                <a:gd name="T4" fmla="*/ 0 w 1"/>
                <a:gd name="T5" fmla="*/ 1067 h 1"/>
                <a:gd name="T6" fmla="*/ 1067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1" y="0"/>
                  </a:cubicBezTo>
                  <a:cubicBezTo>
                    <a:pt x="0" y="1"/>
                    <a:pt x="0" y="1"/>
                    <a:pt x="0" y="1"/>
                  </a:cubicBezTo>
                  <a:lnTo>
                    <a:pt x="1" y="1"/>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73" name="MH_Other_141"/>
            <p:cNvSpPr>
              <a:spLocks/>
            </p:cNvSpPr>
            <p:nvPr>
              <p:custDataLst>
                <p:tags r:id="rId147"/>
              </p:custDataLst>
            </p:nvPr>
          </p:nvSpPr>
          <p:spPr bwMode="auto">
            <a:xfrm>
              <a:off x="3861316" y="3219720"/>
              <a:ext cx="51780" cy="104182"/>
            </a:xfrm>
            <a:custGeom>
              <a:avLst/>
              <a:gdLst>
                <a:gd name="T0" fmla="*/ 2147483646 w 65"/>
                <a:gd name="T1" fmla="*/ 2147483646 h 130"/>
                <a:gd name="T2" fmla="*/ 2147483646 w 65"/>
                <a:gd name="T3" fmla="*/ 2147483646 h 130"/>
                <a:gd name="T4" fmla="*/ 2147483646 w 65"/>
                <a:gd name="T5" fmla="*/ 2147483646 h 130"/>
                <a:gd name="T6" fmla="*/ 2147483646 w 65"/>
                <a:gd name="T7" fmla="*/ 2147483646 h 130"/>
                <a:gd name="T8" fmla="*/ 2147483646 w 65"/>
                <a:gd name="T9" fmla="*/ 2147483646 h 130"/>
                <a:gd name="T10" fmla="*/ 2147483646 w 65"/>
                <a:gd name="T11" fmla="*/ 2147483646 h 130"/>
                <a:gd name="T12" fmla="*/ 2147483646 w 65"/>
                <a:gd name="T13" fmla="*/ 2147483646 h 130"/>
                <a:gd name="T14" fmla="*/ 2147483646 w 65"/>
                <a:gd name="T15" fmla="*/ 2147483646 h 130"/>
                <a:gd name="T16" fmla="*/ 2147483646 w 65"/>
                <a:gd name="T17" fmla="*/ 2147483646 h 130"/>
                <a:gd name="T18" fmla="*/ 2147483646 w 65"/>
                <a:gd name="T19" fmla="*/ 2147483646 h 130"/>
                <a:gd name="T20" fmla="*/ 0 w 65"/>
                <a:gd name="T21" fmla="*/ 0 h 130"/>
                <a:gd name="T22" fmla="*/ 580591637 w 65"/>
                <a:gd name="T23" fmla="*/ 1196307471 h 130"/>
                <a:gd name="T24" fmla="*/ 2147483646 w 65"/>
                <a:gd name="T25" fmla="*/ 2147483646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5" h="130">
                  <a:moveTo>
                    <a:pt x="43" y="61"/>
                  </a:moveTo>
                  <a:cubicBezTo>
                    <a:pt x="52" y="90"/>
                    <a:pt x="56" y="103"/>
                    <a:pt x="56" y="104"/>
                  </a:cubicBezTo>
                  <a:cubicBezTo>
                    <a:pt x="56" y="104"/>
                    <a:pt x="58" y="112"/>
                    <a:pt x="64" y="130"/>
                  </a:cubicBezTo>
                  <a:cubicBezTo>
                    <a:pt x="65" y="129"/>
                    <a:pt x="65" y="129"/>
                    <a:pt x="65" y="129"/>
                  </a:cubicBezTo>
                  <a:cubicBezTo>
                    <a:pt x="59" y="111"/>
                    <a:pt x="57" y="103"/>
                    <a:pt x="57" y="103"/>
                  </a:cubicBezTo>
                  <a:cubicBezTo>
                    <a:pt x="57" y="103"/>
                    <a:pt x="53" y="90"/>
                    <a:pt x="45" y="61"/>
                  </a:cubicBezTo>
                  <a:cubicBezTo>
                    <a:pt x="42" y="52"/>
                    <a:pt x="39" y="44"/>
                    <a:pt x="36" y="36"/>
                  </a:cubicBezTo>
                  <a:cubicBezTo>
                    <a:pt x="35" y="36"/>
                    <a:pt x="35" y="36"/>
                    <a:pt x="35" y="36"/>
                  </a:cubicBezTo>
                  <a:cubicBezTo>
                    <a:pt x="35" y="36"/>
                    <a:pt x="35" y="36"/>
                    <a:pt x="35" y="36"/>
                  </a:cubicBezTo>
                  <a:cubicBezTo>
                    <a:pt x="31" y="28"/>
                    <a:pt x="26" y="21"/>
                    <a:pt x="20" y="15"/>
                  </a:cubicBezTo>
                  <a:cubicBezTo>
                    <a:pt x="14" y="9"/>
                    <a:pt x="7" y="4"/>
                    <a:pt x="0" y="0"/>
                  </a:cubicBezTo>
                  <a:cubicBezTo>
                    <a:pt x="1" y="2"/>
                    <a:pt x="1" y="2"/>
                    <a:pt x="1" y="2"/>
                  </a:cubicBezTo>
                  <a:cubicBezTo>
                    <a:pt x="23" y="15"/>
                    <a:pt x="36" y="33"/>
                    <a:pt x="43" y="6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74" name="MH_Other_142"/>
            <p:cNvSpPr>
              <a:spLocks/>
            </p:cNvSpPr>
            <p:nvPr>
              <p:custDataLst>
                <p:tags r:id="rId148"/>
              </p:custDataLst>
            </p:nvPr>
          </p:nvSpPr>
          <p:spPr bwMode="auto">
            <a:xfrm>
              <a:off x="3888728" y="3248408"/>
              <a:ext cx="1523" cy="0"/>
            </a:xfrm>
            <a:custGeom>
              <a:avLst/>
              <a:gdLst>
                <a:gd name="T0" fmla="*/ 1790702559 w 1"/>
                <a:gd name="T1" fmla="*/ 0 w 1"/>
                <a:gd name="T2" fmla="*/ 0 w 1"/>
                <a:gd name="T3" fmla="*/ 1790702559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lnTo>
                    <a:pt x="1"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75" name="MH_Other_143"/>
            <p:cNvSpPr>
              <a:spLocks/>
            </p:cNvSpPr>
            <p:nvPr>
              <p:custDataLst>
                <p:tags r:id="rId149"/>
              </p:custDataLst>
            </p:nvPr>
          </p:nvSpPr>
          <p:spPr bwMode="auto">
            <a:xfrm>
              <a:off x="3833902" y="3189523"/>
              <a:ext cx="67009" cy="149477"/>
            </a:xfrm>
            <a:custGeom>
              <a:avLst/>
              <a:gdLst>
                <a:gd name="T0" fmla="*/ 2147483646 w 83"/>
                <a:gd name="T1" fmla="*/ 2147483646 h 187"/>
                <a:gd name="T2" fmla="*/ 2147483646 w 83"/>
                <a:gd name="T3" fmla="*/ 2147483646 h 187"/>
                <a:gd name="T4" fmla="*/ 2147483646 w 83"/>
                <a:gd name="T5" fmla="*/ 2147483646 h 187"/>
                <a:gd name="T6" fmla="*/ 2147483646 w 83"/>
                <a:gd name="T7" fmla="*/ 2147483646 h 187"/>
                <a:gd name="T8" fmla="*/ 2147483646 w 83"/>
                <a:gd name="T9" fmla="*/ 2147483646 h 187"/>
                <a:gd name="T10" fmla="*/ 2147483646 w 83"/>
                <a:gd name="T11" fmla="*/ 2147483646 h 187"/>
                <a:gd name="T12" fmla="*/ 2147483646 w 83"/>
                <a:gd name="T13" fmla="*/ 2147483646 h 187"/>
                <a:gd name="T14" fmla="*/ 2147483646 w 83"/>
                <a:gd name="T15" fmla="*/ 2147483646 h 187"/>
                <a:gd name="T16" fmla="*/ 2147483646 w 83"/>
                <a:gd name="T17" fmla="*/ 2147483646 h 187"/>
                <a:gd name="T18" fmla="*/ 2147483646 w 83"/>
                <a:gd name="T19" fmla="*/ 2147483646 h 187"/>
                <a:gd name="T20" fmla="*/ 2147483646 w 83"/>
                <a:gd name="T21" fmla="*/ 2147483646 h 187"/>
                <a:gd name="T22" fmla="*/ 2147483646 w 83"/>
                <a:gd name="T23" fmla="*/ 2147483646 h 187"/>
                <a:gd name="T24" fmla="*/ 2147483646 w 83"/>
                <a:gd name="T25" fmla="*/ 2147483646 h 187"/>
                <a:gd name="T26" fmla="*/ 2147483646 w 83"/>
                <a:gd name="T27" fmla="*/ 2147483646 h 187"/>
                <a:gd name="T28" fmla="*/ 2147483646 w 83"/>
                <a:gd name="T29" fmla="*/ 2147483646 h 187"/>
                <a:gd name="T30" fmla="*/ 2147483646 w 83"/>
                <a:gd name="T31" fmla="*/ 2147483646 h 187"/>
                <a:gd name="T32" fmla="*/ 2147483646 w 83"/>
                <a:gd name="T33" fmla="*/ 2147483646 h 187"/>
                <a:gd name="T34" fmla="*/ 0 w 83"/>
                <a:gd name="T35" fmla="*/ 0 h 187"/>
                <a:gd name="T36" fmla="*/ 0 w 83"/>
                <a:gd name="T37" fmla="*/ 1187367305 h 187"/>
                <a:gd name="T38" fmla="*/ 594916658 w 83"/>
                <a:gd name="T39" fmla="*/ 1780697972 h 187"/>
                <a:gd name="T40" fmla="*/ 2147483646 w 83"/>
                <a:gd name="T41" fmla="*/ 2147483646 h 1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 h="187">
                  <a:moveTo>
                    <a:pt x="41" y="65"/>
                  </a:moveTo>
                  <a:cubicBezTo>
                    <a:pt x="47" y="95"/>
                    <a:pt x="50" y="108"/>
                    <a:pt x="50" y="108"/>
                  </a:cubicBezTo>
                  <a:cubicBezTo>
                    <a:pt x="50" y="108"/>
                    <a:pt x="53" y="121"/>
                    <a:pt x="62" y="152"/>
                  </a:cubicBezTo>
                  <a:cubicBezTo>
                    <a:pt x="65" y="161"/>
                    <a:pt x="69" y="169"/>
                    <a:pt x="74" y="176"/>
                  </a:cubicBezTo>
                  <a:cubicBezTo>
                    <a:pt x="75" y="176"/>
                    <a:pt x="75" y="176"/>
                    <a:pt x="75" y="177"/>
                  </a:cubicBezTo>
                  <a:cubicBezTo>
                    <a:pt x="75" y="177"/>
                    <a:pt x="75" y="177"/>
                    <a:pt x="75" y="177"/>
                  </a:cubicBezTo>
                  <a:cubicBezTo>
                    <a:pt x="77" y="181"/>
                    <a:pt x="80" y="184"/>
                    <a:pt x="83" y="187"/>
                  </a:cubicBezTo>
                  <a:cubicBezTo>
                    <a:pt x="83" y="186"/>
                    <a:pt x="83" y="186"/>
                    <a:pt x="83" y="186"/>
                  </a:cubicBezTo>
                  <a:cubicBezTo>
                    <a:pt x="83" y="186"/>
                    <a:pt x="83" y="186"/>
                    <a:pt x="83" y="186"/>
                  </a:cubicBezTo>
                  <a:cubicBezTo>
                    <a:pt x="75" y="176"/>
                    <a:pt x="68" y="165"/>
                    <a:pt x="64" y="151"/>
                  </a:cubicBezTo>
                  <a:cubicBezTo>
                    <a:pt x="54" y="121"/>
                    <a:pt x="52" y="108"/>
                    <a:pt x="52" y="108"/>
                  </a:cubicBezTo>
                  <a:cubicBezTo>
                    <a:pt x="52" y="108"/>
                    <a:pt x="48" y="94"/>
                    <a:pt x="42" y="64"/>
                  </a:cubicBezTo>
                  <a:cubicBezTo>
                    <a:pt x="40" y="55"/>
                    <a:pt x="37" y="47"/>
                    <a:pt x="34" y="39"/>
                  </a:cubicBezTo>
                  <a:cubicBezTo>
                    <a:pt x="32" y="38"/>
                    <a:pt x="32" y="38"/>
                    <a:pt x="32" y="38"/>
                  </a:cubicBezTo>
                  <a:cubicBezTo>
                    <a:pt x="33" y="37"/>
                    <a:pt x="33" y="37"/>
                    <a:pt x="33" y="37"/>
                  </a:cubicBezTo>
                  <a:cubicBezTo>
                    <a:pt x="33" y="37"/>
                    <a:pt x="33" y="37"/>
                    <a:pt x="33" y="37"/>
                  </a:cubicBezTo>
                  <a:cubicBezTo>
                    <a:pt x="29" y="30"/>
                    <a:pt x="25" y="23"/>
                    <a:pt x="20" y="17"/>
                  </a:cubicBezTo>
                  <a:cubicBezTo>
                    <a:pt x="14" y="11"/>
                    <a:pt x="7" y="5"/>
                    <a:pt x="0" y="0"/>
                  </a:cubicBezTo>
                  <a:cubicBezTo>
                    <a:pt x="0" y="2"/>
                    <a:pt x="0" y="2"/>
                    <a:pt x="0" y="2"/>
                  </a:cubicBezTo>
                  <a:cubicBezTo>
                    <a:pt x="1" y="2"/>
                    <a:pt x="1" y="2"/>
                    <a:pt x="1" y="3"/>
                  </a:cubicBezTo>
                  <a:cubicBezTo>
                    <a:pt x="23" y="17"/>
                    <a:pt x="35" y="36"/>
                    <a:pt x="41" y="65"/>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76" name="MH_Other_144"/>
            <p:cNvSpPr>
              <a:spLocks/>
            </p:cNvSpPr>
            <p:nvPr>
              <p:custDataLst>
                <p:tags r:id="rId150"/>
              </p:custDataLst>
            </p:nvPr>
          </p:nvSpPr>
          <p:spPr bwMode="auto">
            <a:xfrm>
              <a:off x="3859792" y="3219720"/>
              <a:ext cx="1523" cy="1510"/>
            </a:xfrm>
            <a:custGeom>
              <a:avLst/>
              <a:gdLst>
                <a:gd name="T0" fmla="*/ 0 w 4"/>
                <a:gd name="T1" fmla="*/ 107627970 h 5"/>
                <a:gd name="T2" fmla="*/ 224119998 w 4"/>
                <a:gd name="T3" fmla="*/ 179346497 h 5"/>
                <a:gd name="T4" fmla="*/ 112059999 w 4"/>
                <a:gd name="T5" fmla="*/ 0 h 5"/>
                <a:gd name="T6" fmla="*/ 112059999 w 4"/>
                <a:gd name="T7" fmla="*/ 0 h 5"/>
                <a:gd name="T8" fmla="*/ 0 w 4"/>
                <a:gd name="T9" fmla="*/ 10762797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0" y="3"/>
                  </a:moveTo>
                  <a:lnTo>
                    <a:pt x="4" y="5"/>
                  </a:lnTo>
                  <a:lnTo>
                    <a:pt x="2" y="0"/>
                  </a:lnTo>
                  <a:lnTo>
                    <a:pt x="0" y="3"/>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77" name="MH_Other_145"/>
            <p:cNvSpPr>
              <a:spLocks/>
            </p:cNvSpPr>
            <p:nvPr>
              <p:custDataLst>
                <p:tags r:id="rId151"/>
              </p:custDataLst>
            </p:nvPr>
          </p:nvSpPr>
          <p:spPr bwMode="auto">
            <a:xfrm>
              <a:off x="3809535" y="3159325"/>
              <a:ext cx="85284" cy="173635"/>
            </a:xfrm>
            <a:custGeom>
              <a:avLst/>
              <a:gdLst>
                <a:gd name="T0" fmla="*/ 0 w 106"/>
                <a:gd name="T1" fmla="*/ 0 h 216"/>
                <a:gd name="T2" fmla="*/ 0 w 106"/>
                <a:gd name="T3" fmla="*/ 600777644 h 216"/>
                <a:gd name="T4" fmla="*/ 2147483646 w 106"/>
                <a:gd name="T5" fmla="*/ 2147483646 h 216"/>
                <a:gd name="T6" fmla="*/ 2147483646 w 106"/>
                <a:gd name="T7" fmla="*/ 2147483646 h 216"/>
                <a:gd name="T8" fmla="*/ 2147483646 w 106"/>
                <a:gd name="T9" fmla="*/ 2147483646 h 216"/>
                <a:gd name="T10" fmla="*/ 2147483646 w 106"/>
                <a:gd name="T11" fmla="*/ 2147483646 h 216"/>
                <a:gd name="T12" fmla="*/ 2147483646 w 106"/>
                <a:gd name="T13" fmla="*/ 2147483646 h 216"/>
                <a:gd name="T14" fmla="*/ 2147483646 w 106"/>
                <a:gd name="T15" fmla="*/ 2147483646 h 216"/>
                <a:gd name="T16" fmla="*/ 2147483646 w 106"/>
                <a:gd name="T17" fmla="*/ 2147483646 h 216"/>
                <a:gd name="T18" fmla="*/ 2147483646 w 106"/>
                <a:gd name="T19" fmla="*/ 2147483646 h 216"/>
                <a:gd name="T20" fmla="*/ 2147483646 w 106"/>
                <a:gd name="T21" fmla="*/ 2147483646 h 216"/>
                <a:gd name="T22" fmla="*/ 2147483646 w 106"/>
                <a:gd name="T23" fmla="*/ 2147483646 h 216"/>
                <a:gd name="T24" fmla="*/ 2147483646 w 106"/>
                <a:gd name="T25" fmla="*/ 2147483646 h 216"/>
                <a:gd name="T26" fmla="*/ 2147483646 w 106"/>
                <a:gd name="T27" fmla="*/ 2147483646 h 216"/>
                <a:gd name="T28" fmla="*/ 2147483646 w 106"/>
                <a:gd name="T29" fmla="*/ 2147483646 h 216"/>
                <a:gd name="T30" fmla="*/ 0 w 106"/>
                <a:gd name="T31" fmla="*/ 0 h 2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6" h="216">
                  <a:moveTo>
                    <a:pt x="0" y="0"/>
                  </a:moveTo>
                  <a:cubicBezTo>
                    <a:pt x="0" y="1"/>
                    <a:pt x="0" y="1"/>
                    <a:pt x="0" y="1"/>
                  </a:cubicBezTo>
                  <a:cubicBezTo>
                    <a:pt x="22" y="17"/>
                    <a:pt x="33" y="37"/>
                    <a:pt x="37" y="66"/>
                  </a:cubicBezTo>
                  <a:cubicBezTo>
                    <a:pt x="41" y="96"/>
                    <a:pt x="44" y="110"/>
                    <a:pt x="44" y="110"/>
                  </a:cubicBezTo>
                  <a:cubicBezTo>
                    <a:pt x="44" y="110"/>
                    <a:pt x="45" y="123"/>
                    <a:pt x="53" y="154"/>
                  </a:cubicBezTo>
                  <a:cubicBezTo>
                    <a:pt x="61" y="184"/>
                    <a:pt x="79" y="205"/>
                    <a:pt x="106" y="216"/>
                  </a:cubicBezTo>
                  <a:cubicBezTo>
                    <a:pt x="106" y="215"/>
                    <a:pt x="106" y="215"/>
                    <a:pt x="106" y="215"/>
                  </a:cubicBezTo>
                  <a:cubicBezTo>
                    <a:pt x="106" y="215"/>
                    <a:pt x="106" y="214"/>
                    <a:pt x="105" y="214"/>
                  </a:cubicBezTo>
                  <a:cubicBezTo>
                    <a:pt x="79" y="203"/>
                    <a:pt x="62" y="183"/>
                    <a:pt x="54" y="154"/>
                  </a:cubicBezTo>
                  <a:cubicBezTo>
                    <a:pt x="46" y="123"/>
                    <a:pt x="45" y="110"/>
                    <a:pt x="45" y="110"/>
                  </a:cubicBezTo>
                  <a:cubicBezTo>
                    <a:pt x="45" y="109"/>
                    <a:pt x="42" y="96"/>
                    <a:pt x="38" y="66"/>
                  </a:cubicBezTo>
                  <a:cubicBezTo>
                    <a:pt x="37" y="57"/>
                    <a:pt x="35" y="48"/>
                    <a:pt x="32" y="41"/>
                  </a:cubicBezTo>
                  <a:cubicBezTo>
                    <a:pt x="31" y="40"/>
                    <a:pt x="31" y="40"/>
                    <a:pt x="31" y="40"/>
                  </a:cubicBezTo>
                  <a:cubicBezTo>
                    <a:pt x="31" y="40"/>
                    <a:pt x="31" y="40"/>
                    <a:pt x="31" y="40"/>
                  </a:cubicBezTo>
                  <a:cubicBezTo>
                    <a:pt x="28" y="31"/>
                    <a:pt x="24" y="24"/>
                    <a:pt x="19" y="17"/>
                  </a:cubicBezTo>
                  <a:cubicBezTo>
                    <a:pt x="14" y="11"/>
                    <a:pt x="7" y="5"/>
                    <a:pt x="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78" name="MH_Other_146"/>
            <p:cNvSpPr>
              <a:spLocks/>
            </p:cNvSpPr>
            <p:nvPr>
              <p:custDataLst>
                <p:tags r:id="rId152"/>
              </p:custDataLst>
            </p:nvPr>
          </p:nvSpPr>
          <p:spPr bwMode="auto">
            <a:xfrm>
              <a:off x="3893296" y="3329941"/>
              <a:ext cx="1523" cy="1509"/>
            </a:xfrm>
            <a:custGeom>
              <a:avLst/>
              <a:gdLst>
                <a:gd name="T0" fmla="*/ 0 w 1"/>
                <a:gd name="T1" fmla="*/ 0 h 1"/>
                <a:gd name="T2" fmla="*/ 1792959984 w 1"/>
                <a:gd name="T3" fmla="*/ 2147483646 h 1"/>
                <a:gd name="T4" fmla="*/ 1792959984 w 1"/>
                <a:gd name="T5" fmla="*/ 2147483646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0"/>
                    <a:pt x="1" y="1"/>
                    <a:pt x="1" y="1"/>
                  </a:cubicBezTo>
                  <a:cubicBezTo>
                    <a:pt x="1" y="1"/>
                    <a:pt x="1" y="1"/>
                    <a:pt x="1" y="1"/>
                  </a:cubicBezTo>
                  <a:cubicBezTo>
                    <a:pt x="1" y="0"/>
                    <a:pt x="1" y="0"/>
                    <a:pt x="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79" name="MH_Other_147"/>
            <p:cNvSpPr>
              <a:spLocks/>
            </p:cNvSpPr>
            <p:nvPr>
              <p:custDataLst>
                <p:tags r:id="rId153"/>
              </p:custDataLst>
            </p:nvPr>
          </p:nvSpPr>
          <p:spPr bwMode="auto">
            <a:xfrm>
              <a:off x="3833903" y="3191034"/>
              <a:ext cx="1523" cy="1509"/>
            </a:xfrm>
            <a:custGeom>
              <a:avLst/>
              <a:gdLst>
                <a:gd name="T0" fmla="*/ 1790702559 w 1"/>
                <a:gd name="T1" fmla="*/ 2147483646 h 1"/>
                <a:gd name="T2" fmla="*/ 0 w 1"/>
                <a:gd name="T3" fmla="*/ 0 h 1"/>
                <a:gd name="T4" fmla="*/ 0 w 1"/>
                <a:gd name="T5" fmla="*/ 0 h 1"/>
                <a:gd name="T6" fmla="*/ 1790702559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0"/>
                    <a:pt x="1" y="0"/>
                    <a:pt x="0" y="0"/>
                  </a:cubicBezTo>
                  <a:cubicBezTo>
                    <a:pt x="0" y="0"/>
                    <a:pt x="0" y="0"/>
                    <a:pt x="0" y="0"/>
                  </a:cubicBezTo>
                  <a:lnTo>
                    <a:pt x="1" y="1"/>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80" name="MH_Other_148"/>
            <p:cNvSpPr>
              <a:spLocks/>
            </p:cNvSpPr>
            <p:nvPr>
              <p:custDataLst>
                <p:tags r:id="rId154"/>
              </p:custDataLst>
            </p:nvPr>
          </p:nvSpPr>
          <p:spPr bwMode="auto">
            <a:xfrm>
              <a:off x="3631352" y="2895099"/>
              <a:ext cx="150772" cy="253658"/>
            </a:xfrm>
            <a:custGeom>
              <a:avLst/>
              <a:gdLst>
                <a:gd name="T0" fmla="*/ 2147483646 w 186"/>
                <a:gd name="T1" fmla="*/ 2147483646 h 316"/>
                <a:gd name="T2" fmla="*/ 2147483646 w 186"/>
                <a:gd name="T3" fmla="*/ 2147483646 h 316"/>
                <a:gd name="T4" fmla="*/ 2147483646 w 186"/>
                <a:gd name="T5" fmla="*/ 2147483646 h 316"/>
                <a:gd name="T6" fmla="*/ 2147483646 w 186"/>
                <a:gd name="T7" fmla="*/ 2147483646 h 316"/>
                <a:gd name="T8" fmla="*/ 2147483646 w 186"/>
                <a:gd name="T9" fmla="*/ 2147483646 h 316"/>
                <a:gd name="T10" fmla="*/ 2147483646 w 186"/>
                <a:gd name="T11" fmla="*/ 2147483646 h 316"/>
                <a:gd name="T12" fmla="*/ 2147483646 w 186"/>
                <a:gd name="T13" fmla="*/ 2147483646 h 316"/>
                <a:gd name="T14" fmla="*/ 2147483646 w 186"/>
                <a:gd name="T15" fmla="*/ 2147483646 h 316"/>
                <a:gd name="T16" fmla="*/ 2147483646 w 186"/>
                <a:gd name="T17" fmla="*/ 2147483646 h 316"/>
                <a:gd name="T18" fmla="*/ 2147483646 w 186"/>
                <a:gd name="T19" fmla="*/ 2147483646 h 316"/>
                <a:gd name="T20" fmla="*/ 2147483646 w 186"/>
                <a:gd name="T21" fmla="*/ 2147483646 h 316"/>
                <a:gd name="T22" fmla="*/ 2147483646 w 186"/>
                <a:gd name="T23" fmla="*/ 2147483646 h 316"/>
                <a:gd name="T24" fmla="*/ 2147483646 w 186"/>
                <a:gd name="T25" fmla="*/ 2147483646 h 316"/>
                <a:gd name="T26" fmla="*/ 2147483646 w 186"/>
                <a:gd name="T27" fmla="*/ 2147483646 h 316"/>
                <a:gd name="T28" fmla="*/ 2147483646 w 186"/>
                <a:gd name="T29" fmla="*/ 2147483646 h 316"/>
                <a:gd name="T30" fmla="*/ 2147483646 w 186"/>
                <a:gd name="T31" fmla="*/ 2147483646 h 316"/>
                <a:gd name="T32" fmla="*/ 2147483646 w 186"/>
                <a:gd name="T33" fmla="*/ 2147483646 h 316"/>
                <a:gd name="T34" fmla="*/ 2147483646 w 186"/>
                <a:gd name="T35" fmla="*/ 2147483646 h 316"/>
                <a:gd name="T36" fmla="*/ 2147483646 w 186"/>
                <a:gd name="T37" fmla="*/ 2147483646 h 316"/>
                <a:gd name="T38" fmla="*/ 2147483646 w 186"/>
                <a:gd name="T39" fmla="*/ 2147483646 h 316"/>
                <a:gd name="T40" fmla="*/ 2147483646 w 186"/>
                <a:gd name="T41" fmla="*/ 2147483646 h 316"/>
                <a:gd name="T42" fmla="*/ 2147483646 w 186"/>
                <a:gd name="T43" fmla="*/ 2147483646 h 316"/>
                <a:gd name="T44" fmla="*/ 2147483646 w 186"/>
                <a:gd name="T45" fmla="*/ 2147483646 h 316"/>
                <a:gd name="T46" fmla="*/ 2147483646 w 186"/>
                <a:gd name="T47" fmla="*/ 2147483646 h 316"/>
                <a:gd name="T48" fmla="*/ 2147483646 w 186"/>
                <a:gd name="T49" fmla="*/ 2147483646 h 316"/>
                <a:gd name="T50" fmla="*/ 2147483646 w 186"/>
                <a:gd name="T51" fmla="*/ 2147483646 h 316"/>
                <a:gd name="T52" fmla="*/ 2147483646 w 186"/>
                <a:gd name="T53" fmla="*/ 2147483646 h 316"/>
                <a:gd name="T54" fmla="*/ 2147483646 w 186"/>
                <a:gd name="T55" fmla="*/ 2147483646 h 316"/>
                <a:gd name="T56" fmla="*/ 2147483646 w 186"/>
                <a:gd name="T57" fmla="*/ 2147483646 h 316"/>
                <a:gd name="T58" fmla="*/ 2147483646 w 186"/>
                <a:gd name="T59" fmla="*/ 2147483646 h 316"/>
                <a:gd name="T60" fmla="*/ 2147483646 w 186"/>
                <a:gd name="T61" fmla="*/ 2147483646 h 316"/>
                <a:gd name="T62" fmla="*/ 2147483646 w 186"/>
                <a:gd name="T63" fmla="*/ 0 h 316"/>
                <a:gd name="T64" fmla="*/ 2147483646 w 186"/>
                <a:gd name="T65" fmla="*/ 599768633 h 316"/>
                <a:gd name="T66" fmla="*/ 2147483646 w 186"/>
                <a:gd name="T67" fmla="*/ 2147483646 h 316"/>
                <a:gd name="T68" fmla="*/ 2147483646 w 186"/>
                <a:gd name="T69" fmla="*/ 2147483646 h 316"/>
                <a:gd name="T70" fmla="*/ 2147483646 w 186"/>
                <a:gd name="T71" fmla="*/ 2147483646 h 316"/>
                <a:gd name="T72" fmla="*/ 2147483646 w 186"/>
                <a:gd name="T73" fmla="*/ 2147483646 h 316"/>
                <a:gd name="T74" fmla="*/ 600441242 w 186"/>
                <a:gd name="T75" fmla="*/ 2147483646 h 316"/>
                <a:gd name="T76" fmla="*/ 0 w 186"/>
                <a:gd name="T77" fmla="*/ 2147483646 h 316"/>
                <a:gd name="T78" fmla="*/ 0 w 186"/>
                <a:gd name="T79" fmla="*/ 2147483646 h 316"/>
                <a:gd name="T80" fmla="*/ 2147483646 w 186"/>
                <a:gd name="T81" fmla="*/ 2147483646 h 3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6" h="316">
                  <a:moveTo>
                    <a:pt x="11" y="57"/>
                  </a:moveTo>
                  <a:cubicBezTo>
                    <a:pt x="10" y="75"/>
                    <a:pt x="14" y="92"/>
                    <a:pt x="24" y="108"/>
                  </a:cubicBezTo>
                  <a:cubicBezTo>
                    <a:pt x="25" y="107"/>
                    <a:pt x="25" y="107"/>
                    <a:pt x="25" y="107"/>
                  </a:cubicBezTo>
                  <a:cubicBezTo>
                    <a:pt x="25" y="126"/>
                    <a:pt x="31" y="144"/>
                    <a:pt x="43" y="160"/>
                  </a:cubicBezTo>
                  <a:cubicBezTo>
                    <a:pt x="44" y="178"/>
                    <a:pt x="50" y="195"/>
                    <a:pt x="63" y="210"/>
                  </a:cubicBezTo>
                  <a:cubicBezTo>
                    <a:pt x="65" y="228"/>
                    <a:pt x="73" y="244"/>
                    <a:pt x="86" y="258"/>
                  </a:cubicBezTo>
                  <a:cubicBezTo>
                    <a:pt x="89" y="276"/>
                    <a:pt x="98" y="292"/>
                    <a:pt x="112" y="305"/>
                  </a:cubicBezTo>
                  <a:cubicBezTo>
                    <a:pt x="113" y="305"/>
                    <a:pt x="113" y="305"/>
                    <a:pt x="113" y="305"/>
                  </a:cubicBezTo>
                  <a:cubicBezTo>
                    <a:pt x="114" y="309"/>
                    <a:pt x="115" y="313"/>
                    <a:pt x="116" y="316"/>
                  </a:cubicBezTo>
                  <a:cubicBezTo>
                    <a:pt x="117" y="316"/>
                    <a:pt x="117" y="316"/>
                    <a:pt x="117" y="316"/>
                  </a:cubicBezTo>
                  <a:cubicBezTo>
                    <a:pt x="117" y="316"/>
                    <a:pt x="117" y="316"/>
                    <a:pt x="117" y="316"/>
                  </a:cubicBezTo>
                  <a:cubicBezTo>
                    <a:pt x="137" y="304"/>
                    <a:pt x="137" y="304"/>
                    <a:pt x="137" y="304"/>
                  </a:cubicBezTo>
                  <a:cubicBezTo>
                    <a:pt x="138" y="303"/>
                    <a:pt x="138" y="303"/>
                    <a:pt x="138" y="303"/>
                  </a:cubicBezTo>
                  <a:cubicBezTo>
                    <a:pt x="167" y="285"/>
                    <a:pt x="167" y="285"/>
                    <a:pt x="167" y="285"/>
                  </a:cubicBezTo>
                  <a:cubicBezTo>
                    <a:pt x="168" y="284"/>
                    <a:pt x="168" y="284"/>
                    <a:pt x="168" y="284"/>
                  </a:cubicBezTo>
                  <a:cubicBezTo>
                    <a:pt x="185" y="274"/>
                    <a:pt x="185" y="274"/>
                    <a:pt x="185" y="274"/>
                  </a:cubicBezTo>
                  <a:cubicBezTo>
                    <a:pt x="185" y="274"/>
                    <a:pt x="185" y="274"/>
                    <a:pt x="185" y="274"/>
                  </a:cubicBezTo>
                  <a:cubicBezTo>
                    <a:pt x="186" y="273"/>
                    <a:pt x="186" y="273"/>
                    <a:pt x="186" y="273"/>
                  </a:cubicBezTo>
                  <a:cubicBezTo>
                    <a:pt x="186" y="273"/>
                    <a:pt x="186" y="273"/>
                    <a:pt x="186" y="273"/>
                  </a:cubicBezTo>
                  <a:cubicBezTo>
                    <a:pt x="185" y="271"/>
                    <a:pt x="184" y="269"/>
                    <a:pt x="183" y="267"/>
                  </a:cubicBezTo>
                  <a:cubicBezTo>
                    <a:pt x="179" y="261"/>
                    <a:pt x="173" y="254"/>
                    <a:pt x="167" y="248"/>
                  </a:cubicBezTo>
                  <a:cubicBezTo>
                    <a:pt x="165" y="239"/>
                    <a:pt x="162" y="232"/>
                    <a:pt x="159" y="224"/>
                  </a:cubicBezTo>
                  <a:cubicBezTo>
                    <a:pt x="155" y="217"/>
                    <a:pt x="149" y="210"/>
                    <a:pt x="144" y="204"/>
                  </a:cubicBezTo>
                  <a:cubicBezTo>
                    <a:pt x="142" y="195"/>
                    <a:pt x="140" y="187"/>
                    <a:pt x="137" y="180"/>
                  </a:cubicBezTo>
                  <a:cubicBezTo>
                    <a:pt x="134" y="172"/>
                    <a:pt x="129" y="165"/>
                    <a:pt x="124" y="159"/>
                  </a:cubicBezTo>
                  <a:cubicBezTo>
                    <a:pt x="123" y="151"/>
                    <a:pt x="121" y="143"/>
                    <a:pt x="119" y="136"/>
                  </a:cubicBezTo>
                  <a:cubicBezTo>
                    <a:pt x="116" y="128"/>
                    <a:pt x="111" y="120"/>
                    <a:pt x="106" y="113"/>
                  </a:cubicBezTo>
                  <a:cubicBezTo>
                    <a:pt x="106" y="105"/>
                    <a:pt x="105" y="97"/>
                    <a:pt x="103" y="89"/>
                  </a:cubicBezTo>
                  <a:cubicBezTo>
                    <a:pt x="100" y="81"/>
                    <a:pt x="96" y="73"/>
                    <a:pt x="92" y="65"/>
                  </a:cubicBezTo>
                  <a:cubicBezTo>
                    <a:pt x="92" y="57"/>
                    <a:pt x="91" y="49"/>
                    <a:pt x="89" y="41"/>
                  </a:cubicBezTo>
                  <a:cubicBezTo>
                    <a:pt x="88" y="33"/>
                    <a:pt x="85" y="26"/>
                    <a:pt x="81" y="18"/>
                  </a:cubicBezTo>
                  <a:cubicBezTo>
                    <a:pt x="81" y="12"/>
                    <a:pt x="81" y="6"/>
                    <a:pt x="80" y="0"/>
                  </a:cubicBezTo>
                  <a:cubicBezTo>
                    <a:pt x="79" y="1"/>
                    <a:pt x="79" y="1"/>
                    <a:pt x="79" y="1"/>
                  </a:cubicBezTo>
                  <a:cubicBezTo>
                    <a:pt x="60" y="4"/>
                    <a:pt x="60" y="4"/>
                    <a:pt x="60" y="4"/>
                  </a:cubicBezTo>
                  <a:cubicBezTo>
                    <a:pt x="58" y="5"/>
                    <a:pt x="58" y="5"/>
                    <a:pt x="58" y="5"/>
                  </a:cubicBezTo>
                  <a:cubicBezTo>
                    <a:pt x="25" y="11"/>
                    <a:pt x="25" y="11"/>
                    <a:pt x="25" y="11"/>
                  </a:cubicBezTo>
                  <a:cubicBezTo>
                    <a:pt x="24" y="11"/>
                    <a:pt x="24" y="11"/>
                    <a:pt x="24" y="11"/>
                  </a:cubicBezTo>
                  <a:cubicBezTo>
                    <a:pt x="1" y="15"/>
                    <a:pt x="1" y="15"/>
                    <a:pt x="1" y="15"/>
                  </a:cubicBezTo>
                  <a:cubicBezTo>
                    <a:pt x="0" y="15"/>
                    <a:pt x="0" y="15"/>
                    <a:pt x="0" y="15"/>
                  </a:cubicBezTo>
                  <a:cubicBezTo>
                    <a:pt x="0" y="15"/>
                    <a:pt x="0" y="15"/>
                    <a:pt x="0" y="15"/>
                  </a:cubicBezTo>
                  <a:cubicBezTo>
                    <a:pt x="0" y="30"/>
                    <a:pt x="3" y="44"/>
                    <a:pt x="11" y="57"/>
                  </a:cubicBezTo>
                  <a:close/>
                </a:path>
              </a:pathLst>
            </a:custGeom>
            <a:solidFill>
              <a:srgbClr val="BCBEC0"/>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81" name="MH_Other_149"/>
            <p:cNvSpPr>
              <a:spLocks/>
            </p:cNvSpPr>
            <p:nvPr>
              <p:custDataLst>
                <p:tags r:id="rId155"/>
              </p:custDataLst>
            </p:nvPr>
          </p:nvSpPr>
          <p:spPr bwMode="auto">
            <a:xfrm>
              <a:off x="3680085" y="2910197"/>
              <a:ext cx="27413" cy="191753"/>
            </a:xfrm>
            <a:custGeom>
              <a:avLst/>
              <a:gdLst>
                <a:gd name="T0" fmla="*/ 2147483646 w 35"/>
                <a:gd name="T1" fmla="*/ 2147483646 h 240"/>
                <a:gd name="T2" fmla="*/ 2147483646 w 35"/>
                <a:gd name="T3" fmla="*/ 2147483646 h 240"/>
                <a:gd name="T4" fmla="*/ 2147483646 w 35"/>
                <a:gd name="T5" fmla="*/ 2147483646 h 240"/>
                <a:gd name="T6" fmla="*/ 2147483646 w 35"/>
                <a:gd name="T7" fmla="*/ 2147483646 h 240"/>
                <a:gd name="T8" fmla="*/ 2147483646 w 35"/>
                <a:gd name="T9" fmla="*/ 0 h 240"/>
                <a:gd name="T10" fmla="*/ 2147483646 w 35"/>
                <a:gd name="T11" fmla="*/ 1187666050 h 240"/>
                <a:gd name="T12" fmla="*/ 2147483646 w 35"/>
                <a:gd name="T13" fmla="*/ 2147483646 h 240"/>
                <a:gd name="T14" fmla="*/ 2147483646 w 35"/>
                <a:gd name="T15" fmla="*/ 2147483646 h 240"/>
                <a:gd name="T16" fmla="*/ 2147483646 w 35"/>
                <a:gd name="T17" fmla="*/ 2147483646 h 240"/>
                <a:gd name="T18" fmla="*/ 1665722475 w 35"/>
                <a:gd name="T19" fmla="*/ 2147483646 h 240"/>
                <a:gd name="T20" fmla="*/ 2147483646 w 35"/>
                <a:gd name="T21" fmla="*/ 2147483646 h 240"/>
                <a:gd name="T22" fmla="*/ 2147483646 w 35"/>
                <a:gd name="T23" fmla="*/ 2147483646 h 240"/>
                <a:gd name="T24" fmla="*/ 2147483646 w 35"/>
                <a:gd name="T25" fmla="*/ 2147483646 h 240"/>
                <a:gd name="T26" fmla="*/ 2147483646 w 35"/>
                <a:gd name="T27" fmla="*/ 2147483646 h 240"/>
                <a:gd name="T28" fmla="*/ 2147483646 w 35"/>
                <a:gd name="T29" fmla="*/ 2147483646 h 240"/>
                <a:gd name="T30" fmla="*/ 2147483646 w 35"/>
                <a:gd name="T31" fmla="*/ 2147483646 h 2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240">
                  <a:moveTo>
                    <a:pt x="6" y="162"/>
                  </a:moveTo>
                  <a:cubicBezTo>
                    <a:pt x="11" y="130"/>
                    <a:pt x="16" y="118"/>
                    <a:pt x="15" y="118"/>
                  </a:cubicBezTo>
                  <a:cubicBezTo>
                    <a:pt x="16" y="118"/>
                    <a:pt x="19" y="104"/>
                    <a:pt x="28" y="75"/>
                  </a:cubicBezTo>
                  <a:cubicBezTo>
                    <a:pt x="33" y="56"/>
                    <a:pt x="34" y="39"/>
                    <a:pt x="30" y="23"/>
                  </a:cubicBezTo>
                  <a:cubicBezTo>
                    <a:pt x="29" y="15"/>
                    <a:pt x="26" y="8"/>
                    <a:pt x="22" y="0"/>
                  </a:cubicBezTo>
                  <a:cubicBezTo>
                    <a:pt x="21" y="2"/>
                    <a:pt x="21" y="2"/>
                    <a:pt x="21" y="2"/>
                  </a:cubicBezTo>
                  <a:cubicBezTo>
                    <a:pt x="33" y="25"/>
                    <a:pt x="35" y="47"/>
                    <a:pt x="26" y="75"/>
                  </a:cubicBezTo>
                  <a:cubicBezTo>
                    <a:pt x="18" y="104"/>
                    <a:pt x="14" y="117"/>
                    <a:pt x="14" y="117"/>
                  </a:cubicBezTo>
                  <a:cubicBezTo>
                    <a:pt x="14" y="117"/>
                    <a:pt x="10" y="130"/>
                    <a:pt x="4" y="161"/>
                  </a:cubicBezTo>
                  <a:cubicBezTo>
                    <a:pt x="3" y="171"/>
                    <a:pt x="2" y="181"/>
                    <a:pt x="3" y="190"/>
                  </a:cubicBezTo>
                  <a:cubicBezTo>
                    <a:pt x="5" y="191"/>
                    <a:pt x="5" y="191"/>
                    <a:pt x="5" y="191"/>
                  </a:cubicBezTo>
                  <a:cubicBezTo>
                    <a:pt x="4" y="192"/>
                    <a:pt x="4" y="192"/>
                    <a:pt x="4" y="192"/>
                  </a:cubicBezTo>
                  <a:cubicBezTo>
                    <a:pt x="4" y="192"/>
                    <a:pt x="4" y="192"/>
                    <a:pt x="4" y="192"/>
                  </a:cubicBezTo>
                  <a:cubicBezTo>
                    <a:pt x="6" y="210"/>
                    <a:pt x="15" y="226"/>
                    <a:pt x="27" y="240"/>
                  </a:cubicBezTo>
                  <a:cubicBezTo>
                    <a:pt x="27" y="239"/>
                    <a:pt x="27" y="239"/>
                    <a:pt x="27" y="239"/>
                  </a:cubicBezTo>
                  <a:cubicBezTo>
                    <a:pt x="8" y="217"/>
                    <a:pt x="0" y="192"/>
                    <a:pt x="6" y="162"/>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82" name="MH_Other_150"/>
            <p:cNvSpPr>
              <a:spLocks/>
            </p:cNvSpPr>
            <p:nvPr>
              <p:custDataLst>
                <p:tags r:id="rId156"/>
              </p:custDataLst>
            </p:nvPr>
          </p:nvSpPr>
          <p:spPr bwMode="auto">
            <a:xfrm>
              <a:off x="3664855" y="2895099"/>
              <a:ext cx="31982" cy="169105"/>
            </a:xfrm>
            <a:custGeom>
              <a:avLst/>
              <a:gdLst>
                <a:gd name="T0" fmla="*/ 2147483646 w 41"/>
                <a:gd name="T1" fmla="*/ 0 h 210"/>
                <a:gd name="T2" fmla="*/ 2147483646 w 41"/>
                <a:gd name="T3" fmla="*/ 602866460 h 210"/>
                <a:gd name="T4" fmla="*/ 2147483646 w 41"/>
                <a:gd name="T5" fmla="*/ 2147483646 h 210"/>
                <a:gd name="T6" fmla="*/ 2147483646 w 41"/>
                <a:gd name="T7" fmla="*/ 2147483646 h 210"/>
                <a:gd name="T8" fmla="*/ 2147483646 w 41"/>
                <a:gd name="T9" fmla="*/ 2147483646 h 210"/>
                <a:gd name="T10" fmla="*/ 1112083312 w 41"/>
                <a:gd name="T11" fmla="*/ 2147483646 h 210"/>
                <a:gd name="T12" fmla="*/ 1668125375 w 41"/>
                <a:gd name="T13" fmla="*/ 2147483646 h 210"/>
                <a:gd name="T14" fmla="*/ 1112083312 w 41"/>
                <a:gd name="T15" fmla="*/ 2147483646 h 210"/>
                <a:gd name="T16" fmla="*/ 2147483646 w 41"/>
                <a:gd name="T17" fmla="*/ 2147483646 h 210"/>
                <a:gd name="T18" fmla="*/ 2147483646 w 41"/>
                <a:gd name="T19" fmla="*/ 2147483646 h 210"/>
                <a:gd name="T20" fmla="*/ 2147483646 w 41"/>
                <a:gd name="T21" fmla="*/ 2147483646 h 210"/>
                <a:gd name="T22" fmla="*/ 2147483646 w 41"/>
                <a:gd name="T23" fmla="*/ 2147483646 h 210"/>
                <a:gd name="T24" fmla="*/ 2147483646 w 41"/>
                <a:gd name="T25" fmla="*/ 2147483646 h 210"/>
                <a:gd name="T26" fmla="*/ 2147483646 w 41"/>
                <a:gd name="T27" fmla="*/ 2147483646 h 210"/>
                <a:gd name="T28" fmla="*/ 2147483646 w 41"/>
                <a:gd name="T29" fmla="*/ 2147483646 h 210"/>
                <a:gd name="T30" fmla="*/ 2147483646 w 41"/>
                <a:gd name="T31" fmla="*/ 2147483646 h 210"/>
                <a:gd name="T32" fmla="*/ 2147483646 w 41"/>
                <a:gd name="T33" fmla="*/ 2147483646 h 210"/>
                <a:gd name="T34" fmla="*/ 2147483646 w 41"/>
                <a:gd name="T35" fmla="*/ 0 h 2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 h="210">
                  <a:moveTo>
                    <a:pt x="40" y="0"/>
                  </a:moveTo>
                  <a:cubicBezTo>
                    <a:pt x="39" y="1"/>
                    <a:pt x="39" y="1"/>
                    <a:pt x="39" y="1"/>
                  </a:cubicBezTo>
                  <a:cubicBezTo>
                    <a:pt x="41" y="15"/>
                    <a:pt x="39" y="29"/>
                    <a:pt x="33" y="46"/>
                  </a:cubicBezTo>
                  <a:cubicBezTo>
                    <a:pt x="22" y="74"/>
                    <a:pt x="18" y="87"/>
                    <a:pt x="18" y="87"/>
                  </a:cubicBezTo>
                  <a:cubicBezTo>
                    <a:pt x="18" y="88"/>
                    <a:pt x="13" y="100"/>
                    <a:pt x="5" y="131"/>
                  </a:cubicBezTo>
                  <a:cubicBezTo>
                    <a:pt x="3" y="140"/>
                    <a:pt x="2" y="149"/>
                    <a:pt x="2" y="158"/>
                  </a:cubicBezTo>
                  <a:cubicBezTo>
                    <a:pt x="3" y="158"/>
                    <a:pt x="3" y="159"/>
                    <a:pt x="3" y="159"/>
                  </a:cubicBezTo>
                  <a:cubicBezTo>
                    <a:pt x="2" y="159"/>
                    <a:pt x="2" y="159"/>
                    <a:pt x="2" y="159"/>
                  </a:cubicBezTo>
                  <a:cubicBezTo>
                    <a:pt x="3" y="178"/>
                    <a:pt x="10" y="195"/>
                    <a:pt x="23" y="210"/>
                  </a:cubicBezTo>
                  <a:cubicBezTo>
                    <a:pt x="22" y="208"/>
                    <a:pt x="22" y="208"/>
                    <a:pt x="22" y="208"/>
                  </a:cubicBezTo>
                  <a:cubicBezTo>
                    <a:pt x="5" y="185"/>
                    <a:pt x="0" y="160"/>
                    <a:pt x="6" y="131"/>
                  </a:cubicBezTo>
                  <a:cubicBezTo>
                    <a:pt x="14" y="100"/>
                    <a:pt x="19" y="88"/>
                    <a:pt x="19" y="88"/>
                  </a:cubicBezTo>
                  <a:cubicBezTo>
                    <a:pt x="19" y="88"/>
                    <a:pt x="23" y="75"/>
                    <a:pt x="34" y="46"/>
                  </a:cubicBezTo>
                  <a:cubicBezTo>
                    <a:pt x="37" y="37"/>
                    <a:pt x="39" y="29"/>
                    <a:pt x="40" y="20"/>
                  </a:cubicBezTo>
                  <a:cubicBezTo>
                    <a:pt x="39" y="18"/>
                    <a:pt x="39" y="18"/>
                    <a:pt x="39" y="18"/>
                  </a:cubicBezTo>
                  <a:cubicBezTo>
                    <a:pt x="41" y="18"/>
                    <a:pt x="41" y="18"/>
                    <a:pt x="41" y="18"/>
                  </a:cubicBezTo>
                  <a:cubicBezTo>
                    <a:pt x="41" y="18"/>
                    <a:pt x="41" y="18"/>
                    <a:pt x="41" y="18"/>
                  </a:cubicBezTo>
                  <a:cubicBezTo>
                    <a:pt x="41" y="12"/>
                    <a:pt x="41" y="6"/>
                    <a:pt x="4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83" name="MH_Other_151"/>
            <p:cNvSpPr>
              <a:spLocks/>
            </p:cNvSpPr>
            <p:nvPr>
              <p:custDataLst>
                <p:tags r:id="rId157"/>
              </p:custDataLst>
            </p:nvPr>
          </p:nvSpPr>
          <p:spPr bwMode="auto">
            <a:xfrm>
              <a:off x="3695314" y="2910198"/>
              <a:ext cx="1523" cy="1509"/>
            </a:xfrm>
            <a:custGeom>
              <a:avLst/>
              <a:gdLst>
                <a:gd name="T0" fmla="*/ 0 w 5"/>
                <a:gd name="T1" fmla="*/ 0 h 5"/>
                <a:gd name="T2" fmla="*/ 71718526 w 5"/>
                <a:gd name="T3" fmla="*/ 179120564 h 5"/>
                <a:gd name="T4" fmla="*/ 179346497 w 5"/>
                <a:gd name="T5" fmla="*/ 0 h 5"/>
                <a:gd name="T6" fmla="*/ 179346497 w 5"/>
                <a:gd name="T7" fmla="*/ 0 h 5"/>
                <a:gd name="T8" fmla="*/ 0 w 5"/>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0"/>
                  </a:moveTo>
                  <a:lnTo>
                    <a:pt x="2" y="5"/>
                  </a:lnTo>
                  <a:lnTo>
                    <a:pt x="5" y="0"/>
                  </a:lnTo>
                  <a:lnTo>
                    <a:pt x="0"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84" name="MH_Other_152"/>
            <p:cNvSpPr>
              <a:spLocks/>
            </p:cNvSpPr>
            <p:nvPr>
              <p:custDataLst>
                <p:tags r:id="rId158"/>
              </p:custDataLst>
            </p:nvPr>
          </p:nvSpPr>
          <p:spPr bwMode="auto">
            <a:xfrm>
              <a:off x="3681609" y="3061185"/>
              <a:ext cx="1523" cy="3019"/>
            </a:xfrm>
            <a:custGeom>
              <a:avLst/>
              <a:gdLst>
                <a:gd name="T0" fmla="*/ 223838018 w 4"/>
                <a:gd name="T1" fmla="*/ 286692975 h 5"/>
                <a:gd name="T2" fmla="*/ 0 w 4"/>
                <a:gd name="T3" fmla="*/ 0 h 5"/>
                <a:gd name="T4" fmla="*/ 111918811 w 4"/>
                <a:gd name="T5" fmla="*/ 716934050 h 5"/>
                <a:gd name="T6" fmla="*/ 111918811 w 4"/>
                <a:gd name="T7" fmla="*/ 716934050 h 5"/>
                <a:gd name="T8" fmla="*/ 223838018 w 4"/>
                <a:gd name="T9" fmla="*/ 28669297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4" y="2"/>
                  </a:moveTo>
                  <a:lnTo>
                    <a:pt x="0" y="0"/>
                  </a:lnTo>
                  <a:lnTo>
                    <a:pt x="2" y="5"/>
                  </a:lnTo>
                  <a:lnTo>
                    <a:pt x="4" y="2"/>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85" name="MH_Other_153"/>
            <p:cNvSpPr>
              <a:spLocks/>
            </p:cNvSpPr>
            <p:nvPr>
              <p:custDataLst>
                <p:tags r:id="rId159"/>
              </p:custDataLst>
            </p:nvPr>
          </p:nvSpPr>
          <p:spPr bwMode="auto">
            <a:xfrm>
              <a:off x="3649626" y="2898118"/>
              <a:ext cx="30459" cy="126830"/>
            </a:xfrm>
            <a:custGeom>
              <a:avLst/>
              <a:gdLst>
                <a:gd name="T0" fmla="*/ 2147483646 w 38"/>
                <a:gd name="T1" fmla="*/ 2147483646 h 157"/>
                <a:gd name="T2" fmla="*/ 2147483646 w 38"/>
                <a:gd name="T3" fmla="*/ 2147483646 h 157"/>
                <a:gd name="T4" fmla="*/ 2147483646 w 38"/>
                <a:gd name="T5" fmla="*/ 0 h 157"/>
                <a:gd name="T6" fmla="*/ 2147483646 w 38"/>
                <a:gd name="T7" fmla="*/ 607433882 h 157"/>
                <a:gd name="T8" fmla="*/ 2147483646 w 38"/>
                <a:gd name="T9" fmla="*/ 2147483646 h 157"/>
                <a:gd name="T10" fmla="*/ 2147483646 w 38"/>
                <a:gd name="T11" fmla="*/ 2147483646 h 157"/>
                <a:gd name="T12" fmla="*/ 1763410875 w 38"/>
                <a:gd name="T13" fmla="*/ 2147483646 h 157"/>
                <a:gd name="T14" fmla="*/ 2147483646 w 38"/>
                <a:gd name="T15" fmla="*/ 2147483646 h 157"/>
                <a:gd name="T16" fmla="*/ 1763410875 w 38"/>
                <a:gd name="T17" fmla="*/ 2147483646 h 157"/>
                <a:gd name="T18" fmla="*/ 2147483646 w 38"/>
                <a:gd name="T19" fmla="*/ 2147483646 h 157"/>
                <a:gd name="T20" fmla="*/ 2147483646 w 38"/>
                <a:gd name="T21" fmla="*/ 2147483646 h 157"/>
                <a:gd name="T22" fmla="*/ 2147483646 w 38"/>
                <a:gd name="T23" fmla="*/ 2147483646 h 157"/>
                <a:gd name="T24" fmla="*/ 2147483646 w 38"/>
                <a:gd name="T25" fmla="*/ 2147483646 h 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57">
                  <a:moveTo>
                    <a:pt x="9" y="76"/>
                  </a:moveTo>
                  <a:cubicBezTo>
                    <a:pt x="18" y="45"/>
                    <a:pt x="24" y="33"/>
                    <a:pt x="24" y="33"/>
                  </a:cubicBezTo>
                  <a:cubicBezTo>
                    <a:pt x="38" y="0"/>
                    <a:pt x="38" y="0"/>
                    <a:pt x="38" y="0"/>
                  </a:cubicBezTo>
                  <a:cubicBezTo>
                    <a:pt x="36" y="1"/>
                    <a:pt x="36" y="1"/>
                    <a:pt x="36" y="1"/>
                  </a:cubicBezTo>
                  <a:cubicBezTo>
                    <a:pt x="23" y="33"/>
                    <a:pt x="23" y="33"/>
                    <a:pt x="23" y="33"/>
                  </a:cubicBezTo>
                  <a:cubicBezTo>
                    <a:pt x="23" y="33"/>
                    <a:pt x="17" y="45"/>
                    <a:pt x="8" y="75"/>
                  </a:cubicBezTo>
                  <a:cubicBezTo>
                    <a:pt x="5" y="85"/>
                    <a:pt x="3" y="94"/>
                    <a:pt x="3" y="102"/>
                  </a:cubicBezTo>
                  <a:cubicBezTo>
                    <a:pt x="3" y="103"/>
                    <a:pt x="3" y="103"/>
                    <a:pt x="4" y="103"/>
                  </a:cubicBezTo>
                  <a:cubicBezTo>
                    <a:pt x="3" y="103"/>
                    <a:pt x="3" y="103"/>
                    <a:pt x="3" y="103"/>
                  </a:cubicBezTo>
                  <a:cubicBezTo>
                    <a:pt x="3" y="122"/>
                    <a:pt x="9" y="141"/>
                    <a:pt x="21" y="157"/>
                  </a:cubicBezTo>
                  <a:cubicBezTo>
                    <a:pt x="20" y="155"/>
                    <a:pt x="20" y="155"/>
                    <a:pt x="20" y="155"/>
                  </a:cubicBezTo>
                  <a:cubicBezTo>
                    <a:pt x="20" y="154"/>
                    <a:pt x="20" y="154"/>
                    <a:pt x="20" y="154"/>
                  </a:cubicBezTo>
                  <a:cubicBezTo>
                    <a:pt x="4" y="131"/>
                    <a:pt x="0" y="105"/>
                    <a:pt x="9" y="76"/>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86" name="MH_Other_154"/>
            <p:cNvSpPr>
              <a:spLocks/>
            </p:cNvSpPr>
            <p:nvPr>
              <p:custDataLst>
                <p:tags r:id="rId160"/>
              </p:custDataLst>
            </p:nvPr>
          </p:nvSpPr>
          <p:spPr bwMode="auto">
            <a:xfrm>
              <a:off x="3664855" y="3021927"/>
              <a:ext cx="1523" cy="0"/>
            </a:xfrm>
            <a:custGeom>
              <a:avLst/>
              <a:gdLst>
                <a:gd name="T0" fmla="*/ 0 w 1"/>
                <a:gd name="T1" fmla="*/ 0 h 1"/>
                <a:gd name="T2" fmla="*/ 0 w 1"/>
                <a:gd name="T3" fmla="*/ 711 h 1"/>
                <a:gd name="T4" fmla="*/ 2147483646 w 1"/>
                <a:gd name="T5" fmla="*/ 711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1"/>
                    <a:pt x="1" y="1"/>
                    <a:pt x="1" y="1"/>
                  </a:cubicBezTo>
                  <a:cubicBezTo>
                    <a:pt x="1" y="1"/>
                    <a:pt x="1" y="0"/>
                    <a:pt x="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87" name="MH_Other_155"/>
            <p:cNvSpPr>
              <a:spLocks/>
            </p:cNvSpPr>
            <p:nvPr>
              <p:custDataLst>
                <p:tags r:id="rId161"/>
              </p:custDataLst>
            </p:nvPr>
          </p:nvSpPr>
          <p:spPr bwMode="auto">
            <a:xfrm>
              <a:off x="3637443" y="2904157"/>
              <a:ext cx="13707" cy="77003"/>
            </a:xfrm>
            <a:custGeom>
              <a:avLst/>
              <a:gdLst>
                <a:gd name="T0" fmla="*/ 2147483646 w 17"/>
                <a:gd name="T1" fmla="*/ 2147483646 h 97"/>
                <a:gd name="T2" fmla="*/ 2147483646 w 17"/>
                <a:gd name="T3" fmla="*/ 0 h 97"/>
                <a:gd name="T4" fmla="*/ 2147483646 w 17"/>
                <a:gd name="T5" fmla="*/ 0 h 97"/>
                <a:gd name="T6" fmla="*/ 2147483646 w 17"/>
                <a:gd name="T7" fmla="*/ 2147483646 h 97"/>
                <a:gd name="T8" fmla="*/ 1773040784 w 17"/>
                <a:gd name="T9" fmla="*/ 2147483646 h 97"/>
                <a:gd name="T10" fmla="*/ 2147483646 w 17"/>
                <a:gd name="T11" fmla="*/ 2147483646 h 97"/>
                <a:gd name="T12" fmla="*/ 1773040784 w 17"/>
                <a:gd name="T13" fmla="*/ 2147483646 h 97"/>
                <a:gd name="T14" fmla="*/ 2147483646 w 17"/>
                <a:gd name="T15" fmla="*/ 2147483646 h 97"/>
                <a:gd name="T16" fmla="*/ 2147483646 w 17"/>
                <a:gd name="T17" fmla="*/ 2147483646 h 97"/>
                <a:gd name="T18" fmla="*/ 2147483646 w 17"/>
                <a:gd name="T19" fmla="*/ 2147483646 h 97"/>
                <a:gd name="T20" fmla="*/ 2147483646 w 17"/>
                <a:gd name="T21" fmla="*/ 2147483646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97">
                  <a:moveTo>
                    <a:pt x="10" y="17"/>
                  </a:moveTo>
                  <a:cubicBezTo>
                    <a:pt x="13" y="10"/>
                    <a:pt x="15" y="5"/>
                    <a:pt x="17" y="0"/>
                  </a:cubicBezTo>
                  <a:cubicBezTo>
                    <a:pt x="16" y="0"/>
                    <a:pt x="16" y="0"/>
                    <a:pt x="16" y="0"/>
                  </a:cubicBezTo>
                  <a:cubicBezTo>
                    <a:pt x="14" y="5"/>
                    <a:pt x="12" y="10"/>
                    <a:pt x="9" y="16"/>
                  </a:cubicBezTo>
                  <a:cubicBezTo>
                    <a:pt x="6" y="25"/>
                    <a:pt x="4" y="35"/>
                    <a:pt x="3" y="44"/>
                  </a:cubicBezTo>
                  <a:cubicBezTo>
                    <a:pt x="4" y="45"/>
                    <a:pt x="4" y="45"/>
                    <a:pt x="4" y="45"/>
                  </a:cubicBezTo>
                  <a:cubicBezTo>
                    <a:pt x="3" y="46"/>
                    <a:pt x="3" y="46"/>
                    <a:pt x="3" y="46"/>
                  </a:cubicBezTo>
                  <a:cubicBezTo>
                    <a:pt x="2" y="64"/>
                    <a:pt x="6" y="81"/>
                    <a:pt x="16" y="97"/>
                  </a:cubicBezTo>
                  <a:cubicBezTo>
                    <a:pt x="17" y="96"/>
                    <a:pt x="17" y="96"/>
                    <a:pt x="17" y="96"/>
                  </a:cubicBezTo>
                  <a:cubicBezTo>
                    <a:pt x="17" y="95"/>
                    <a:pt x="17" y="95"/>
                    <a:pt x="17" y="95"/>
                  </a:cubicBezTo>
                  <a:cubicBezTo>
                    <a:pt x="2" y="71"/>
                    <a:pt x="0" y="45"/>
                    <a:pt x="10" y="17"/>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88" name="MH_Other_156"/>
            <p:cNvSpPr>
              <a:spLocks/>
            </p:cNvSpPr>
            <p:nvPr>
              <p:custDataLst>
                <p:tags r:id="rId162"/>
              </p:custDataLst>
            </p:nvPr>
          </p:nvSpPr>
          <p:spPr bwMode="auto">
            <a:xfrm>
              <a:off x="3651150" y="2979651"/>
              <a:ext cx="1523" cy="1509"/>
            </a:xfrm>
            <a:custGeom>
              <a:avLst/>
              <a:gdLst>
                <a:gd name="T0" fmla="*/ 0 w 1"/>
                <a:gd name="T1" fmla="*/ 0 h 1"/>
                <a:gd name="T2" fmla="*/ 0 w 1"/>
                <a:gd name="T3" fmla="*/ 1790702559 h 1"/>
                <a:gd name="T4" fmla="*/ 1790702559 w 1"/>
                <a:gd name="T5" fmla="*/ 1790702559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1"/>
                    <a:pt x="1" y="1"/>
                    <a:pt x="1" y="1"/>
                  </a:cubicBezTo>
                  <a:cubicBezTo>
                    <a:pt x="0" y="1"/>
                    <a:pt x="0" y="1"/>
                    <a:pt x="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89" name="MH_Other_157"/>
            <p:cNvSpPr>
              <a:spLocks/>
            </p:cNvSpPr>
            <p:nvPr>
              <p:custDataLst>
                <p:tags r:id="rId163"/>
              </p:custDataLst>
            </p:nvPr>
          </p:nvSpPr>
          <p:spPr bwMode="auto">
            <a:xfrm>
              <a:off x="3631352" y="2907178"/>
              <a:ext cx="9138" cy="33217"/>
            </a:xfrm>
            <a:custGeom>
              <a:avLst/>
              <a:gdLst>
                <a:gd name="T0" fmla="*/ 629831100 w 11"/>
                <a:gd name="T1" fmla="*/ 0 h 42"/>
                <a:gd name="T2" fmla="*/ 0 w 11"/>
                <a:gd name="T3" fmla="*/ 0 h 42"/>
                <a:gd name="T4" fmla="*/ 0 w 11"/>
                <a:gd name="T5" fmla="*/ 0 h 42"/>
                <a:gd name="T6" fmla="*/ 2147483646 w 11"/>
                <a:gd name="T7" fmla="*/ 2147483646 h 42"/>
                <a:gd name="T8" fmla="*/ 2147483646 w 11"/>
                <a:gd name="T9" fmla="*/ 2147483646 h 42"/>
                <a:gd name="T10" fmla="*/ 629831100 w 11"/>
                <a:gd name="T11" fmla="*/ 0 h 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42">
                  <a:moveTo>
                    <a:pt x="1" y="0"/>
                  </a:moveTo>
                  <a:cubicBezTo>
                    <a:pt x="0" y="0"/>
                    <a:pt x="0" y="0"/>
                    <a:pt x="0" y="0"/>
                  </a:cubicBezTo>
                  <a:cubicBezTo>
                    <a:pt x="0" y="0"/>
                    <a:pt x="0" y="0"/>
                    <a:pt x="0" y="0"/>
                  </a:cubicBezTo>
                  <a:cubicBezTo>
                    <a:pt x="0" y="15"/>
                    <a:pt x="3" y="29"/>
                    <a:pt x="11" y="42"/>
                  </a:cubicBezTo>
                  <a:cubicBezTo>
                    <a:pt x="11" y="40"/>
                    <a:pt x="11" y="40"/>
                    <a:pt x="11" y="40"/>
                  </a:cubicBezTo>
                  <a:cubicBezTo>
                    <a:pt x="4" y="27"/>
                    <a:pt x="1" y="14"/>
                    <a:pt x="1"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90" name="MH_Other_158"/>
            <p:cNvSpPr>
              <a:spLocks/>
            </p:cNvSpPr>
            <p:nvPr>
              <p:custDataLst>
                <p:tags r:id="rId164"/>
              </p:custDataLst>
            </p:nvPr>
          </p:nvSpPr>
          <p:spPr bwMode="auto">
            <a:xfrm>
              <a:off x="3640489" y="2938885"/>
              <a:ext cx="1523" cy="1510"/>
            </a:xfrm>
            <a:custGeom>
              <a:avLst/>
              <a:gdLst>
                <a:gd name="T0" fmla="*/ 448239996 w 2"/>
                <a:gd name="T1" fmla="*/ 71718526 h 5"/>
                <a:gd name="T2" fmla="*/ 0 w 2"/>
                <a:gd name="T3" fmla="*/ 0 h 5"/>
                <a:gd name="T4" fmla="*/ 0 w 2"/>
                <a:gd name="T5" fmla="*/ 179346497 h 5"/>
                <a:gd name="T6" fmla="*/ 448239996 w 2"/>
                <a:gd name="T7" fmla="*/ 71718526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2"/>
                  </a:moveTo>
                  <a:lnTo>
                    <a:pt x="0" y="0"/>
                  </a:lnTo>
                  <a:lnTo>
                    <a:pt x="0" y="5"/>
                  </a:lnTo>
                  <a:lnTo>
                    <a:pt x="2" y="2"/>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91" name="MH_Other_159"/>
            <p:cNvSpPr>
              <a:spLocks/>
            </p:cNvSpPr>
            <p:nvPr>
              <p:custDataLst>
                <p:tags r:id="rId165"/>
              </p:custDataLst>
            </p:nvPr>
          </p:nvSpPr>
          <p:spPr bwMode="auto">
            <a:xfrm>
              <a:off x="3766892" y="3092892"/>
              <a:ext cx="15229" cy="21138"/>
            </a:xfrm>
            <a:custGeom>
              <a:avLst/>
              <a:gdLst>
                <a:gd name="T0" fmla="*/ 2147483646 w 19"/>
                <a:gd name="T1" fmla="*/ 2147483646 h 27"/>
                <a:gd name="T2" fmla="*/ 2147483646 w 19"/>
                <a:gd name="T3" fmla="*/ 2147483646 h 27"/>
                <a:gd name="T4" fmla="*/ 2147483646 w 19"/>
                <a:gd name="T5" fmla="*/ 2147483646 h 27"/>
                <a:gd name="T6" fmla="*/ 2147483646 w 19"/>
                <a:gd name="T7" fmla="*/ 2147483646 h 27"/>
                <a:gd name="T8" fmla="*/ 2147483646 w 19"/>
                <a:gd name="T9" fmla="*/ 2147483646 h 27"/>
                <a:gd name="T10" fmla="*/ 0 w 19"/>
                <a:gd name="T11" fmla="*/ 0 h 27"/>
                <a:gd name="T12" fmla="*/ 0 w 19"/>
                <a:gd name="T13" fmla="*/ 1141710597 h 27"/>
                <a:gd name="T14" fmla="*/ 0 w 19"/>
                <a:gd name="T15" fmla="*/ 1712904621 h 27"/>
                <a:gd name="T16" fmla="*/ 2147483646 w 19"/>
                <a:gd name="T17" fmla="*/ 2147483646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27">
                  <a:moveTo>
                    <a:pt x="18" y="27"/>
                  </a:moveTo>
                  <a:cubicBezTo>
                    <a:pt x="18" y="27"/>
                    <a:pt x="18" y="27"/>
                    <a:pt x="18" y="27"/>
                  </a:cubicBezTo>
                  <a:cubicBezTo>
                    <a:pt x="19" y="26"/>
                    <a:pt x="19" y="26"/>
                    <a:pt x="19" y="26"/>
                  </a:cubicBezTo>
                  <a:cubicBezTo>
                    <a:pt x="19" y="26"/>
                    <a:pt x="19" y="26"/>
                    <a:pt x="19" y="26"/>
                  </a:cubicBezTo>
                  <a:cubicBezTo>
                    <a:pt x="18" y="24"/>
                    <a:pt x="17" y="22"/>
                    <a:pt x="16" y="20"/>
                  </a:cubicBezTo>
                  <a:cubicBezTo>
                    <a:pt x="12" y="14"/>
                    <a:pt x="6" y="6"/>
                    <a:pt x="0" y="0"/>
                  </a:cubicBezTo>
                  <a:cubicBezTo>
                    <a:pt x="0" y="2"/>
                    <a:pt x="0" y="2"/>
                    <a:pt x="0" y="2"/>
                  </a:cubicBezTo>
                  <a:cubicBezTo>
                    <a:pt x="0" y="2"/>
                    <a:pt x="0" y="2"/>
                    <a:pt x="0" y="3"/>
                  </a:cubicBezTo>
                  <a:cubicBezTo>
                    <a:pt x="8" y="10"/>
                    <a:pt x="14" y="18"/>
                    <a:pt x="18" y="27"/>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92" name="MH_Other_160"/>
            <p:cNvSpPr>
              <a:spLocks/>
            </p:cNvSpPr>
            <p:nvPr>
              <p:custDataLst>
                <p:tags r:id="rId166"/>
              </p:custDataLst>
            </p:nvPr>
          </p:nvSpPr>
          <p:spPr bwMode="auto">
            <a:xfrm>
              <a:off x="3748619" y="3058164"/>
              <a:ext cx="19798" cy="64925"/>
            </a:xfrm>
            <a:custGeom>
              <a:avLst/>
              <a:gdLst>
                <a:gd name="T0" fmla="*/ 2147483646 w 25"/>
                <a:gd name="T1" fmla="*/ 2147483646 h 82"/>
                <a:gd name="T2" fmla="*/ 2147483646 w 25"/>
                <a:gd name="T3" fmla="*/ 2147483646 h 82"/>
                <a:gd name="T4" fmla="*/ 2147483646 w 25"/>
                <a:gd name="T5" fmla="*/ 2147483646 h 82"/>
                <a:gd name="T6" fmla="*/ 2147483646 w 25"/>
                <a:gd name="T7" fmla="*/ 2147483646 h 82"/>
                <a:gd name="T8" fmla="*/ 2147483646 w 25"/>
                <a:gd name="T9" fmla="*/ 2147483646 h 82"/>
                <a:gd name="T10" fmla="*/ 2147483646 w 25"/>
                <a:gd name="T11" fmla="*/ 2147483646 h 82"/>
                <a:gd name="T12" fmla="*/ 2147483646 w 25"/>
                <a:gd name="T13" fmla="*/ 2147483646 h 82"/>
                <a:gd name="T14" fmla="*/ 2147483646 w 25"/>
                <a:gd name="T15" fmla="*/ 2147483646 h 82"/>
                <a:gd name="T16" fmla="*/ 0 w 25"/>
                <a:gd name="T17" fmla="*/ 0 h 82"/>
                <a:gd name="T18" fmla="*/ 0 w 25"/>
                <a:gd name="T19" fmla="*/ 1165617771 h 82"/>
                <a:gd name="T20" fmla="*/ 0 w 25"/>
                <a:gd name="T21" fmla="*/ 1748427072 h 82"/>
                <a:gd name="T22" fmla="*/ 2147483646 w 25"/>
                <a:gd name="T23" fmla="*/ 2147483646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 h="82">
                  <a:moveTo>
                    <a:pt x="23" y="72"/>
                  </a:moveTo>
                  <a:cubicBezTo>
                    <a:pt x="23" y="82"/>
                    <a:pt x="23" y="82"/>
                    <a:pt x="23" y="82"/>
                  </a:cubicBezTo>
                  <a:cubicBezTo>
                    <a:pt x="24" y="81"/>
                    <a:pt x="24" y="81"/>
                    <a:pt x="24" y="81"/>
                  </a:cubicBezTo>
                  <a:cubicBezTo>
                    <a:pt x="25" y="72"/>
                    <a:pt x="25" y="72"/>
                    <a:pt x="25" y="72"/>
                  </a:cubicBezTo>
                  <a:cubicBezTo>
                    <a:pt x="25" y="63"/>
                    <a:pt x="25" y="55"/>
                    <a:pt x="23" y="47"/>
                  </a:cubicBezTo>
                  <a:cubicBezTo>
                    <a:pt x="23" y="46"/>
                    <a:pt x="23" y="46"/>
                    <a:pt x="23" y="46"/>
                  </a:cubicBezTo>
                  <a:cubicBezTo>
                    <a:pt x="23" y="46"/>
                    <a:pt x="23" y="46"/>
                    <a:pt x="23" y="46"/>
                  </a:cubicBezTo>
                  <a:cubicBezTo>
                    <a:pt x="21" y="37"/>
                    <a:pt x="19" y="29"/>
                    <a:pt x="15" y="21"/>
                  </a:cubicBezTo>
                  <a:cubicBezTo>
                    <a:pt x="11" y="14"/>
                    <a:pt x="5" y="7"/>
                    <a:pt x="0" y="0"/>
                  </a:cubicBezTo>
                  <a:cubicBezTo>
                    <a:pt x="0" y="2"/>
                    <a:pt x="0" y="2"/>
                    <a:pt x="0" y="2"/>
                  </a:cubicBezTo>
                  <a:cubicBezTo>
                    <a:pt x="0" y="2"/>
                    <a:pt x="0" y="2"/>
                    <a:pt x="0" y="3"/>
                  </a:cubicBezTo>
                  <a:cubicBezTo>
                    <a:pt x="18" y="22"/>
                    <a:pt x="25" y="44"/>
                    <a:pt x="23" y="72"/>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93" name="MH_Other_161"/>
            <p:cNvSpPr>
              <a:spLocks/>
            </p:cNvSpPr>
            <p:nvPr>
              <p:custDataLst>
                <p:tags r:id="rId167"/>
              </p:custDataLst>
            </p:nvPr>
          </p:nvSpPr>
          <p:spPr bwMode="auto">
            <a:xfrm>
              <a:off x="3766892" y="3094402"/>
              <a:ext cx="0" cy="1509"/>
            </a:xfrm>
            <a:custGeom>
              <a:avLst/>
              <a:gdLst>
                <a:gd name="T0" fmla="*/ 1790702559 h 1"/>
                <a:gd name="T1" fmla="*/ 0 h 1"/>
                <a:gd name="T2" fmla="*/ 0 h 1"/>
                <a:gd name="T3" fmla="*/ 1790702559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94" name="MH_Other_162"/>
            <p:cNvSpPr>
              <a:spLocks/>
            </p:cNvSpPr>
            <p:nvPr>
              <p:custDataLst>
                <p:tags r:id="rId168"/>
              </p:custDataLst>
            </p:nvPr>
          </p:nvSpPr>
          <p:spPr bwMode="auto">
            <a:xfrm>
              <a:off x="3731865" y="3021928"/>
              <a:ext cx="16753" cy="116260"/>
            </a:xfrm>
            <a:custGeom>
              <a:avLst/>
              <a:gdLst>
                <a:gd name="T0" fmla="*/ 2147483646 w 22"/>
                <a:gd name="T1" fmla="*/ 2147483646 h 145"/>
                <a:gd name="T2" fmla="*/ 2147483646 w 22"/>
                <a:gd name="T3" fmla="*/ 2147483646 h 145"/>
                <a:gd name="T4" fmla="*/ 2147483646 w 22"/>
                <a:gd name="T5" fmla="*/ 2147483646 h 145"/>
                <a:gd name="T6" fmla="*/ 2147483646 w 22"/>
                <a:gd name="T7" fmla="*/ 2147483646 h 145"/>
                <a:gd name="T8" fmla="*/ 2147483646 w 22"/>
                <a:gd name="T9" fmla="*/ 2147483646 h 145"/>
                <a:gd name="T10" fmla="*/ 2147483646 w 22"/>
                <a:gd name="T11" fmla="*/ 2147483646 h 145"/>
                <a:gd name="T12" fmla="*/ 2147483646 w 22"/>
                <a:gd name="T13" fmla="*/ 2147483646 h 145"/>
                <a:gd name="T14" fmla="*/ 2147483646 w 22"/>
                <a:gd name="T15" fmla="*/ 2147483646 h 145"/>
                <a:gd name="T16" fmla="*/ 2147483646 w 22"/>
                <a:gd name="T17" fmla="*/ 2147483646 h 145"/>
                <a:gd name="T18" fmla="*/ 2147483646 w 22"/>
                <a:gd name="T19" fmla="*/ 2147483646 h 145"/>
                <a:gd name="T20" fmla="*/ 0 w 22"/>
                <a:gd name="T21" fmla="*/ 0 h 145"/>
                <a:gd name="T22" fmla="*/ 0 w 22"/>
                <a:gd name="T23" fmla="*/ 1195350565 h 145"/>
                <a:gd name="T24" fmla="*/ 2147483646 w 22"/>
                <a:gd name="T25" fmla="*/ 2147483646 h 1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145">
                  <a:moveTo>
                    <a:pt x="18" y="72"/>
                  </a:moveTo>
                  <a:cubicBezTo>
                    <a:pt x="15" y="103"/>
                    <a:pt x="14" y="116"/>
                    <a:pt x="14" y="116"/>
                  </a:cubicBezTo>
                  <a:cubicBezTo>
                    <a:pt x="14" y="117"/>
                    <a:pt x="13" y="125"/>
                    <a:pt x="13" y="145"/>
                  </a:cubicBezTo>
                  <a:cubicBezTo>
                    <a:pt x="14" y="144"/>
                    <a:pt x="14" y="144"/>
                    <a:pt x="14" y="144"/>
                  </a:cubicBezTo>
                  <a:cubicBezTo>
                    <a:pt x="15" y="125"/>
                    <a:pt x="16" y="117"/>
                    <a:pt x="16" y="117"/>
                  </a:cubicBezTo>
                  <a:cubicBezTo>
                    <a:pt x="16" y="117"/>
                    <a:pt x="17" y="103"/>
                    <a:pt x="20" y="72"/>
                  </a:cubicBezTo>
                  <a:cubicBezTo>
                    <a:pt x="21" y="63"/>
                    <a:pt x="21" y="55"/>
                    <a:pt x="20" y="47"/>
                  </a:cubicBezTo>
                  <a:cubicBezTo>
                    <a:pt x="19" y="46"/>
                    <a:pt x="19" y="46"/>
                    <a:pt x="19" y="46"/>
                  </a:cubicBezTo>
                  <a:cubicBezTo>
                    <a:pt x="20" y="46"/>
                    <a:pt x="20" y="46"/>
                    <a:pt x="20" y="46"/>
                  </a:cubicBezTo>
                  <a:cubicBezTo>
                    <a:pt x="19" y="37"/>
                    <a:pt x="16" y="29"/>
                    <a:pt x="13" y="21"/>
                  </a:cubicBezTo>
                  <a:cubicBezTo>
                    <a:pt x="10" y="13"/>
                    <a:pt x="5" y="6"/>
                    <a:pt x="0" y="0"/>
                  </a:cubicBezTo>
                  <a:cubicBezTo>
                    <a:pt x="0" y="2"/>
                    <a:pt x="0" y="2"/>
                    <a:pt x="0" y="2"/>
                  </a:cubicBezTo>
                  <a:cubicBezTo>
                    <a:pt x="16" y="22"/>
                    <a:pt x="22" y="44"/>
                    <a:pt x="18" y="72"/>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95" name="MH_Other_163"/>
            <p:cNvSpPr>
              <a:spLocks/>
            </p:cNvSpPr>
            <p:nvPr>
              <p:custDataLst>
                <p:tags r:id="rId169"/>
              </p:custDataLst>
            </p:nvPr>
          </p:nvSpPr>
          <p:spPr bwMode="auto">
            <a:xfrm>
              <a:off x="3747094" y="3059674"/>
              <a:ext cx="1523" cy="0"/>
            </a:xfrm>
            <a:custGeom>
              <a:avLst/>
              <a:gdLst>
                <a:gd name="T0" fmla="*/ 2147483646 w 1"/>
                <a:gd name="T1" fmla="*/ 711 h 1"/>
                <a:gd name="T2" fmla="*/ 2147483646 w 1"/>
                <a:gd name="T3" fmla="*/ 0 h 1"/>
                <a:gd name="T4" fmla="*/ 0 w 1"/>
                <a:gd name="T5" fmla="*/ 0 h 1"/>
                <a:gd name="T6" fmla="*/ 2147483646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0"/>
                    <a:pt x="1" y="0"/>
                    <a:pt x="1" y="0"/>
                  </a:cubicBezTo>
                  <a:cubicBezTo>
                    <a:pt x="0" y="0"/>
                    <a:pt x="0" y="0"/>
                    <a:pt x="0" y="0"/>
                  </a:cubicBezTo>
                  <a:lnTo>
                    <a:pt x="1" y="1"/>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96" name="MH_Other_164"/>
            <p:cNvSpPr>
              <a:spLocks/>
            </p:cNvSpPr>
            <p:nvPr>
              <p:custDataLst>
                <p:tags r:id="rId170"/>
              </p:custDataLst>
            </p:nvPr>
          </p:nvSpPr>
          <p:spPr bwMode="auto">
            <a:xfrm>
              <a:off x="3716636" y="2985690"/>
              <a:ext cx="16753" cy="163066"/>
            </a:xfrm>
            <a:custGeom>
              <a:avLst/>
              <a:gdLst>
                <a:gd name="T0" fmla="*/ 2147483646 w 20"/>
                <a:gd name="T1" fmla="*/ 2147483646 h 203"/>
                <a:gd name="T2" fmla="*/ 2147483646 w 20"/>
                <a:gd name="T3" fmla="*/ 2147483646 h 203"/>
                <a:gd name="T4" fmla="*/ 2147483646 w 20"/>
                <a:gd name="T5" fmla="*/ 2147483646 h 203"/>
                <a:gd name="T6" fmla="*/ 2147483646 w 20"/>
                <a:gd name="T7" fmla="*/ 2147483646 h 203"/>
                <a:gd name="T8" fmla="*/ 2147483646 w 20"/>
                <a:gd name="T9" fmla="*/ 2147483646 h 203"/>
                <a:gd name="T10" fmla="*/ 2147483646 w 20"/>
                <a:gd name="T11" fmla="*/ 2147483646 h 203"/>
                <a:gd name="T12" fmla="*/ 2147483646 w 20"/>
                <a:gd name="T13" fmla="*/ 2147483646 h 203"/>
                <a:gd name="T14" fmla="*/ 2147483646 w 20"/>
                <a:gd name="T15" fmla="*/ 2147483646 h 203"/>
                <a:gd name="T16" fmla="*/ 2147483646 w 20"/>
                <a:gd name="T17" fmla="*/ 2147483646 h 203"/>
                <a:gd name="T18" fmla="*/ 2147483646 w 20"/>
                <a:gd name="T19" fmla="*/ 2147483646 h 203"/>
                <a:gd name="T20" fmla="*/ 2147483646 w 20"/>
                <a:gd name="T21" fmla="*/ 2147483646 h 203"/>
                <a:gd name="T22" fmla="*/ 2147483646 w 20"/>
                <a:gd name="T23" fmla="*/ 2147483646 h 203"/>
                <a:gd name="T24" fmla="*/ 2147483646 w 20"/>
                <a:gd name="T25" fmla="*/ 2147483646 h 203"/>
                <a:gd name="T26" fmla="*/ 2147483646 w 20"/>
                <a:gd name="T27" fmla="*/ 2147483646 h 203"/>
                <a:gd name="T28" fmla="*/ 2147483646 w 20"/>
                <a:gd name="T29" fmla="*/ 2147483646 h 203"/>
                <a:gd name="T30" fmla="*/ 2147483646 w 20"/>
                <a:gd name="T31" fmla="*/ 2147483646 h 203"/>
                <a:gd name="T32" fmla="*/ 2147483646 w 20"/>
                <a:gd name="T33" fmla="*/ 2147483646 h 203"/>
                <a:gd name="T34" fmla="*/ 0 w 20"/>
                <a:gd name="T35" fmla="*/ 0 h 203"/>
                <a:gd name="T36" fmla="*/ 0 w 20"/>
                <a:gd name="T37" fmla="*/ 600612998 h 203"/>
                <a:gd name="T38" fmla="*/ 0 w 20"/>
                <a:gd name="T39" fmla="*/ 1201939668 h 203"/>
                <a:gd name="T40" fmla="*/ 2147483646 w 20"/>
                <a:gd name="T41" fmla="*/ 2147483646 h 2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 h="203">
                  <a:moveTo>
                    <a:pt x="15" y="74"/>
                  </a:moveTo>
                  <a:cubicBezTo>
                    <a:pt x="10" y="105"/>
                    <a:pt x="9" y="118"/>
                    <a:pt x="8" y="118"/>
                  </a:cubicBezTo>
                  <a:cubicBezTo>
                    <a:pt x="8" y="118"/>
                    <a:pt x="6" y="131"/>
                    <a:pt x="4" y="163"/>
                  </a:cubicBezTo>
                  <a:cubicBezTo>
                    <a:pt x="4" y="173"/>
                    <a:pt x="4" y="182"/>
                    <a:pt x="6" y="191"/>
                  </a:cubicBezTo>
                  <a:cubicBezTo>
                    <a:pt x="7" y="191"/>
                    <a:pt x="7" y="191"/>
                    <a:pt x="7" y="191"/>
                  </a:cubicBezTo>
                  <a:cubicBezTo>
                    <a:pt x="7" y="192"/>
                    <a:pt x="7" y="192"/>
                    <a:pt x="7" y="192"/>
                  </a:cubicBezTo>
                  <a:cubicBezTo>
                    <a:pt x="8" y="196"/>
                    <a:pt x="9" y="200"/>
                    <a:pt x="10" y="203"/>
                  </a:cubicBezTo>
                  <a:cubicBezTo>
                    <a:pt x="11" y="203"/>
                    <a:pt x="11" y="203"/>
                    <a:pt x="11" y="203"/>
                  </a:cubicBezTo>
                  <a:cubicBezTo>
                    <a:pt x="11" y="203"/>
                    <a:pt x="11" y="203"/>
                    <a:pt x="11" y="203"/>
                  </a:cubicBezTo>
                  <a:cubicBezTo>
                    <a:pt x="7" y="191"/>
                    <a:pt x="5" y="178"/>
                    <a:pt x="5" y="163"/>
                  </a:cubicBezTo>
                  <a:cubicBezTo>
                    <a:pt x="7" y="132"/>
                    <a:pt x="10" y="119"/>
                    <a:pt x="10" y="118"/>
                  </a:cubicBezTo>
                  <a:cubicBezTo>
                    <a:pt x="10" y="118"/>
                    <a:pt x="11" y="105"/>
                    <a:pt x="16" y="75"/>
                  </a:cubicBezTo>
                  <a:cubicBezTo>
                    <a:pt x="18" y="65"/>
                    <a:pt x="19" y="56"/>
                    <a:pt x="18" y="48"/>
                  </a:cubicBezTo>
                  <a:cubicBezTo>
                    <a:pt x="18" y="48"/>
                    <a:pt x="17" y="47"/>
                    <a:pt x="17" y="47"/>
                  </a:cubicBezTo>
                  <a:cubicBezTo>
                    <a:pt x="18" y="46"/>
                    <a:pt x="18" y="46"/>
                    <a:pt x="18" y="46"/>
                  </a:cubicBezTo>
                  <a:cubicBezTo>
                    <a:pt x="18" y="46"/>
                    <a:pt x="18" y="46"/>
                    <a:pt x="18" y="46"/>
                  </a:cubicBezTo>
                  <a:cubicBezTo>
                    <a:pt x="17" y="38"/>
                    <a:pt x="15" y="30"/>
                    <a:pt x="13" y="23"/>
                  </a:cubicBezTo>
                  <a:cubicBezTo>
                    <a:pt x="10" y="15"/>
                    <a:pt x="5" y="7"/>
                    <a:pt x="0" y="0"/>
                  </a:cubicBezTo>
                  <a:cubicBezTo>
                    <a:pt x="0" y="1"/>
                    <a:pt x="0" y="1"/>
                    <a:pt x="0" y="1"/>
                  </a:cubicBezTo>
                  <a:cubicBezTo>
                    <a:pt x="0" y="2"/>
                    <a:pt x="0" y="2"/>
                    <a:pt x="0" y="2"/>
                  </a:cubicBezTo>
                  <a:cubicBezTo>
                    <a:pt x="16" y="24"/>
                    <a:pt x="20" y="46"/>
                    <a:pt x="15" y="74"/>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97" name="MH_Other_165"/>
            <p:cNvSpPr>
              <a:spLocks/>
            </p:cNvSpPr>
            <p:nvPr>
              <p:custDataLst>
                <p:tags r:id="rId171"/>
              </p:custDataLst>
            </p:nvPr>
          </p:nvSpPr>
          <p:spPr bwMode="auto">
            <a:xfrm>
              <a:off x="3730344" y="3021928"/>
              <a:ext cx="1523" cy="3019"/>
            </a:xfrm>
            <a:custGeom>
              <a:avLst/>
              <a:gdLst>
                <a:gd name="T0" fmla="*/ 0 w 1"/>
                <a:gd name="T1" fmla="*/ 2147483646 h 2"/>
                <a:gd name="T2" fmla="*/ 1790702559 w 1"/>
                <a:gd name="T3" fmla="*/ 2147483646 h 2"/>
                <a:gd name="T4" fmla="*/ 1790702559 w 1"/>
                <a:gd name="T5" fmla="*/ 0 h 2"/>
                <a:gd name="T6" fmla="*/ 1790702559 w 1"/>
                <a:gd name="T7" fmla="*/ 0 h 2"/>
                <a:gd name="T8" fmla="*/ 0 w 1"/>
                <a:gd name="T9" fmla="*/ 2147483646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1"/>
                  </a:moveTo>
                  <a:cubicBezTo>
                    <a:pt x="0" y="1"/>
                    <a:pt x="1" y="2"/>
                    <a:pt x="1" y="2"/>
                  </a:cubicBezTo>
                  <a:cubicBezTo>
                    <a:pt x="1" y="0"/>
                    <a:pt x="1" y="0"/>
                    <a:pt x="1" y="0"/>
                  </a:cubicBezTo>
                  <a:cubicBezTo>
                    <a:pt x="1" y="0"/>
                    <a:pt x="1" y="0"/>
                    <a:pt x="1" y="0"/>
                  </a:cubicBezTo>
                  <a:lnTo>
                    <a:pt x="0" y="1"/>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98" name="MH_Other_166"/>
            <p:cNvSpPr>
              <a:spLocks/>
            </p:cNvSpPr>
            <p:nvPr>
              <p:custDataLst>
                <p:tags r:id="rId172"/>
              </p:custDataLst>
            </p:nvPr>
          </p:nvSpPr>
          <p:spPr bwMode="auto">
            <a:xfrm>
              <a:off x="3698360" y="2947944"/>
              <a:ext cx="24367" cy="191754"/>
            </a:xfrm>
            <a:custGeom>
              <a:avLst/>
              <a:gdLst>
                <a:gd name="T0" fmla="*/ 2147483646 w 31"/>
                <a:gd name="T1" fmla="*/ 0 h 240"/>
                <a:gd name="T2" fmla="*/ 2147483646 w 31"/>
                <a:gd name="T3" fmla="*/ 1187677821 h 240"/>
                <a:gd name="T4" fmla="*/ 2147483646 w 31"/>
                <a:gd name="T5" fmla="*/ 2147483646 h 240"/>
                <a:gd name="T6" fmla="*/ 2147483646 w 31"/>
                <a:gd name="T7" fmla="*/ 2147483646 h 240"/>
                <a:gd name="T8" fmla="*/ 1686411697 w 31"/>
                <a:gd name="T9" fmla="*/ 2147483646 h 240"/>
                <a:gd name="T10" fmla="*/ 2147483646 w 31"/>
                <a:gd name="T11" fmla="*/ 2147483646 h 240"/>
                <a:gd name="T12" fmla="*/ 2147483646 w 31"/>
                <a:gd name="T13" fmla="*/ 2147483646 h 240"/>
                <a:gd name="T14" fmla="*/ 2147483646 w 31"/>
                <a:gd name="T15" fmla="*/ 2147483646 h 240"/>
                <a:gd name="T16" fmla="*/ 2147483646 w 31"/>
                <a:gd name="T17" fmla="*/ 2147483646 h 240"/>
                <a:gd name="T18" fmla="*/ 2147483646 w 31"/>
                <a:gd name="T19" fmla="*/ 2147483646 h 240"/>
                <a:gd name="T20" fmla="*/ 2147483646 w 31"/>
                <a:gd name="T21" fmla="*/ 2147483646 h 240"/>
                <a:gd name="T22" fmla="*/ 2147483646 w 31"/>
                <a:gd name="T23" fmla="*/ 2147483646 h 240"/>
                <a:gd name="T24" fmla="*/ 2147483646 w 31"/>
                <a:gd name="T25" fmla="*/ 2147483646 h 240"/>
                <a:gd name="T26" fmla="*/ 2147483646 w 31"/>
                <a:gd name="T27" fmla="*/ 2147483646 h 240"/>
                <a:gd name="T28" fmla="*/ 2147483646 w 31"/>
                <a:gd name="T29" fmla="*/ 2147483646 h 240"/>
                <a:gd name="T30" fmla="*/ 2147483646 w 31"/>
                <a:gd name="T31" fmla="*/ 0 h 2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 h="240">
                  <a:moveTo>
                    <a:pt x="10" y="0"/>
                  </a:moveTo>
                  <a:cubicBezTo>
                    <a:pt x="9" y="2"/>
                    <a:pt x="9" y="2"/>
                    <a:pt x="9" y="2"/>
                  </a:cubicBezTo>
                  <a:cubicBezTo>
                    <a:pt x="23" y="25"/>
                    <a:pt x="26" y="47"/>
                    <a:pt x="20" y="76"/>
                  </a:cubicBezTo>
                  <a:cubicBezTo>
                    <a:pt x="13" y="105"/>
                    <a:pt x="10" y="119"/>
                    <a:pt x="10" y="119"/>
                  </a:cubicBezTo>
                  <a:cubicBezTo>
                    <a:pt x="10" y="119"/>
                    <a:pt x="7" y="132"/>
                    <a:pt x="3" y="164"/>
                  </a:cubicBezTo>
                  <a:cubicBezTo>
                    <a:pt x="0" y="194"/>
                    <a:pt x="9" y="220"/>
                    <a:pt x="30" y="240"/>
                  </a:cubicBezTo>
                  <a:cubicBezTo>
                    <a:pt x="31" y="240"/>
                    <a:pt x="31" y="240"/>
                    <a:pt x="31" y="240"/>
                  </a:cubicBezTo>
                  <a:cubicBezTo>
                    <a:pt x="31" y="239"/>
                    <a:pt x="30" y="239"/>
                    <a:pt x="30" y="239"/>
                  </a:cubicBezTo>
                  <a:cubicBezTo>
                    <a:pt x="10" y="219"/>
                    <a:pt x="1" y="194"/>
                    <a:pt x="4" y="164"/>
                  </a:cubicBezTo>
                  <a:cubicBezTo>
                    <a:pt x="8" y="132"/>
                    <a:pt x="12" y="119"/>
                    <a:pt x="12" y="119"/>
                  </a:cubicBezTo>
                  <a:cubicBezTo>
                    <a:pt x="12" y="119"/>
                    <a:pt x="14" y="106"/>
                    <a:pt x="21" y="76"/>
                  </a:cubicBezTo>
                  <a:cubicBezTo>
                    <a:pt x="23" y="67"/>
                    <a:pt x="24" y="58"/>
                    <a:pt x="24" y="50"/>
                  </a:cubicBezTo>
                  <a:cubicBezTo>
                    <a:pt x="24" y="50"/>
                    <a:pt x="24" y="50"/>
                    <a:pt x="24" y="50"/>
                  </a:cubicBezTo>
                  <a:cubicBezTo>
                    <a:pt x="24" y="49"/>
                    <a:pt x="24" y="49"/>
                    <a:pt x="24" y="49"/>
                  </a:cubicBezTo>
                  <a:cubicBezTo>
                    <a:pt x="24" y="40"/>
                    <a:pt x="23" y="32"/>
                    <a:pt x="21" y="24"/>
                  </a:cubicBezTo>
                  <a:cubicBezTo>
                    <a:pt x="18" y="16"/>
                    <a:pt x="14" y="8"/>
                    <a:pt x="1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299" name="MH_Other_167"/>
            <p:cNvSpPr>
              <a:spLocks/>
            </p:cNvSpPr>
            <p:nvPr>
              <p:custDataLst>
                <p:tags r:id="rId173"/>
              </p:custDataLst>
            </p:nvPr>
          </p:nvSpPr>
          <p:spPr bwMode="auto">
            <a:xfrm>
              <a:off x="3722727" y="3138187"/>
              <a:ext cx="0" cy="1510"/>
            </a:xfrm>
            <a:custGeom>
              <a:avLst/>
              <a:gdLst>
                <a:gd name="T0" fmla="*/ 0 w 1"/>
                <a:gd name="T1" fmla="*/ 0 h 1"/>
                <a:gd name="T2" fmla="*/ 711 w 1"/>
                <a:gd name="T3" fmla="*/ 2147483646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1" y="0"/>
                    <a:pt x="1" y="1"/>
                  </a:cubicBezTo>
                  <a:cubicBezTo>
                    <a:pt x="1" y="0"/>
                    <a:pt x="1" y="0"/>
                    <a:pt x="1" y="0"/>
                  </a:cubicBezTo>
                  <a:cubicBezTo>
                    <a:pt x="1" y="0"/>
                    <a:pt x="1" y="0"/>
                    <a:pt x="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00" name="MH_Other_168"/>
            <p:cNvSpPr>
              <a:spLocks/>
            </p:cNvSpPr>
            <p:nvPr>
              <p:custDataLst>
                <p:tags r:id="rId174"/>
              </p:custDataLst>
            </p:nvPr>
          </p:nvSpPr>
          <p:spPr bwMode="auto">
            <a:xfrm>
              <a:off x="3716635" y="2987201"/>
              <a:ext cx="0" cy="0"/>
            </a:xfrm>
            <a:custGeom>
              <a:avLst/>
              <a:gdLst>
                <a:gd name="T0" fmla="*/ 711 h 1"/>
                <a:gd name="T1" fmla="*/ 0 h 1"/>
                <a:gd name="T2" fmla="*/ 711 h 1"/>
                <a:gd name="T3" fmla="*/ 0 60000 65536"/>
                <a:gd name="T4" fmla="*/ 0 60000 65536"/>
                <a:gd name="T5" fmla="*/ 0 60000 65536"/>
              </a:gdLst>
              <a:ahLst/>
              <a:cxnLst>
                <a:cxn ang="T3">
                  <a:pos x="0" y="T0"/>
                </a:cxn>
                <a:cxn ang="T4">
                  <a:pos x="0" y="T1"/>
                </a:cxn>
                <a:cxn ang="T5">
                  <a:pos x="0" y="T2"/>
                </a:cxn>
              </a:cxnLst>
              <a:rect l="0" t="0" r="r" b="b"/>
              <a:pathLst>
                <a:path h="1">
                  <a:moveTo>
                    <a:pt x="0" y="1"/>
                  </a:moveTo>
                  <a:cubicBezTo>
                    <a:pt x="0" y="1"/>
                    <a:pt x="0" y="1"/>
                    <a:pt x="0" y="0"/>
                  </a:cubicBezTo>
                  <a:cubicBezTo>
                    <a:pt x="0" y="1"/>
                    <a:pt x="0" y="1"/>
                    <a:pt x="0"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01" name="MH_Other_169"/>
            <p:cNvSpPr>
              <a:spLocks/>
            </p:cNvSpPr>
            <p:nvPr>
              <p:custDataLst>
                <p:tags r:id="rId175"/>
              </p:custDataLst>
            </p:nvPr>
          </p:nvSpPr>
          <p:spPr bwMode="auto">
            <a:xfrm>
              <a:off x="3617645" y="2648990"/>
              <a:ext cx="79192" cy="258188"/>
            </a:xfrm>
            <a:custGeom>
              <a:avLst/>
              <a:gdLst>
                <a:gd name="T0" fmla="*/ 2147483646 w 99"/>
                <a:gd name="T1" fmla="*/ 2147483646 h 322"/>
                <a:gd name="T2" fmla="*/ 2147483646 w 99"/>
                <a:gd name="T3" fmla="*/ 2147483646 h 322"/>
                <a:gd name="T4" fmla="*/ 2147483646 w 99"/>
                <a:gd name="T5" fmla="*/ 2147483646 h 322"/>
                <a:gd name="T6" fmla="*/ 2147483646 w 99"/>
                <a:gd name="T7" fmla="*/ 2147483646 h 322"/>
                <a:gd name="T8" fmla="*/ 2147483646 w 99"/>
                <a:gd name="T9" fmla="*/ 2147483646 h 322"/>
                <a:gd name="T10" fmla="*/ 2147483646 w 99"/>
                <a:gd name="T11" fmla="*/ 2147483646 h 322"/>
                <a:gd name="T12" fmla="*/ 2147483646 w 99"/>
                <a:gd name="T13" fmla="*/ 2147483646 h 322"/>
                <a:gd name="T14" fmla="*/ 2147483646 w 99"/>
                <a:gd name="T15" fmla="*/ 2147483646 h 322"/>
                <a:gd name="T16" fmla="*/ 2147483646 w 99"/>
                <a:gd name="T17" fmla="*/ 2147483646 h 322"/>
                <a:gd name="T18" fmla="*/ 2147483646 w 99"/>
                <a:gd name="T19" fmla="*/ 2147483646 h 322"/>
                <a:gd name="T20" fmla="*/ 2147483646 w 99"/>
                <a:gd name="T21" fmla="*/ 2147483646 h 322"/>
                <a:gd name="T22" fmla="*/ 2147483646 w 99"/>
                <a:gd name="T23" fmla="*/ 2147483646 h 322"/>
                <a:gd name="T24" fmla="*/ 2147483646 w 99"/>
                <a:gd name="T25" fmla="*/ 2147483646 h 322"/>
                <a:gd name="T26" fmla="*/ 2147483646 w 99"/>
                <a:gd name="T27" fmla="*/ 2147483646 h 322"/>
                <a:gd name="T28" fmla="*/ 2147483646 w 99"/>
                <a:gd name="T29" fmla="*/ 2147483646 h 322"/>
                <a:gd name="T30" fmla="*/ 2147483646 w 99"/>
                <a:gd name="T31" fmla="*/ 2147483646 h 322"/>
                <a:gd name="T32" fmla="*/ 2147483646 w 99"/>
                <a:gd name="T33" fmla="*/ 2147483646 h 322"/>
                <a:gd name="T34" fmla="*/ 2147483646 w 99"/>
                <a:gd name="T35" fmla="*/ 2147483646 h 322"/>
                <a:gd name="T36" fmla="*/ 2147483646 w 99"/>
                <a:gd name="T37" fmla="*/ 2147483646 h 322"/>
                <a:gd name="T38" fmla="*/ 2147483646 w 99"/>
                <a:gd name="T39" fmla="*/ 2147483646 h 322"/>
                <a:gd name="T40" fmla="*/ 2147483646 w 99"/>
                <a:gd name="T41" fmla="*/ 2147483646 h 322"/>
                <a:gd name="T42" fmla="*/ 2147483646 w 99"/>
                <a:gd name="T43" fmla="*/ 2147483646 h 322"/>
                <a:gd name="T44" fmla="*/ 2147483646 w 99"/>
                <a:gd name="T45" fmla="*/ 2147483646 h 322"/>
                <a:gd name="T46" fmla="*/ 2147483646 w 99"/>
                <a:gd name="T47" fmla="*/ 2147483646 h 322"/>
                <a:gd name="T48" fmla="*/ 2147483646 w 99"/>
                <a:gd name="T49" fmla="*/ 2147483646 h 322"/>
                <a:gd name="T50" fmla="*/ 2147483646 w 99"/>
                <a:gd name="T51" fmla="*/ 2147483646 h 322"/>
                <a:gd name="T52" fmla="*/ 2147483646 w 99"/>
                <a:gd name="T53" fmla="*/ 2147483646 h 322"/>
                <a:gd name="T54" fmla="*/ 2147483646 w 99"/>
                <a:gd name="T55" fmla="*/ 2147483646 h 322"/>
                <a:gd name="T56" fmla="*/ 2147483646 w 99"/>
                <a:gd name="T57" fmla="*/ 2147483646 h 322"/>
                <a:gd name="T58" fmla="*/ 2147483646 w 99"/>
                <a:gd name="T59" fmla="*/ 2147483646 h 322"/>
                <a:gd name="T60" fmla="*/ 2147483646 w 99"/>
                <a:gd name="T61" fmla="*/ 2147483646 h 322"/>
                <a:gd name="T62" fmla="*/ 2147483646 w 99"/>
                <a:gd name="T63" fmla="*/ 2147483646 h 322"/>
                <a:gd name="T64" fmla="*/ 2147483646 w 99"/>
                <a:gd name="T65" fmla="*/ 2147483646 h 322"/>
                <a:gd name="T66" fmla="*/ 2147483646 w 99"/>
                <a:gd name="T67" fmla="*/ 2147483646 h 322"/>
                <a:gd name="T68" fmla="*/ 2147483646 w 99"/>
                <a:gd name="T69" fmla="*/ 2147483646 h 322"/>
                <a:gd name="T70" fmla="*/ 2147483646 w 99"/>
                <a:gd name="T71" fmla="*/ 2147483646 h 322"/>
                <a:gd name="T72" fmla="*/ 2147483646 w 99"/>
                <a:gd name="T73" fmla="*/ 2147483646 h 322"/>
                <a:gd name="T74" fmla="*/ 2147483646 w 99"/>
                <a:gd name="T75" fmla="*/ 0 h 322"/>
                <a:gd name="T76" fmla="*/ 2147483646 w 99"/>
                <a:gd name="T77" fmla="*/ 0 h 322"/>
                <a:gd name="T78" fmla="*/ 2147483646 w 99"/>
                <a:gd name="T79" fmla="*/ 0 h 322"/>
                <a:gd name="T80" fmla="*/ 2147483646 w 99"/>
                <a:gd name="T81" fmla="*/ 2147483646 h 3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9" h="322">
                  <a:moveTo>
                    <a:pt x="13" y="43"/>
                  </a:moveTo>
                  <a:cubicBezTo>
                    <a:pt x="6" y="59"/>
                    <a:pt x="4" y="77"/>
                    <a:pt x="8" y="95"/>
                  </a:cubicBezTo>
                  <a:cubicBezTo>
                    <a:pt x="8" y="95"/>
                    <a:pt x="8" y="95"/>
                    <a:pt x="8" y="95"/>
                  </a:cubicBezTo>
                  <a:cubicBezTo>
                    <a:pt x="1" y="112"/>
                    <a:pt x="1" y="132"/>
                    <a:pt x="6" y="150"/>
                  </a:cubicBezTo>
                  <a:cubicBezTo>
                    <a:pt x="0" y="168"/>
                    <a:pt x="0" y="186"/>
                    <a:pt x="6" y="204"/>
                  </a:cubicBezTo>
                  <a:cubicBezTo>
                    <a:pt x="2" y="221"/>
                    <a:pt x="4" y="240"/>
                    <a:pt x="11" y="257"/>
                  </a:cubicBezTo>
                  <a:cubicBezTo>
                    <a:pt x="7" y="275"/>
                    <a:pt x="10" y="293"/>
                    <a:pt x="18" y="311"/>
                  </a:cubicBezTo>
                  <a:cubicBezTo>
                    <a:pt x="18" y="310"/>
                    <a:pt x="18" y="310"/>
                    <a:pt x="18" y="310"/>
                  </a:cubicBezTo>
                  <a:cubicBezTo>
                    <a:pt x="18" y="314"/>
                    <a:pt x="18" y="318"/>
                    <a:pt x="18" y="322"/>
                  </a:cubicBezTo>
                  <a:cubicBezTo>
                    <a:pt x="18" y="322"/>
                    <a:pt x="18" y="322"/>
                    <a:pt x="18" y="322"/>
                  </a:cubicBezTo>
                  <a:cubicBezTo>
                    <a:pt x="19" y="322"/>
                    <a:pt x="19" y="322"/>
                    <a:pt x="19" y="322"/>
                  </a:cubicBezTo>
                  <a:cubicBezTo>
                    <a:pt x="42" y="318"/>
                    <a:pt x="42" y="318"/>
                    <a:pt x="42" y="318"/>
                  </a:cubicBezTo>
                  <a:cubicBezTo>
                    <a:pt x="43" y="318"/>
                    <a:pt x="43" y="318"/>
                    <a:pt x="43" y="318"/>
                  </a:cubicBezTo>
                  <a:cubicBezTo>
                    <a:pt x="76" y="312"/>
                    <a:pt x="76" y="312"/>
                    <a:pt x="76" y="312"/>
                  </a:cubicBezTo>
                  <a:cubicBezTo>
                    <a:pt x="78" y="311"/>
                    <a:pt x="78" y="311"/>
                    <a:pt x="78" y="311"/>
                  </a:cubicBezTo>
                  <a:cubicBezTo>
                    <a:pt x="97" y="308"/>
                    <a:pt x="97" y="308"/>
                    <a:pt x="97" y="308"/>
                  </a:cubicBezTo>
                  <a:cubicBezTo>
                    <a:pt x="97" y="308"/>
                    <a:pt x="97" y="308"/>
                    <a:pt x="97" y="308"/>
                  </a:cubicBezTo>
                  <a:cubicBezTo>
                    <a:pt x="98" y="307"/>
                    <a:pt x="98" y="307"/>
                    <a:pt x="98" y="307"/>
                  </a:cubicBezTo>
                  <a:cubicBezTo>
                    <a:pt x="99" y="307"/>
                    <a:pt x="99" y="307"/>
                    <a:pt x="99" y="307"/>
                  </a:cubicBezTo>
                  <a:cubicBezTo>
                    <a:pt x="98" y="305"/>
                    <a:pt x="98" y="303"/>
                    <a:pt x="98" y="301"/>
                  </a:cubicBezTo>
                  <a:cubicBezTo>
                    <a:pt x="96" y="293"/>
                    <a:pt x="93" y="285"/>
                    <a:pt x="90" y="277"/>
                  </a:cubicBezTo>
                  <a:cubicBezTo>
                    <a:pt x="91" y="268"/>
                    <a:pt x="92" y="260"/>
                    <a:pt x="91" y="252"/>
                  </a:cubicBezTo>
                  <a:cubicBezTo>
                    <a:pt x="90" y="244"/>
                    <a:pt x="87" y="235"/>
                    <a:pt x="84" y="227"/>
                  </a:cubicBezTo>
                  <a:cubicBezTo>
                    <a:pt x="86" y="219"/>
                    <a:pt x="87" y="211"/>
                    <a:pt x="86" y="203"/>
                  </a:cubicBezTo>
                  <a:cubicBezTo>
                    <a:pt x="86" y="195"/>
                    <a:pt x="85" y="187"/>
                    <a:pt x="82" y="178"/>
                  </a:cubicBezTo>
                  <a:cubicBezTo>
                    <a:pt x="84" y="171"/>
                    <a:pt x="85" y="163"/>
                    <a:pt x="85" y="155"/>
                  </a:cubicBezTo>
                  <a:cubicBezTo>
                    <a:pt x="86" y="147"/>
                    <a:pt x="84" y="138"/>
                    <a:pt x="82" y="129"/>
                  </a:cubicBezTo>
                  <a:cubicBezTo>
                    <a:pt x="85" y="121"/>
                    <a:pt x="87" y="113"/>
                    <a:pt x="87" y="105"/>
                  </a:cubicBezTo>
                  <a:cubicBezTo>
                    <a:pt x="88" y="97"/>
                    <a:pt x="87" y="88"/>
                    <a:pt x="86" y="80"/>
                  </a:cubicBezTo>
                  <a:cubicBezTo>
                    <a:pt x="89" y="72"/>
                    <a:pt x="91" y="64"/>
                    <a:pt x="92" y="56"/>
                  </a:cubicBezTo>
                  <a:cubicBezTo>
                    <a:pt x="93" y="48"/>
                    <a:pt x="93" y="40"/>
                    <a:pt x="92" y="31"/>
                  </a:cubicBezTo>
                  <a:cubicBezTo>
                    <a:pt x="95" y="26"/>
                    <a:pt x="97" y="21"/>
                    <a:pt x="98" y="15"/>
                  </a:cubicBezTo>
                  <a:cubicBezTo>
                    <a:pt x="97" y="15"/>
                    <a:pt x="97" y="15"/>
                    <a:pt x="97" y="15"/>
                  </a:cubicBezTo>
                  <a:cubicBezTo>
                    <a:pt x="78" y="11"/>
                    <a:pt x="78" y="11"/>
                    <a:pt x="78" y="11"/>
                  </a:cubicBezTo>
                  <a:cubicBezTo>
                    <a:pt x="76" y="11"/>
                    <a:pt x="76" y="11"/>
                    <a:pt x="76" y="11"/>
                  </a:cubicBezTo>
                  <a:cubicBezTo>
                    <a:pt x="43" y="5"/>
                    <a:pt x="43" y="5"/>
                    <a:pt x="43" y="5"/>
                  </a:cubicBezTo>
                  <a:cubicBezTo>
                    <a:pt x="42" y="4"/>
                    <a:pt x="42" y="4"/>
                    <a:pt x="42" y="4"/>
                  </a:cubicBezTo>
                  <a:cubicBezTo>
                    <a:pt x="19" y="0"/>
                    <a:pt x="19" y="0"/>
                    <a:pt x="19" y="0"/>
                  </a:cubicBezTo>
                  <a:cubicBezTo>
                    <a:pt x="18" y="0"/>
                    <a:pt x="18" y="0"/>
                    <a:pt x="18" y="0"/>
                  </a:cubicBezTo>
                  <a:cubicBezTo>
                    <a:pt x="18" y="0"/>
                    <a:pt x="18" y="0"/>
                    <a:pt x="18" y="0"/>
                  </a:cubicBezTo>
                  <a:cubicBezTo>
                    <a:pt x="13" y="13"/>
                    <a:pt x="11" y="28"/>
                    <a:pt x="13" y="43"/>
                  </a:cubicBezTo>
                  <a:close/>
                </a:path>
              </a:pathLst>
            </a:custGeom>
            <a:solidFill>
              <a:srgbClr val="BCBEC0"/>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02" name="MH_Other_170"/>
            <p:cNvSpPr>
              <a:spLocks/>
            </p:cNvSpPr>
            <p:nvPr>
              <p:custDataLst>
                <p:tags r:id="rId176"/>
              </p:custDataLst>
            </p:nvPr>
          </p:nvSpPr>
          <p:spPr bwMode="auto">
            <a:xfrm>
              <a:off x="3617646" y="2674658"/>
              <a:ext cx="76147" cy="181184"/>
            </a:xfrm>
            <a:custGeom>
              <a:avLst/>
              <a:gdLst>
                <a:gd name="T0" fmla="*/ 2147483646 w 93"/>
                <a:gd name="T1" fmla="*/ 2147483646 h 226"/>
                <a:gd name="T2" fmla="*/ 2147483646 w 93"/>
                <a:gd name="T3" fmla="*/ 2147483646 h 226"/>
                <a:gd name="T4" fmla="*/ 2147483646 w 93"/>
                <a:gd name="T5" fmla="*/ 2147483646 h 226"/>
                <a:gd name="T6" fmla="*/ 2147483646 w 93"/>
                <a:gd name="T7" fmla="*/ 2147483646 h 226"/>
                <a:gd name="T8" fmla="*/ 2147483646 w 93"/>
                <a:gd name="T9" fmla="*/ 0 h 226"/>
                <a:gd name="T10" fmla="*/ 2147483646 w 93"/>
                <a:gd name="T11" fmla="*/ 1195796316 h 226"/>
                <a:gd name="T12" fmla="*/ 2147483646 w 93"/>
                <a:gd name="T13" fmla="*/ 2147483646 h 226"/>
                <a:gd name="T14" fmla="*/ 2147483646 w 93"/>
                <a:gd name="T15" fmla="*/ 2147483646 h 226"/>
                <a:gd name="T16" fmla="*/ 2147483646 w 93"/>
                <a:gd name="T17" fmla="*/ 2147483646 h 226"/>
                <a:gd name="T18" fmla="*/ 2147483646 w 93"/>
                <a:gd name="T19" fmla="*/ 2147483646 h 226"/>
                <a:gd name="T20" fmla="*/ 2147483646 w 93"/>
                <a:gd name="T21" fmla="*/ 2147483646 h 226"/>
                <a:gd name="T22" fmla="*/ 2147483646 w 93"/>
                <a:gd name="T23" fmla="*/ 2147483646 h 226"/>
                <a:gd name="T24" fmla="*/ 2147483646 w 93"/>
                <a:gd name="T25" fmla="*/ 2147483646 h 226"/>
                <a:gd name="T26" fmla="*/ 2147483646 w 93"/>
                <a:gd name="T27" fmla="*/ 2147483646 h 226"/>
                <a:gd name="T28" fmla="*/ 2147483646 w 93"/>
                <a:gd name="T29" fmla="*/ 2147483646 h 226"/>
                <a:gd name="T30" fmla="*/ 2147483646 w 93"/>
                <a:gd name="T31" fmla="*/ 2147483646 h 2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3" h="226">
                  <a:moveTo>
                    <a:pt x="18" y="146"/>
                  </a:moveTo>
                  <a:cubicBezTo>
                    <a:pt x="35" y="118"/>
                    <a:pt x="43" y="108"/>
                    <a:pt x="43" y="108"/>
                  </a:cubicBezTo>
                  <a:cubicBezTo>
                    <a:pt x="43" y="108"/>
                    <a:pt x="51" y="97"/>
                    <a:pt x="70" y="73"/>
                  </a:cubicBezTo>
                  <a:cubicBezTo>
                    <a:pt x="82" y="57"/>
                    <a:pt x="89" y="41"/>
                    <a:pt x="91" y="25"/>
                  </a:cubicBezTo>
                  <a:cubicBezTo>
                    <a:pt x="92" y="17"/>
                    <a:pt x="92" y="9"/>
                    <a:pt x="91" y="0"/>
                  </a:cubicBezTo>
                  <a:cubicBezTo>
                    <a:pt x="90" y="2"/>
                    <a:pt x="90" y="2"/>
                    <a:pt x="90" y="2"/>
                  </a:cubicBezTo>
                  <a:cubicBezTo>
                    <a:pt x="93" y="28"/>
                    <a:pt x="86" y="49"/>
                    <a:pt x="69" y="72"/>
                  </a:cubicBezTo>
                  <a:cubicBezTo>
                    <a:pt x="50" y="96"/>
                    <a:pt x="42" y="107"/>
                    <a:pt x="42" y="107"/>
                  </a:cubicBezTo>
                  <a:cubicBezTo>
                    <a:pt x="42" y="107"/>
                    <a:pt x="34" y="118"/>
                    <a:pt x="17" y="145"/>
                  </a:cubicBezTo>
                  <a:cubicBezTo>
                    <a:pt x="12" y="153"/>
                    <a:pt x="8" y="162"/>
                    <a:pt x="6" y="171"/>
                  </a:cubicBezTo>
                  <a:cubicBezTo>
                    <a:pt x="6" y="173"/>
                    <a:pt x="6" y="173"/>
                    <a:pt x="6" y="173"/>
                  </a:cubicBezTo>
                  <a:cubicBezTo>
                    <a:pt x="5" y="173"/>
                    <a:pt x="5" y="173"/>
                    <a:pt x="5" y="173"/>
                  </a:cubicBezTo>
                  <a:cubicBezTo>
                    <a:pt x="5" y="173"/>
                    <a:pt x="5" y="173"/>
                    <a:pt x="5" y="173"/>
                  </a:cubicBezTo>
                  <a:cubicBezTo>
                    <a:pt x="1" y="190"/>
                    <a:pt x="3" y="209"/>
                    <a:pt x="10" y="226"/>
                  </a:cubicBezTo>
                  <a:cubicBezTo>
                    <a:pt x="10" y="225"/>
                    <a:pt x="10" y="225"/>
                    <a:pt x="10" y="225"/>
                  </a:cubicBezTo>
                  <a:cubicBezTo>
                    <a:pt x="0" y="198"/>
                    <a:pt x="2" y="172"/>
                    <a:pt x="18" y="146"/>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03" name="MH_Other_171"/>
            <p:cNvSpPr>
              <a:spLocks/>
            </p:cNvSpPr>
            <p:nvPr>
              <p:custDataLst>
                <p:tags r:id="rId177"/>
              </p:custDataLst>
            </p:nvPr>
          </p:nvSpPr>
          <p:spPr bwMode="auto">
            <a:xfrm>
              <a:off x="3616122" y="2661068"/>
              <a:ext cx="80717" cy="152498"/>
            </a:xfrm>
            <a:custGeom>
              <a:avLst/>
              <a:gdLst>
                <a:gd name="T0" fmla="*/ 2147483646 w 99"/>
                <a:gd name="T1" fmla="*/ 0 h 189"/>
                <a:gd name="T2" fmla="*/ 2147483646 w 99"/>
                <a:gd name="T3" fmla="*/ 0 h 189"/>
                <a:gd name="T4" fmla="*/ 2147483646 w 99"/>
                <a:gd name="T5" fmla="*/ 2147483646 h 189"/>
                <a:gd name="T6" fmla="*/ 2147483646 w 99"/>
                <a:gd name="T7" fmla="*/ 2147483646 h 189"/>
                <a:gd name="T8" fmla="*/ 2147483646 w 99"/>
                <a:gd name="T9" fmla="*/ 2147483646 h 189"/>
                <a:gd name="T10" fmla="*/ 2147483646 w 99"/>
                <a:gd name="T11" fmla="*/ 2147483646 h 189"/>
                <a:gd name="T12" fmla="*/ 2147483646 w 99"/>
                <a:gd name="T13" fmla="*/ 2147483646 h 189"/>
                <a:gd name="T14" fmla="*/ 2147483646 w 99"/>
                <a:gd name="T15" fmla="*/ 2147483646 h 189"/>
                <a:gd name="T16" fmla="*/ 2147483646 w 99"/>
                <a:gd name="T17" fmla="*/ 2147483646 h 189"/>
                <a:gd name="T18" fmla="*/ 2147483646 w 99"/>
                <a:gd name="T19" fmla="*/ 2147483646 h 189"/>
                <a:gd name="T20" fmla="*/ 2147483646 w 99"/>
                <a:gd name="T21" fmla="*/ 2147483646 h 189"/>
                <a:gd name="T22" fmla="*/ 2147483646 w 99"/>
                <a:gd name="T23" fmla="*/ 2147483646 h 189"/>
                <a:gd name="T24" fmla="*/ 2147483646 w 99"/>
                <a:gd name="T25" fmla="*/ 2147483646 h 189"/>
                <a:gd name="T26" fmla="*/ 2147483646 w 99"/>
                <a:gd name="T27" fmla="*/ 2147483646 h 189"/>
                <a:gd name="T28" fmla="*/ 2147483646 w 99"/>
                <a:gd name="T29" fmla="*/ 2147483646 h 189"/>
                <a:gd name="T30" fmla="*/ 2147483646 w 99"/>
                <a:gd name="T31" fmla="*/ 2147483646 h 189"/>
                <a:gd name="T32" fmla="*/ 2147483646 w 99"/>
                <a:gd name="T33" fmla="*/ 2147483646 h 189"/>
                <a:gd name="T34" fmla="*/ 2147483646 w 99"/>
                <a:gd name="T35" fmla="*/ 0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9" h="189">
                  <a:moveTo>
                    <a:pt x="99" y="0"/>
                  </a:moveTo>
                  <a:cubicBezTo>
                    <a:pt x="98" y="0"/>
                    <a:pt x="98" y="0"/>
                    <a:pt x="98" y="0"/>
                  </a:cubicBezTo>
                  <a:cubicBezTo>
                    <a:pt x="95" y="14"/>
                    <a:pt x="87" y="26"/>
                    <a:pt x="76" y="39"/>
                  </a:cubicBezTo>
                  <a:cubicBezTo>
                    <a:pt x="56" y="62"/>
                    <a:pt x="47" y="73"/>
                    <a:pt x="47" y="73"/>
                  </a:cubicBezTo>
                  <a:cubicBezTo>
                    <a:pt x="47" y="73"/>
                    <a:pt x="38" y="83"/>
                    <a:pt x="20" y="109"/>
                  </a:cubicBezTo>
                  <a:cubicBezTo>
                    <a:pt x="14" y="117"/>
                    <a:pt x="10" y="125"/>
                    <a:pt x="7" y="133"/>
                  </a:cubicBezTo>
                  <a:cubicBezTo>
                    <a:pt x="7" y="134"/>
                    <a:pt x="7" y="134"/>
                    <a:pt x="7" y="134"/>
                  </a:cubicBezTo>
                  <a:cubicBezTo>
                    <a:pt x="7" y="134"/>
                    <a:pt x="7" y="134"/>
                    <a:pt x="7" y="134"/>
                  </a:cubicBezTo>
                  <a:cubicBezTo>
                    <a:pt x="1" y="152"/>
                    <a:pt x="1" y="171"/>
                    <a:pt x="7" y="189"/>
                  </a:cubicBezTo>
                  <a:cubicBezTo>
                    <a:pt x="8" y="187"/>
                    <a:pt x="8" y="187"/>
                    <a:pt x="8" y="187"/>
                  </a:cubicBezTo>
                  <a:cubicBezTo>
                    <a:pt x="0" y="160"/>
                    <a:pt x="4" y="134"/>
                    <a:pt x="21" y="110"/>
                  </a:cubicBezTo>
                  <a:cubicBezTo>
                    <a:pt x="39" y="84"/>
                    <a:pt x="48" y="74"/>
                    <a:pt x="48" y="74"/>
                  </a:cubicBezTo>
                  <a:cubicBezTo>
                    <a:pt x="48" y="74"/>
                    <a:pt x="57" y="63"/>
                    <a:pt x="77" y="40"/>
                  </a:cubicBezTo>
                  <a:cubicBezTo>
                    <a:pt x="83" y="33"/>
                    <a:pt x="88" y="26"/>
                    <a:pt x="92" y="18"/>
                  </a:cubicBezTo>
                  <a:cubicBezTo>
                    <a:pt x="92" y="16"/>
                    <a:pt x="92" y="16"/>
                    <a:pt x="92" y="16"/>
                  </a:cubicBezTo>
                  <a:cubicBezTo>
                    <a:pt x="93" y="16"/>
                    <a:pt x="93" y="16"/>
                    <a:pt x="93" y="16"/>
                  </a:cubicBezTo>
                  <a:cubicBezTo>
                    <a:pt x="93" y="16"/>
                    <a:pt x="93" y="16"/>
                    <a:pt x="93" y="16"/>
                  </a:cubicBezTo>
                  <a:cubicBezTo>
                    <a:pt x="96" y="11"/>
                    <a:pt x="98" y="6"/>
                    <a:pt x="99"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04" name="MH_Other_172"/>
            <p:cNvSpPr>
              <a:spLocks/>
            </p:cNvSpPr>
            <p:nvPr>
              <p:custDataLst>
                <p:tags r:id="rId178"/>
              </p:custDataLst>
            </p:nvPr>
          </p:nvSpPr>
          <p:spPr bwMode="auto">
            <a:xfrm>
              <a:off x="3690746" y="2674658"/>
              <a:ext cx="0" cy="1509"/>
            </a:xfrm>
            <a:custGeom>
              <a:avLst/>
              <a:gdLst>
                <a:gd name="T0" fmla="*/ 0 w 2"/>
                <a:gd name="T1" fmla="*/ 0 h 5"/>
                <a:gd name="T2" fmla="*/ 0 w 2"/>
                <a:gd name="T3" fmla="*/ 179120564 h 5"/>
                <a:gd name="T4" fmla="*/ 178 w 2"/>
                <a:gd name="T5" fmla="*/ 0 h 5"/>
                <a:gd name="T6" fmla="*/ 178 w 2"/>
                <a:gd name="T7" fmla="*/ 0 h 5"/>
                <a:gd name="T8" fmla="*/ 0 w 2"/>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5">
                  <a:moveTo>
                    <a:pt x="0" y="0"/>
                  </a:moveTo>
                  <a:lnTo>
                    <a:pt x="0" y="5"/>
                  </a:lnTo>
                  <a:lnTo>
                    <a:pt x="2" y="0"/>
                  </a:lnTo>
                  <a:lnTo>
                    <a:pt x="0"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05" name="MH_Other_173"/>
            <p:cNvSpPr>
              <a:spLocks/>
            </p:cNvSpPr>
            <p:nvPr>
              <p:custDataLst>
                <p:tags r:id="rId179"/>
              </p:custDataLst>
            </p:nvPr>
          </p:nvSpPr>
          <p:spPr bwMode="auto">
            <a:xfrm>
              <a:off x="3622213" y="2810546"/>
              <a:ext cx="0" cy="3019"/>
            </a:xfrm>
            <a:custGeom>
              <a:avLst/>
              <a:gdLst>
                <a:gd name="T0" fmla="*/ 178 w 2"/>
                <a:gd name="T1" fmla="*/ 716934050 h 5"/>
                <a:gd name="T2" fmla="*/ 178 w 2"/>
                <a:gd name="T3" fmla="*/ 0 h 5"/>
                <a:gd name="T4" fmla="*/ 0 w 2"/>
                <a:gd name="T5" fmla="*/ 716934050 h 5"/>
                <a:gd name="T6" fmla="*/ 0 w 2"/>
                <a:gd name="T7" fmla="*/ 716934050 h 5"/>
                <a:gd name="T8" fmla="*/ 178 w 2"/>
                <a:gd name="T9" fmla="*/ 71693405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5">
                  <a:moveTo>
                    <a:pt x="2" y="5"/>
                  </a:moveTo>
                  <a:lnTo>
                    <a:pt x="2" y="0"/>
                  </a:lnTo>
                  <a:lnTo>
                    <a:pt x="0" y="5"/>
                  </a:lnTo>
                  <a:lnTo>
                    <a:pt x="2" y="5"/>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06" name="MH_Other_174"/>
            <p:cNvSpPr>
              <a:spLocks/>
            </p:cNvSpPr>
            <p:nvPr>
              <p:custDataLst>
                <p:tags r:id="rId180"/>
              </p:custDataLst>
            </p:nvPr>
          </p:nvSpPr>
          <p:spPr bwMode="auto">
            <a:xfrm>
              <a:off x="3616122" y="2658050"/>
              <a:ext cx="63963" cy="113240"/>
            </a:xfrm>
            <a:custGeom>
              <a:avLst/>
              <a:gdLst>
                <a:gd name="T0" fmla="*/ 2147483646 w 79"/>
                <a:gd name="T1" fmla="*/ 2147483646 h 140"/>
                <a:gd name="T2" fmla="*/ 2147483646 w 79"/>
                <a:gd name="T3" fmla="*/ 2147483646 h 140"/>
                <a:gd name="T4" fmla="*/ 2147483646 w 79"/>
                <a:gd name="T5" fmla="*/ 0 h 140"/>
                <a:gd name="T6" fmla="*/ 2147483646 w 79"/>
                <a:gd name="T7" fmla="*/ 0 h 140"/>
                <a:gd name="T8" fmla="*/ 2147483646 w 79"/>
                <a:gd name="T9" fmla="*/ 2147483646 h 140"/>
                <a:gd name="T10" fmla="*/ 2147483646 w 79"/>
                <a:gd name="T11" fmla="*/ 2147483646 h 140"/>
                <a:gd name="T12" fmla="*/ 2147483646 w 79"/>
                <a:gd name="T13" fmla="*/ 2147483646 h 140"/>
                <a:gd name="T14" fmla="*/ 2147483646 w 79"/>
                <a:gd name="T15" fmla="*/ 2147483646 h 140"/>
                <a:gd name="T16" fmla="*/ 2147483646 w 79"/>
                <a:gd name="T17" fmla="*/ 2147483646 h 140"/>
                <a:gd name="T18" fmla="*/ 2147483646 w 79"/>
                <a:gd name="T19" fmla="*/ 2147483646 h 140"/>
                <a:gd name="T20" fmla="*/ 2147483646 w 79"/>
                <a:gd name="T21" fmla="*/ 2147483646 h 140"/>
                <a:gd name="T22" fmla="*/ 2147483646 w 79"/>
                <a:gd name="T23" fmla="*/ 2147483646 h 140"/>
                <a:gd name="T24" fmla="*/ 2147483646 w 79"/>
                <a:gd name="T25" fmla="*/ 2147483646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 h="140">
                  <a:moveTo>
                    <a:pt x="25" y="60"/>
                  </a:moveTo>
                  <a:cubicBezTo>
                    <a:pt x="44" y="35"/>
                    <a:pt x="54" y="26"/>
                    <a:pt x="54" y="26"/>
                  </a:cubicBezTo>
                  <a:cubicBezTo>
                    <a:pt x="79" y="0"/>
                    <a:pt x="79" y="0"/>
                    <a:pt x="79" y="0"/>
                  </a:cubicBezTo>
                  <a:cubicBezTo>
                    <a:pt x="77" y="0"/>
                    <a:pt x="77" y="0"/>
                    <a:pt x="77" y="0"/>
                  </a:cubicBezTo>
                  <a:cubicBezTo>
                    <a:pt x="53" y="25"/>
                    <a:pt x="53" y="25"/>
                    <a:pt x="53" y="25"/>
                  </a:cubicBezTo>
                  <a:cubicBezTo>
                    <a:pt x="53" y="25"/>
                    <a:pt x="43" y="34"/>
                    <a:pt x="24" y="59"/>
                  </a:cubicBezTo>
                  <a:cubicBezTo>
                    <a:pt x="18" y="67"/>
                    <a:pt x="13" y="75"/>
                    <a:pt x="10" y="83"/>
                  </a:cubicBezTo>
                  <a:cubicBezTo>
                    <a:pt x="10" y="83"/>
                    <a:pt x="10" y="83"/>
                    <a:pt x="10" y="84"/>
                  </a:cubicBezTo>
                  <a:cubicBezTo>
                    <a:pt x="9" y="84"/>
                    <a:pt x="9" y="84"/>
                    <a:pt x="9" y="84"/>
                  </a:cubicBezTo>
                  <a:cubicBezTo>
                    <a:pt x="2" y="101"/>
                    <a:pt x="2" y="121"/>
                    <a:pt x="7" y="140"/>
                  </a:cubicBezTo>
                  <a:cubicBezTo>
                    <a:pt x="7" y="138"/>
                    <a:pt x="7" y="138"/>
                    <a:pt x="7" y="138"/>
                  </a:cubicBezTo>
                  <a:cubicBezTo>
                    <a:pt x="7" y="137"/>
                    <a:pt x="7" y="137"/>
                    <a:pt x="7" y="137"/>
                  </a:cubicBezTo>
                  <a:cubicBezTo>
                    <a:pt x="0" y="109"/>
                    <a:pt x="6" y="84"/>
                    <a:pt x="25" y="6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07" name="MH_Other_175"/>
            <p:cNvSpPr>
              <a:spLocks/>
            </p:cNvSpPr>
            <p:nvPr>
              <p:custDataLst>
                <p:tags r:id="rId181"/>
              </p:custDataLst>
            </p:nvPr>
          </p:nvSpPr>
          <p:spPr bwMode="auto">
            <a:xfrm>
              <a:off x="3622213" y="2768269"/>
              <a:ext cx="0" cy="0"/>
            </a:xfrm>
            <a:custGeom>
              <a:avLst/>
              <a:gdLst>
                <a:gd name="T0" fmla="*/ 0 h 1"/>
                <a:gd name="T1" fmla="*/ 711 h 1"/>
                <a:gd name="T2" fmla="*/ 711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08" name="MH_Other_176"/>
            <p:cNvSpPr>
              <a:spLocks/>
            </p:cNvSpPr>
            <p:nvPr>
              <p:custDataLst>
                <p:tags r:id="rId182"/>
              </p:custDataLst>
            </p:nvPr>
          </p:nvSpPr>
          <p:spPr bwMode="auto">
            <a:xfrm>
              <a:off x="3620691" y="2653520"/>
              <a:ext cx="30459" cy="72474"/>
            </a:xfrm>
            <a:custGeom>
              <a:avLst/>
              <a:gdLst>
                <a:gd name="T0" fmla="*/ 2147483646 w 39"/>
                <a:gd name="T1" fmla="*/ 2147483646 h 91"/>
                <a:gd name="T2" fmla="*/ 2147483646 w 39"/>
                <a:gd name="T3" fmla="*/ 588988319 h 91"/>
                <a:gd name="T4" fmla="*/ 2147483646 w 39"/>
                <a:gd name="T5" fmla="*/ 0 h 91"/>
                <a:gd name="T6" fmla="*/ 2147483646 w 39"/>
                <a:gd name="T7" fmla="*/ 2147483646 h 91"/>
                <a:gd name="T8" fmla="*/ 2147483646 w 39"/>
                <a:gd name="T9" fmla="*/ 2147483646 h 91"/>
                <a:gd name="T10" fmla="*/ 2147483646 w 39"/>
                <a:gd name="T11" fmla="*/ 2147483646 h 91"/>
                <a:gd name="T12" fmla="*/ 2147483646 w 39"/>
                <a:gd name="T13" fmla="*/ 2147483646 h 91"/>
                <a:gd name="T14" fmla="*/ 2147483646 w 39"/>
                <a:gd name="T15" fmla="*/ 2147483646 h 91"/>
                <a:gd name="T16" fmla="*/ 2147483646 w 39"/>
                <a:gd name="T17" fmla="*/ 2147483646 h 91"/>
                <a:gd name="T18" fmla="*/ 2147483646 w 39"/>
                <a:gd name="T19" fmla="*/ 2147483646 h 91"/>
                <a:gd name="T20" fmla="*/ 2147483646 w 39"/>
                <a:gd name="T21" fmla="*/ 2147483646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 h="91">
                  <a:moveTo>
                    <a:pt x="27" y="14"/>
                  </a:moveTo>
                  <a:cubicBezTo>
                    <a:pt x="31" y="9"/>
                    <a:pt x="35" y="4"/>
                    <a:pt x="39" y="1"/>
                  </a:cubicBezTo>
                  <a:cubicBezTo>
                    <a:pt x="38" y="0"/>
                    <a:pt x="38" y="0"/>
                    <a:pt x="38" y="0"/>
                  </a:cubicBezTo>
                  <a:cubicBezTo>
                    <a:pt x="34" y="4"/>
                    <a:pt x="30" y="8"/>
                    <a:pt x="26" y="13"/>
                  </a:cubicBezTo>
                  <a:cubicBezTo>
                    <a:pt x="19" y="20"/>
                    <a:pt x="14" y="28"/>
                    <a:pt x="10" y="36"/>
                  </a:cubicBezTo>
                  <a:cubicBezTo>
                    <a:pt x="10" y="39"/>
                    <a:pt x="10" y="39"/>
                    <a:pt x="10" y="39"/>
                  </a:cubicBezTo>
                  <a:cubicBezTo>
                    <a:pt x="9" y="39"/>
                    <a:pt x="9" y="39"/>
                    <a:pt x="9" y="39"/>
                  </a:cubicBezTo>
                  <a:cubicBezTo>
                    <a:pt x="2" y="55"/>
                    <a:pt x="0" y="73"/>
                    <a:pt x="4" y="91"/>
                  </a:cubicBezTo>
                  <a:cubicBezTo>
                    <a:pt x="4" y="91"/>
                    <a:pt x="4" y="91"/>
                    <a:pt x="4" y="91"/>
                  </a:cubicBezTo>
                  <a:cubicBezTo>
                    <a:pt x="5" y="90"/>
                    <a:pt x="5" y="90"/>
                    <a:pt x="5" y="90"/>
                  </a:cubicBezTo>
                  <a:cubicBezTo>
                    <a:pt x="0" y="62"/>
                    <a:pt x="7" y="36"/>
                    <a:pt x="27" y="14"/>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09" name="MH_Other_177"/>
            <p:cNvSpPr>
              <a:spLocks/>
            </p:cNvSpPr>
            <p:nvPr>
              <p:custDataLst>
                <p:tags r:id="rId183"/>
              </p:custDataLst>
            </p:nvPr>
          </p:nvSpPr>
          <p:spPr bwMode="auto">
            <a:xfrm>
              <a:off x="3623737" y="2724483"/>
              <a:ext cx="1523" cy="1510"/>
            </a:xfrm>
            <a:custGeom>
              <a:avLst/>
              <a:gdLst>
                <a:gd name="T0" fmla="*/ 2147483646 w 1"/>
                <a:gd name="T1" fmla="*/ 0 h 1"/>
                <a:gd name="T2" fmla="*/ 0 w 1"/>
                <a:gd name="T3" fmla="*/ 1792959984 h 1"/>
                <a:gd name="T4" fmla="*/ 2147483646 w 1"/>
                <a:gd name="T5" fmla="*/ 1792959984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1" y="1"/>
                    <a:pt x="1" y="1"/>
                    <a:pt x="1" y="1"/>
                  </a:cubicBezTo>
                  <a:cubicBezTo>
                    <a:pt x="1" y="0"/>
                    <a:pt x="1" y="0"/>
                    <a:pt x="1"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10" name="MH_Other_178"/>
            <p:cNvSpPr>
              <a:spLocks/>
            </p:cNvSpPr>
            <p:nvPr>
              <p:custDataLst>
                <p:tags r:id="rId184"/>
              </p:custDataLst>
            </p:nvPr>
          </p:nvSpPr>
          <p:spPr bwMode="auto">
            <a:xfrm>
              <a:off x="3625259" y="2648990"/>
              <a:ext cx="7615" cy="34728"/>
            </a:xfrm>
            <a:custGeom>
              <a:avLst/>
              <a:gdLst>
                <a:gd name="T0" fmla="*/ 2147483646 w 8"/>
                <a:gd name="T1" fmla="*/ 0 h 43"/>
                <a:gd name="T2" fmla="*/ 2147483646 w 8"/>
                <a:gd name="T3" fmla="*/ 0 h 43"/>
                <a:gd name="T4" fmla="*/ 2147483646 w 8"/>
                <a:gd name="T5" fmla="*/ 0 h 43"/>
                <a:gd name="T6" fmla="*/ 1662921698 w 8"/>
                <a:gd name="T7" fmla="*/ 2147483646 h 43"/>
                <a:gd name="T8" fmla="*/ 2147483646 w 8"/>
                <a:gd name="T9" fmla="*/ 2147483646 h 43"/>
                <a:gd name="T10" fmla="*/ 2147483646 w 8"/>
                <a:gd name="T11" fmla="*/ 0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3">
                  <a:moveTo>
                    <a:pt x="8" y="0"/>
                  </a:moveTo>
                  <a:cubicBezTo>
                    <a:pt x="7" y="0"/>
                    <a:pt x="7" y="0"/>
                    <a:pt x="7" y="0"/>
                  </a:cubicBezTo>
                  <a:cubicBezTo>
                    <a:pt x="7" y="0"/>
                    <a:pt x="7" y="0"/>
                    <a:pt x="7" y="0"/>
                  </a:cubicBezTo>
                  <a:cubicBezTo>
                    <a:pt x="2" y="13"/>
                    <a:pt x="0" y="28"/>
                    <a:pt x="2" y="43"/>
                  </a:cubicBezTo>
                  <a:cubicBezTo>
                    <a:pt x="3" y="40"/>
                    <a:pt x="3" y="40"/>
                    <a:pt x="3" y="40"/>
                  </a:cubicBezTo>
                  <a:cubicBezTo>
                    <a:pt x="2" y="26"/>
                    <a:pt x="3" y="13"/>
                    <a:pt x="8"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11" name="MH_Other_179"/>
            <p:cNvSpPr>
              <a:spLocks/>
            </p:cNvSpPr>
            <p:nvPr>
              <p:custDataLst>
                <p:tags r:id="rId185"/>
              </p:custDataLst>
            </p:nvPr>
          </p:nvSpPr>
          <p:spPr bwMode="auto">
            <a:xfrm>
              <a:off x="3628305" y="2682206"/>
              <a:ext cx="0" cy="1510"/>
            </a:xfrm>
            <a:custGeom>
              <a:avLst/>
              <a:gdLst>
                <a:gd name="T0" fmla="*/ 178 w 2"/>
                <a:gd name="T1" fmla="*/ 128094205 h 7"/>
                <a:gd name="T2" fmla="*/ 178 w 2"/>
                <a:gd name="T3" fmla="*/ 0 h 7"/>
                <a:gd name="T4" fmla="*/ 0 w 2"/>
                <a:gd name="T5" fmla="*/ 128094205 h 7"/>
                <a:gd name="T6" fmla="*/ 178 w 2"/>
                <a:gd name="T7" fmla="*/ 128094205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7">
                  <a:moveTo>
                    <a:pt x="2" y="7"/>
                  </a:moveTo>
                  <a:lnTo>
                    <a:pt x="2" y="0"/>
                  </a:lnTo>
                  <a:lnTo>
                    <a:pt x="0" y="7"/>
                  </a:lnTo>
                  <a:lnTo>
                    <a:pt x="2" y="7"/>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12" name="MH_Other_180"/>
            <p:cNvSpPr>
              <a:spLocks/>
            </p:cNvSpPr>
            <p:nvPr>
              <p:custDataLst>
                <p:tags r:id="rId186"/>
              </p:custDataLst>
            </p:nvPr>
          </p:nvSpPr>
          <p:spPr bwMode="auto">
            <a:xfrm>
              <a:off x="3689222" y="2870941"/>
              <a:ext cx="7615" cy="25667"/>
            </a:xfrm>
            <a:custGeom>
              <a:avLst/>
              <a:gdLst>
                <a:gd name="T0" fmla="*/ 2147483646 w 10"/>
                <a:gd name="T1" fmla="*/ 2147483646 h 32"/>
                <a:gd name="T2" fmla="*/ 2147483646 w 10"/>
                <a:gd name="T3" fmla="*/ 2147483646 h 32"/>
                <a:gd name="T4" fmla="*/ 2147483646 w 10"/>
                <a:gd name="T5" fmla="*/ 2147483646 h 32"/>
                <a:gd name="T6" fmla="*/ 2147483646 w 10"/>
                <a:gd name="T7" fmla="*/ 2147483646 h 32"/>
                <a:gd name="T8" fmla="*/ 2147483646 w 10"/>
                <a:gd name="T9" fmla="*/ 2147483646 h 32"/>
                <a:gd name="T10" fmla="*/ 537490712 w 10"/>
                <a:gd name="T11" fmla="*/ 0 h 32"/>
                <a:gd name="T12" fmla="*/ 537490712 w 10"/>
                <a:gd name="T13" fmla="*/ 1185618184 h 32"/>
                <a:gd name="T14" fmla="*/ 0 w 10"/>
                <a:gd name="T15" fmla="*/ 1778071385 h 32"/>
                <a:gd name="T16" fmla="*/ 2147483646 w 10"/>
                <a:gd name="T17" fmla="*/ 214748364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32">
                  <a:moveTo>
                    <a:pt x="8" y="32"/>
                  </a:moveTo>
                  <a:cubicBezTo>
                    <a:pt x="8" y="32"/>
                    <a:pt x="8" y="32"/>
                    <a:pt x="8" y="32"/>
                  </a:cubicBezTo>
                  <a:cubicBezTo>
                    <a:pt x="9" y="31"/>
                    <a:pt x="9" y="31"/>
                    <a:pt x="9" y="31"/>
                  </a:cubicBezTo>
                  <a:cubicBezTo>
                    <a:pt x="10" y="31"/>
                    <a:pt x="10" y="31"/>
                    <a:pt x="10" y="31"/>
                  </a:cubicBezTo>
                  <a:cubicBezTo>
                    <a:pt x="9" y="29"/>
                    <a:pt x="9" y="27"/>
                    <a:pt x="9" y="25"/>
                  </a:cubicBezTo>
                  <a:cubicBezTo>
                    <a:pt x="7" y="17"/>
                    <a:pt x="4" y="8"/>
                    <a:pt x="1" y="0"/>
                  </a:cubicBezTo>
                  <a:cubicBezTo>
                    <a:pt x="1" y="2"/>
                    <a:pt x="1" y="2"/>
                    <a:pt x="1" y="2"/>
                  </a:cubicBezTo>
                  <a:cubicBezTo>
                    <a:pt x="0" y="2"/>
                    <a:pt x="0" y="3"/>
                    <a:pt x="0" y="3"/>
                  </a:cubicBezTo>
                  <a:cubicBezTo>
                    <a:pt x="5" y="13"/>
                    <a:pt x="7" y="22"/>
                    <a:pt x="8" y="32"/>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13" name="MH_Other_181"/>
            <p:cNvSpPr>
              <a:spLocks/>
            </p:cNvSpPr>
            <p:nvPr>
              <p:custDataLst>
                <p:tags r:id="rId187"/>
              </p:custDataLst>
            </p:nvPr>
          </p:nvSpPr>
          <p:spPr bwMode="auto">
            <a:xfrm>
              <a:off x="3678563" y="2831685"/>
              <a:ext cx="13706" cy="67944"/>
            </a:xfrm>
            <a:custGeom>
              <a:avLst/>
              <a:gdLst>
                <a:gd name="T0" fmla="*/ 2147483646 w 17"/>
                <a:gd name="T1" fmla="*/ 2147483646 h 85"/>
                <a:gd name="T2" fmla="*/ 0 w 17"/>
                <a:gd name="T3" fmla="*/ 2147483646 h 85"/>
                <a:gd name="T4" fmla="*/ 1181626505 w 17"/>
                <a:gd name="T5" fmla="*/ 2147483646 h 85"/>
                <a:gd name="T6" fmla="*/ 2147483646 w 17"/>
                <a:gd name="T7" fmla="*/ 2147483646 h 85"/>
                <a:gd name="T8" fmla="*/ 2147483646 w 17"/>
                <a:gd name="T9" fmla="*/ 2147483646 h 85"/>
                <a:gd name="T10" fmla="*/ 2147483646 w 17"/>
                <a:gd name="T11" fmla="*/ 2147483646 h 85"/>
                <a:gd name="T12" fmla="*/ 2147483646 w 17"/>
                <a:gd name="T13" fmla="*/ 2147483646 h 85"/>
                <a:gd name="T14" fmla="*/ 2147483646 w 17"/>
                <a:gd name="T15" fmla="*/ 2147483646 h 85"/>
                <a:gd name="T16" fmla="*/ 2147483646 w 17"/>
                <a:gd name="T17" fmla="*/ 0 h 85"/>
                <a:gd name="T18" fmla="*/ 2147483646 w 17"/>
                <a:gd name="T19" fmla="*/ 594024708 h 85"/>
                <a:gd name="T20" fmla="*/ 2147483646 w 17"/>
                <a:gd name="T21" fmla="*/ 1187343451 h 85"/>
                <a:gd name="T22" fmla="*/ 2147483646 w 17"/>
                <a:gd name="T23" fmla="*/ 2147483646 h 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 h="85">
                  <a:moveTo>
                    <a:pt x="4" y="76"/>
                  </a:moveTo>
                  <a:cubicBezTo>
                    <a:pt x="0" y="85"/>
                    <a:pt x="0" y="85"/>
                    <a:pt x="0" y="85"/>
                  </a:cubicBezTo>
                  <a:cubicBezTo>
                    <a:pt x="2" y="84"/>
                    <a:pt x="2" y="84"/>
                    <a:pt x="2" y="84"/>
                  </a:cubicBezTo>
                  <a:cubicBezTo>
                    <a:pt x="5" y="76"/>
                    <a:pt x="5" y="76"/>
                    <a:pt x="5" y="76"/>
                  </a:cubicBezTo>
                  <a:cubicBezTo>
                    <a:pt x="9" y="68"/>
                    <a:pt x="12" y="60"/>
                    <a:pt x="13" y="52"/>
                  </a:cubicBezTo>
                  <a:cubicBezTo>
                    <a:pt x="13" y="51"/>
                    <a:pt x="13" y="51"/>
                    <a:pt x="13" y="51"/>
                  </a:cubicBezTo>
                  <a:cubicBezTo>
                    <a:pt x="14" y="51"/>
                    <a:pt x="14" y="51"/>
                    <a:pt x="14" y="51"/>
                  </a:cubicBezTo>
                  <a:cubicBezTo>
                    <a:pt x="15" y="42"/>
                    <a:pt x="16" y="34"/>
                    <a:pt x="15" y="25"/>
                  </a:cubicBezTo>
                  <a:cubicBezTo>
                    <a:pt x="14" y="17"/>
                    <a:pt x="11" y="8"/>
                    <a:pt x="8" y="0"/>
                  </a:cubicBezTo>
                  <a:cubicBezTo>
                    <a:pt x="8" y="1"/>
                    <a:pt x="8" y="1"/>
                    <a:pt x="8" y="1"/>
                  </a:cubicBezTo>
                  <a:cubicBezTo>
                    <a:pt x="8" y="2"/>
                    <a:pt x="8" y="2"/>
                    <a:pt x="8" y="2"/>
                  </a:cubicBezTo>
                  <a:cubicBezTo>
                    <a:pt x="17" y="27"/>
                    <a:pt x="16" y="50"/>
                    <a:pt x="4" y="76"/>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14" name="MH_Other_182"/>
            <p:cNvSpPr>
              <a:spLocks/>
            </p:cNvSpPr>
            <p:nvPr>
              <p:custDataLst>
                <p:tags r:id="rId188"/>
              </p:custDataLst>
            </p:nvPr>
          </p:nvSpPr>
          <p:spPr bwMode="auto">
            <a:xfrm>
              <a:off x="3689222" y="2872450"/>
              <a:ext cx="0" cy="0"/>
            </a:xfrm>
            <a:custGeom>
              <a:avLst/>
              <a:gdLst>
                <a:gd name="T0" fmla="*/ 0 w 1"/>
                <a:gd name="T1" fmla="*/ 1067 h 1"/>
                <a:gd name="T2" fmla="*/ 711 w 1"/>
                <a:gd name="T3" fmla="*/ 0 h 1"/>
                <a:gd name="T4" fmla="*/ 0 w 1"/>
                <a:gd name="T5" fmla="*/ 0 h 1"/>
                <a:gd name="T6" fmla="*/ 0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0" y="0"/>
                    <a:pt x="1" y="0"/>
                  </a:cubicBezTo>
                  <a:cubicBezTo>
                    <a:pt x="0" y="0"/>
                    <a:pt x="0" y="0"/>
                    <a:pt x="0" y="0"/>
                  </a:cubicBezTo>
                  <a:lnTo>
                    <a:pt x="0" y="1"/>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15" name="MH_Other_183"/>
            <p:cNvSpPr>
              <a:spLocks/>
            </p:cNvSpPr>
            <p:nvPr>
              <p:custDataLst>
                <p:tags r:id="rId189"/>
              </p:custDataLst>
            </p:nvPr>
          </p:nvSpPr>
          <p:spPr bwMode="auto">
            <a:xfrm>
              <a:off x="3651150" y="2792428"/>
              <a:ext cx="38073" cy="111730"/>
            </a:xfrm>
            <a:custGeom>
              <a:avLst/>
              <a:gdLst>
                <a:gd name="T0" fmla="*/ 2147483646 w 47"/>
                <a:gd name="T1" fmla="*/ 2147483646 h 140"/>
                <a:gd name="T2" fmla="*/ 2147483646 w 47"/>
                <a:gd name="T3" fmla="*/ 2147483646 h 140"/>
                <a:gd name="T4" fmla="*/ 0 w 47"/>
                <a:gd name="T5" fmla="*/ 2147483646 h 140"/>
                <a:gd name="T6" fmla="*/ 598935938 w 47"/>
                <a:gd name="T7" fmla="*/ 2147483646 h 140"/>
                <a:gd name="T8" fmla="*/ 2147483646 w 47"/>
                <a:gd name="T9" fmla="*/ 2147483646 h 140"/>
                <a:gd name="T10" fmla="*/ 2147483646 w 47"/>
                <a:gd name="T11" fmla="*/ 2147483646 h 140"/>
                <a:gd name="T12" fmla="*/ 2147483646 w 47"/>
                <a:gd name="T13" fmla="*/ 2147483646 h 140"/>
                <a:gd name="T14" fmla="*/ 2147483646 w 47"/>
                <a:gd name="T15" fmla="*/ 2147483646 h 140"/>
                <a:gd name="T16" fmla="*/ 2147483646 w 47"/>
                <a:gd name="T17" fmla="*/ 2147483646 h 140"/>
                <a:gd name="T18" fmla="*/ 2147483646 w 47"/>
                <a:gd name="T19" fmla="*/ 2147483646 h 140"/>
                <a:gd name="T20" fmla="*/ 2147483646 w 47"/>
                <a:gd name="T21" fmla="*/ 0 h 140"/>
                <a:gd name="T22" fmla="*/ 2147483646 w 47"/>
                <a:gd name="T23" fmla="*/ 1775742031 h 140"/>
                <a:gd name="T24" fmla="*/ 2147483646 w 47"/>
                <a:gd name="T25" fmla="*/ 2147483646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 h="140">
                  <a:moveTo>
                    <a:pt x="31" y="75"/>
                  </a:moveTo>
                  <a:cubicBezTo>
                    <a:pt x="17" y="102"/>
                    <a:pt x="11" y="114"/>
                    <a:pt x="11" y="114"/>
                  </a:cubicBezTo>
                  <a:cubicBezTo>
                    <a:pt x="11" y="115"/>
                    <a:pt x="7" y="122"/>
                    <a:pt x="0" y="140"/>
                  </a:cubicBezTo>
                  <a:cubicBezTo>
                    <a:pt x="1" y="140"/>
                    <a:pt x="1" y="140"/>
                    <a:pt x="1" y="140"/>
                  </a:cubicBezTo>
                  <a:cubicBezTo>
                    <a:pt x="8" y="122"/>
                    <a:pt x="12" y="115"/>
                    <a:pt x="12" y="115"/>
                  </a:cubicBezTo>
                  <a:cubicBezTo>
                    <a:pt x="12" y="115"/>
                    <a:pt x="18" y="103"/>
                    <a:pt x="32" y="75"/>
                  </a:cubicBezTo>
                  <a:cubicBezTo>
                    <a:pt x="36" y="67"/>
                    <a:pt x="40" y="59"/>
                    <a:pt x="42" y="51"/>
                  </a:cubicBezTo>
                  <a:cubicBezTo>
                    <a:pt x="41" y="51"/>
                    <a:pt x="41" y="51"/>
                    <a:pt x="41" y="51"/>
                  </a:cubicBezTo>
                  <a:cubicBezTo>
                    <a:pt x="42" y="50"/>
                    <a:pt x="42" y="50"/>
                    <a:pt x="42" y="50"/>
                  </a:cubicBezTo>
                  <a:cubicBezTo>
                    <a:pt x="44" y="42"/>
                    <a:pt x="45" y="33"/>
                    <a:pt x="44" y="25"/>
                  </a:cubicBezTo>
                  <a:cubicBezTo>
                    <a:pt x="44" y="17"/>
                    <a:pt x="43" y="9"/>
                    <a:pt x="40" y="0"/>
                  </a:cubicBezTo>
                  <a:cubicBezTo>
                    <a:pt x="39" y="3"/>
                    <a:pt x="39" y="3"/>
                    <a:pt x="39" y="3"/>
                  </a:cubicBezTo>
                  <a:cubicBezTo>
                    <a:pt x="47" y="27"/>
                    <a:pt x="44" y="49"/>
                    <a:pt x="31" y="75"/>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16" name="MH_Other_184"/>
            <p:cNvSpPr>
              <a:spLocks/>
            </p:cNvSpPr>
            <p:nvPr>
              <p:custDataLst>
                <p:tags r:id="rId190"/>
              </p:custDataLst>
            </p:nvPr>
          </p:nvSpPr>
          <p:spPr bwMode="auto">
            <a:xfrm>
              <a:off x="3684654" y="2831685"/>
              <a:ext cx="0" cy="1509"/>
            </a:xfrm>
            <a:custGeom>
              <a:avLst/>
              <a:gdLst>
                <a:gd name="T0" fmla="*/ 711 w 1"/>
                <a:gd name="T1" fmla="*/ 1790702559 h 1"/>
                <a:gd name="T2" fmla="*/ 711 w 1"/>
                <a:gd name="T3" fmla="*/ 0 h 1"/>
                <a:gd name="T4" fmla="*/ 0 w 1"/>
                <a:gd name="T5" fmla="*/ 1790702559 h 1"/>
                <a:gd name="T6" fmla="*/ 711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1" y="0"/>
                  </a:cubicBezTo>
                  <a:cubicBezTo>
                    <a:pt x="0" y="1"/>
                    <a:pt x="0" y="1"/>
                    <a:pt x="0" y="1"/>
                  </a:cubicBezTo>
                  <a:lnTo>
                    <a:pt x="1" y="1"/>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17" name="MH_Other_185"/>
            <p:cNvSpPr>
              <a:spLocks/>
            </p:cNvSpPr>
            <p:nvPr>
              <p:custDataLst>
                <p:tags r:id="rId191"/>
              </p:custDataLst>
            </p:nvPr>
          </p:nvSpPr>
          <p:spPr bwMode="auto">
            <a:xfrm>
              <a:off x="3631351" y="2753171"/>
              <a:ext cx="56349" cy="154007"/>
            </a:xfrm>
            <a:custGeom>
              <a:avLst/>
              <a:gdLst>
                <a:gd name="T0" fmla="*/ 2147483646 w 70"/>
                <a:gd name="T1" fmla="*/ 2147483646 h 193"/>
                <a:gd name="T2" fmla="*/ 2147483646 w 70"/>
                <a:gd name="T3" fmla="*/ 2147483646 h 193"/>
                <a:gd name="T4" fmla="*/ 2147483646 w 70"/>
                <a:gd name="T5" fmla="*/ 2147483646 h 193"/>
                <a:gd name="T6" fmla="*/ 593566790 w 70"/>
                <a:gd name="T7" fmla="*/ 2147483646 h 193"/>
                <a:gd name="T8" fmla="*/ 593566790 w 70"/>
                <a:gd name="T9" fmla="*/ 2147483646 h 193"/>
                <a:gd name="T10" fmla="*/ 0 w 70"/>
                <a:gd name="T11" fmla="*/ 2147483646 h 193"/>
                <a:gd name="T12" fmla="*/ 0 w 70"/>
                <a:gd name="T13" fmla="*/ 2147483646 h 193"/>
                <a:gd name="T14" fmla="*/ 0 w 70"/>
                <a:gd name="T15" fmla="*/ 2147483646 h 193"/>
                <a:gd name="T16" fmla="*/ 593566790 w 70"/>
                <a:gd name="T17" fmla="*/ 2147483646 h 193"/>
                <a:gd name="T18" fmla="*/ 2147483646 w 70"/>
                <a:gd name="T19" fmla="*/ 2147483646 h 193"/>
                <a:gd name="T20" fmla="*/ 2147483646 w 70"/>
                <a:gd name="T21" fmla="*/ 2147483646 h 193"/>
                <a:gd name="T22" fmla="*/ 2147483646 w 70"/>
                <a:gd name="T23" fmla="*/ 2147483646 h 193"/>
                <a:gd name="T24" fmla="*/ 2147483646 w 70"/>
                <a:gd name="T25" fmla="*/ 2147483646 h 193"/>
                <a:gd name="T26" fmla="*/ 2147483646 w 70"/>
                <a:gd name="T27" fmla="*/ 2147483646 h 193"/>
                <a:gd name="T28" fmla="*/ 2147483646 w 70"/>
                <a:gd name="T29" fmla="*/ 2147483646 h 193"/>
                <a:gd name="T30" fmla="*/ 2147483646 w 70"/>
                <a:gd name="T31" fmla="*/ 2147483646 h 193"/>
                <a:gd name="T32" fmla="*/ 2147483646 w 70"/>
                <a:gd name="T33" fmla="*/ 2147483646 h 193"/>
                <a:gd name="T34" fmla="*/ 2147483646 w 70"/>
                <a:gd name="T35" fmla="*/ 0 h 193"/>
                <a:gd name="T36" fmla="*/ 2147483646 w 70"/>
                <a:gd name="T37" fmla="*/ 1182558411 h 193"/>
                <a:gd name="T38" fmla="*/ 2147483646 w 70"/>
                <a:gd name="T39" fmla="*/ 1773837197 h 193"/>
                <a:gd name="T40" fmla="*/ 2147483646 w 70"/>
                <a:gd name="T41" fmla="*/ 2147483646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 h="193">
                  <a:moveTo>
                    <a:pt x="51" y="75"/>
                  </a:moveTo>
                  <a:cubicBezTo>
                    <a:pt x="35" y="102"/>
                    <a:pt x="29" y="114"/>
                    <a:pt x="29" y="114"/>
                  </a:cubicBezTo>
                  <a:cubicBezTo>
                    <a:pt x="29" y="114"/>
                    <a:pt x="22" y="125"/>
                    <a:pt x="8" y="154"/>
                  </a:cubicBezTo>
                  <a:cubicBezTo>
                    <a:pt x="5" y="163"/>
                    <a:pt x="2" y="171"/>
                    <a:pt x="1" y="180"/>
                  </a:cubicBezTo>
                  <a:cubicBezTo>
                    <a:pt x="1" y="180"/>
                    <a:pt x="1" y="181"/>
                    <a:pt x="1" y="181"/>
                  </a:cubicBezTo>
                  <a:cubicBezTo>
                    <a:pt x="0" y="181"/>
                    <a:pt x="0" y="181"/>
                    <a:pt x="0" y="181"/>
                  </a:cubicBezTo>
                  <a:cubicBezTo>
                    <a:pt x="0" y="185"/>
                    <a:pt x="0" y="189"/>
                    <a:pt x="0" y="193"/>
                  </a:cubicBezTo>
                  <a:cubicBezTo>
                    <a:pt x="0" y="193"/>
                    <a:pt x="0" y="193"/>
                    <a:pt x="0" y="193"/>
                  </a:cubicBezTo>
                  <a:cubicBezTo>
                    <a:pt x="1" y="193"/>
                    <a:pt x="1" y="193"/>
                    <a:pt x="1" y="193"/>
                  </a:cubicBezTo>
                  <a:cubicBezTo>
                    <a:pt x="1" y="181"/>
                    <a:pt x="4" y="168"/>
                    <a:pt x="10" y="155"/>
                  </a:cubicBezTo>
                  <a:cubicBezTo>
                    <a:pt x="23" y="126"/>
                    <a:pt x="30" y="114"/>
                    <a:pt x="30" y="114"/>
                  </a:cubicBezTo>
                  <a:cubicBezTo>
                    <a:pt x="30" y="114"/>
                    <a:pt x="37" y="102"/>
                    <a:pt x="52" y="76"/>
                  </a:cubicBezTo>
                  <a:cubicBezTo>
                    <a:pt x="57" y="68"/>
                    <a:pt x="61" y="60"/>
                    <a:pt x="63" y="52"/>
                  </a:cubicBezTo>
                  <a:cubicBezTo>
                    <a:pt x="63" y="51"/>
                    <a:pt x="63" y="50"/>
                    <a:pt x="63" y="50"/>
                  </a:cubicBezTo>
                  <a:cubicBezTo>
                    <a:pt x="64" y="49"/>
                    <a:pt x="64" y="49"/>
                    <a:pt x="64" y="49"/>
                  </a:cubicBezTo>
                  <a:cubicBezTo>
                    <a:pt x="64" y="49"/>
                    <a:pt x="64" y="49"/>
                    <a:pt x="64" y="49"/>
                  </a:cubicBezTo>
                  <a:cubicBezTo>
                    <a:pt x="66" y="42"/>
                    <a:pt x="67" y="34"/>
                    <a:pt x="67" y="26"/>
                  </a:cubicBezTo>
                  <a:cubicBezTo>
                    <a:pt x="68" y="18"/>
                    <a:pt x="66" y="8"/>
                    <a:pt x="64" y="0"/>
                  </a:cubicBezTo>
                  <a:cubicBezTo>
                    <a:pt x="64" y="2"/>
                    <a:pt x="64" y="2"/>
                    <a:pt x="64" y="2"/>
                  </a:cubicBezTo>
                  <a:cubicBezTo>
                    <a:pt x="64" y="2"/>
                    <a:pt x="63" y="2"/>
                    <a:pt x="63" y="3"/>
                  </a:cubicBezTo>
                  <a:cubicBezTo>
                    <a:pt x="70" y="28"/>
                    <a:pt x="66" y="50"/>
                    <a:pt x="51" y="75"/>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18" name="MH_Other_186"/>
            <p:cNvSpPr>
              <a:spLocks/>
            </p:cNvSpPr>
            <p:nvPr>
              <p:custDataLst>
                <p:tags r:id="rId192"/>
              </p:custDataLst>
            </p:nvPr>
          </p:nvSpPr>
          <p:spPr bwMode="auto">
            <a:xfrm>
              <a:off x="3683131" y="2792428"/>
              <a:ext cx="0" cy="1509"/>
            </a:xfrm>
            <a:custGeom>
              <a:avLst/>
              <a:gdLst>
                <a:gd name="T0" fmla="*/ 0 w 1"/>
                <a:gd name="T1" fmla="*/ 232268030 h 3"/>
                <a:gd name="T2" fmla="*/ 0 w 1"/>
                <a:gd name="T3" fmla="*/ 696524249 h 3"/>
                <a:gd name="T4" fmla="*/ 711 w 1"/>
                <a:gd name="T5" fmla="*/ 0 h 3"/>
                <a:gd name="T6" fmla="*/ 711 w 1"/>
                <a:gd name="T7" fmla="*/ 0 h 3"/>
                <a:gd name="T8" fmla="*/ 0 w 1"/>
                <a:gd name="T9" fmla="*/ 23226803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0" y="1"/>
                  </a:moveTo>
                  <a:cubicBezTo>
                    <a:pt x="0" y="1"/>
                    <a:pt x="0" y="2"/>
                    <a:pt x="0" y="3"/>
                  </a:cubicBezTo>
                  <a:cubicBezTo>
                    <a:pt x="1" y="0"/>
                    <a:pt x="1" y="0"/>
                    <a:pt x="1" y="0"/>
                  </a:cubicBezTo>
                  <a:cubicBezTo>
                    <a:pt x="1" y="0"/>
                    <a:pt x="1" y="0"/>
                    <a:pt x="1" y="0"/>
                  </a:cubicBezTo>
                  <a:lnTo>
                    <a:pt x="0" y="1"/>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19" name="MH_Other_187"/>
            <p:cNvSpPr>
              <a:spLocks/>
            </p:cNvSpPr>
            <p:nvPr>
              <p:custDataLst>
                <p:tags r:id="rId193"/>
              </p:custDataLst>
            </p:nvPr>
          </p:nvSpPr>
          <p:spPr bwMode="auto">
            <a:xfrm>
              <a:off x="3622213" y="2713915"/>
              <a:ext cx="67009" cy="184204"/>
            </a:xfrm>
            <a:custGeom>
              <a:avLst/>
              <a:gdLst>
                <a:gd name="T0" fmla="*/ 2147483646 w 84"/>
                <a:gd name="T1" fmla="*/ 0 h 231"/>
                <a:gd name="T2" fmla="*/ 2147483646 w 84"/>
                <a:gd name="T3" fmla="*/ 590476508 h 231"/>
                <a:gd name="T4" fmla="*/ 2147483646 w 84"/>
                <a:gd name="T5" fmla="*/ 2147483646 h 231"/>
                <a:gd name="T6" fmla="*/ 2147483646 w 84"/>
                <a:gd name="T7" fmla="*/ 2147483646 h 231"/>
                <a:gd name="T8" fmla="*/ 2147483646 w 84"/>
                <a:gd name="T9" fmla="*/ 2147483646 h 231"/>
                <a:gd name="T10" fmla="*/ 2147483646 w 84"/>
                <a:gd name="T11" fmla="*/ 2147483646 h 231"/>
                <a:gd name="T12" fmla="*/ 2147483646 w 84"/>
                <a:gd name="T13" fmla="*/ 2147483646 h 231"/>
                <a:gd name="T14" fmla="*/ 2147483646 w 84"/>
                <a:gd name="T15" fmla="*/ 2147483646 h 231"/>
                <a:gd name="T16" fmla="*/ 2147483646 w 84"/>
                <a:gd name="T17" fmla="*/ 2147483646 h 231"/>
                <a:gd name="T18" fmla="*/ 2147483646 w 84"/>
                <a:gd name="T19" fmla="*/ 2147483646 h 231"/>
                <a:gd name="T20" fmla="*/ 2147483646 w 84"/>
                <a:gd name="T21" fmla="*/ 2147483646 h 231"/>
                <a:gd name="T22" fmla="*/ 2147483646 w 84"/>
                <a:gd name="T23" fmla="*/ 2147483646 h 231"/>
                <a:gd name="T24" fmla="*/ 2147483646 w 84"/>
                <a:gd name="T25" fmla="*/ 2147483646 h 231"/>
                <a:gd name="T26" fmla="*/ 2147483646 w 84"/>
                <a:gd name="T27" fmla="*/ 2147483646 h 231"/>
                <a:gd name="T28" fmla="*/ 2147483646 w 84"/>
                <a:gd name="T29" fmla="*/ 2147483646 h 231"/>
                <a:gd name="T30" fmla="*/ 2147483646 w 84"/>
                <a:gd name="T31" fmla="*/ 0 h 2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 h="231">
                  <a:moveTo>
                    <a:pt x="80" y="0"/>
                  </a:moveTo>
                  <a:cubicBezTo>
                    <a:pt x="78" y="1"/>
                    <a:pt x="78" y="1"/>
                    <a:pt x="78" y="1"/>
                  </a:cubicBezTo>
                  <a:cubicBezTo>
                    <a:pt x="84" y="27"/>
                    <a:pt x="78" y="49"/>
                    <a:pt x="62" y="73"/>
                  </a:cubicBezTo>
                  <a:cubicBezTo>
                    <a:pt x="45" y="99"/>
                    <a:pt x="38" y="110"/>
                    <a:pt x="37" y="110"/>
                  </a:cubicBezTo>
                  <a:cubicBezTo>
                    <a:pt x="37" y="111"/>
                    <a:pt x="30" y="121"/>
                    <a:pt x="15" y="150"/>
                  </a:cubicBezTo>
                  <a:cubicBezTo>
                    <a:pt x="0" y="176"/>
                    <a:pt x="0" y="204"/>
                    <a:pt x="12" y="231"/>
                  </a:cubicBezTo>
                  <a:cubicBezTo>
                    <a:pt x="12" y="230"/>
                    <a:pt x="12" y="230"/>
                    <a:pt x="12" y="230"/>
                  </a:cubicBezTo>
                  <a:cubicBezTo>
                    <a:pt x="13" y="230"/>
                    <a:pt x="13" y="230"/>
                    <a:pt x="13" y="229"/>
                  </a:cubicBezTo>
                  <a:cubicBezTo>
                    <a:pt x="1" y="203"/>
                    <a:pt x="2" y="177"/>
                    <a:pt x="16" y="150"/>
                  </a:cubicBezTo>
                  <a:cubicBezTo>
                    <a:pt x="31" y="122"/>
                    <a:pt x="38" y="111"/>
                    <a:pt x="38" y="111"/>
                  </a:cubicBezTo>
                  <a:cubicBezTo>
                    <a:pt x="39" y="111"/>
                    <a:pt x="46" y="100"/>
                    <a:pt x="63" y="74"/>
                  </a:cubicBezTo>
                  <a:cubicBezTo>
                    <a:pt x="68" y="67"/>
                    <a:pt x="72" y="59"/>
                    <a:pt x="75" y="52"/>
                  </a:cubicBezTo>
                  <a:cubicBezTo>
                    <a:pt x="75" y="51"/>
                    <a:pt x="75" y="51"/>
                    <a:pt x="75" y="51"/>
                  </a:cubicBezTo>
                  <a:cubicBezTo>
                    <a:pt x="76" y="51"/>
                    <a:pt x="76" y="51"/>
                    <a:pt x="76" y="51"/>
                  </a:cubicBezTo>
                  <a:cubicBezTo>
                    <a:pt x="79" y="42"/>
                    <a:pt x="81" y="34"/>
                    <a:pt x="81" y="25"/>
                  </a:cubicBezTo>
                  <a:cubicBezTo>
                    <a:pt x="82" y="17"/>
                    <a:pt x="81" y="8"/>
                    <a:pt x="8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20" name="MH_Other_188"/>
            <p:cNvSpPr>
              <a:spLocks/>
            </p:cNvSpPr>
            <p:nvPr>
              <p:custDataLst>
                <p:tags r:id="rId194"/>
              </p:custDataLst>
            </p:nvPr>
          </p:nvSpPr>
          <p:spPr bwMode="auto">
            <a:xfrm>
              <a:off x="3631351" y="2896608"/>
              <a:ext cx="1523" cy="1510"/>
            </a:xfrm>
            <a:custGeom>
              <a:avLst/>
              <a:gdLst>
                <a:gd name="T0" fmla="*/ 1792959984 w 1"/>
                <a:gd name="T1" fmla="*/ 0 h 1"/>
                <a:gd name="T2" fmla="*/ 0 w 1"/>
                <a:gd name="T3" fmla="*/ 1792959984 h 1"/>
                <a:gd name="T4" fmla="*/ 1792959984 w 1"/>
                <a:gd name="T5" fmla="*/ 1792959984 h 1"/>
                <a:gd name="T6" fmla="*/ 1792959984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1"/>
                    <a:pt x="1" y="1"/>
                    <a:pt x="0" y="1"/>
                  </a:cubicBezTo>
                  <a:cubicBezTo>
                    <a:pt x="1" y="1"/>
                    <a:pt x="1" y="1"/>
                    <a:pt x="1" y="1"/>
                  </a:cubicBezTo>
                  <a:cubicBezTo>
                    <a:pt x="1" y="1"/>
                    <a:pt x="1" y="0"/>
                    <a:pt x="1"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21" name="MH_Other_189"/>
            <p:cNvSpPr>
              <a:spLocks/>
            </p:cNvSpPr>
            <p:nvPr>
              <p:custDataLst>
                <p:tags r:id="rId195"/>
              </p:custDataLst>
            </p:nvPr>
          </p:nvSpPr>
          <p:spPr bwMode="auto">
            <a:xfrm>
              <a:off x="3683131" y="2754680"/>
              <a:ext cx="0" cy="0"/>
            </a:xfrm>
            <a:custGeom>
              <a:avLst/>
              <a:gdLst>
                <a:gd name="T0" fmla="*/ 0 w 1"/>
                <a:gd name="T1" fmla="*/ 1067 h 1"/>
                <a:gd name="T2" fmla="*/ 711 w 1"/>
                <a:gd name="T3" fmla="*/ 0 h 1"/>
                <a:gd name="T4" fmla="*/ 0 w 1"/>
                <a:gd name="T5" fmla="*/ 0 h 1"/>
                <a:gd name="T6" fmla="*/ 0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0"/>
                    <a:pt x="1" y="0"/>
                    <a:pt x="1" y="0"/>
                  </a:cubicBezTo>
                  <a:cubicBezTo>
                    <a:pt x="0" y="0"/>
                    <a:pt x="0" y="0"/>
                    <a:pt x="0" y="0"/>
                  </a:cubicBezTo>
                  <a:lnTo>
                    <a:pt x="0" y="1"/>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22" name="MH_Other_190"/>
            <p:cNvSpPr>
              <a:spLocks/>
            </p:cNvSpPr>
            <p:nvPr>
              <p:custDataLst>
                <p:tags r:id="rId196"/>
              </p:custDataLst>
            </p:nvPr>
          </p:nvSpPr>
          <p:spPr bwMode="auto">
            <a:xfrm>
              <a:off x="3631352" y="2408921"/>
              <a:ext cx="150772" cy="252148"/>
            </a:xfrm>
            <a:custGeom>
              <a:avLst/>
              <a:gdLst>
                <a:gd name="T0" fmla="*/ 2147483646 w 186"/>
                <a:gd name="T1" fmla="*/ 2147483646 h 316"/>
                <a:gd name="T2" fmla="*/ 2147483646 w 186"/>
                <a:gd name="T3" fmla="*/ 2147483646 h 316"/>
                <a:gd name="T4" fmla="*/ 2147483646 w 186"/>
                <a:gd name="T5" fmla="*/ 2147483646 h 316"/>
                <a:gd name="T6" fmla="*/ 2147483646 w 186"/>
                <a:gd name="T7" fmla="*/ 2147483646 h 316"/>
                <a:gd name="T8" fmla="*/ 2147483646 w 186"/>
                <a:gd name="T9" fmla="*/ 2147483646 h 316"/>
                <a:gd name="T10" fmla="*/ 2147483646 w 186"/>
                <a:gd name="T11" fmla="*/ 2147483646 h 316"/>
                <a:gd name="T12" fmla="*/ 2147483646 w 186"/>
                <a:gd name="T13" fmla="*/ 2147483646 h 316"/>
                <a:gd name="T14" fmla="*/ 2147483646 w 186"/>
                <a:gd name="T15" fmla="*/ 2147483646 h 316"/>
                <a:gd name="T16" fmla="*/ 0 w 186"/>
                <a:gd name="T17" fmla="*/ 2147483646 h 316"/>
                <a:gd name="T18" fmla="*/ 0 w 186"/>
                <a:gd name="T19" fmla="*/ 2147483646 h 316"/>
                <a:gd name="T20" fmla="*/ 600441242 w 186"/>
                <a:gd name="T21" fmla="*/ 2147483646 h 316"/>
                <a:gd name="T22" fmla="*/ 2147483646 w 186"/>
                <a:gd name="T23" fmla="*/ 2147483646 h 316"/>
                <a:gd name="T24" fmla="*/ 2147483646 w 186"/>
                <a:gd name="T25" fmla="*/ 2147483646 h 316"/>
                <a:gd name="T26" fmla="*/ 2147483646 w 186"/>
                <a:gd name="T27" fmla="*/ 2147483646 h 316"/>
                <a:gd name="T28" fmla="*/ 2147483646 w 186"/>
                <a:gd name="T29" fmla="*/ 2147483646 h 316"/>
                <a:gd name="T30" fmla="*/ 2147483646 w 186"/>
                <a:gd name="T31" fmla="*/ 2147483646 h 316"/>
                <a:gd name="T32" fmla="*/ 2147483646 w 186"/>
                <a:gd name="T33" fmla="*/ 2147483646 h 316"/>
                <a:gd name="T34" fmla="*/ 2147483646 w 186"/>
                <a:gd name="T35" fmla="*/ 2147483646 h 316"/>
                <a:gd name="T36" fmla="*/ 2147483646 w 186"/>
                <a:gd name="T37" fmla="*/ 2147483646 h 316"/>
                <a:gd name="T38" fmla="*/ 2147483646 w 186"/>
                <a:gd name="T39" fmla="*/ 2147483646 h 316"/>
                <a:gd name="T40" fmla="*/ 2147483646 w 186"/>
                <a:gd name="T41" fmla="*/ 2147483646 h 316"/>
                <a:gd name="T42" fmla="*/ 2147483646 w 186"/>
                <a:gd name="T43" fmla="*/ 2147483646 h 316"/>
                <a:gd name="T44" fmla="*/ 2147483646 w 186"/>
                <a:gd name="T45" fmla="*/ 2147483646 h 316"/>
                <a:gd name="T46" fmla="*/ 2147483646 w 186"/>
                <a:gd name="T47" fmla="*/ 2147483646 h 316"/>
                <a:gd name="T48" fmla="*/ 2147483646 w 186"/>
                <a:gd name="T49" fmla="*/ 2147483646 h 316"/>
                <a:gd name="T50" fmla="*/ 2147483646 w 186"/>
                <a:gd name="T51" fmla="*/ 2147483646 h 316"/>
                <a:gd name="T52" fmla="*/ 2147483646 w 186"/>
                <a:gd name="T53" fmla="*/ 2147483646 h 316"/>
                <a:gd name="T54" fmla="*/ 2147483646 w 186"/>
                <a:gd name="T55" fmla="*/ 2147483646 h 316"/>
                <a:gd name="T56" fmla="*/ 2147483646 w 186"/>
                <a:gd name="T57" fmla="*/ 2147483646 h 316"/>
                <a:gd name="T58" fmla="*/ 2147483646 w 186"/>
                <a:gd name="T59" fmla="*/ 2147483646 h 316"/>
                <a:gd name="T60" fmla="*/ 2147483646 w 186"/>
                <a:gd name="T61" fmla="*/ 2147483646 h 316"/>
                <a:gd name="T62" fmla="*/ 2147483646 w 186"/>
                <a:gd name="T63" fmla="*/ 2147483646 h 316"/>
                <a:gd name="T64" fmla="*/ 2147483646 w 186"/>
                <a:gd name="T65" fmla="*/ 2147483646 h 316"/>
                <a:gd name="T66" fmla="*/ 2147483646 w 186"/>
                <a:gd name="T67" fmla="*/ 2147483646 h 316"/>
                <a:gd name="T68" fmla="*/ 2147483646 w 186"/>
                <a:gd name="T69" fmla="*/ 2147483646 h 316"/>
                <a:gd name="T70" fmla="*/ 2147483646 w 186"/>
                <a:gd name="T71" fmla="*/ 2147483646 h 316"/>
                <a:gd name="T72" fmla="*/ 2147483646 w 186"/>
                <a:gd name="T73" fmla="*/ 2147483646 h 316"/>
                <a:gd name="T74" fmla="*/ 2147483646 w 186"/>
                <a:gd name="T75" fmla="*/ 592647808 h 316"/>
                <a:gd name="T76" fmla="*/ 2147483646 w 186"/>
                <a:gd name="T77" fmla="*/ 0 h 316"/>
                <a:gd name="T78" fmla="*/ 2147483646 w 186"/>
                <a:gd name="T79" fmla="*/ 0 h 316"/>
                <a:gd name="T80" fmla="*/ 2147483646 w 186"/>
                <a:gd name="T81" fmla="*/ 2147483646 h 3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6" h="316">
                  <a:moveTo>
                    <a:pt x="96" y="38"/>
                  </a:moveTo>
                  <a:cubicBezTo>
                    <a:pt x="84" y="51"/>
                    <a:pt x="76" y="67"/>
                    <a:pt x="72" y="85"/>
                  </a:cubicBezTo>
                  <a:cubicBezTo>
                    <a:pt x="73" y="85"/>
                    <a:pt x="73" y="85"/>
                    <a:pt x="73" y="85"/>
                  </a:cubicBezTo>
                  <a:cubicBezTo>
                    <a:pt x="60" y="99"/>
                    <a:pt x="53" y="117"/>
                    <a:pt x="50" y="136"/>
                  </a:cubicBezTo>
                  <a:cubicBezTo>
                    <a:pt x="39" y="150"/>
                    <a:pt x="33" y="167"/>
                    <a:pt x="31" y="186"/>
                  </a:cubicBezTo>
                  <a:cubicBezTo>
                    <a:pt x="21" y="201"/>
                    <a:pt x="17" y="219"/>
                    <a:pt x="17" y="237"/>
                  </a:cubicBezTo>
                  <a:cubicBezTo>
                    <a:pt x="7" y="253"/>
                    <a:pt x="3" y="271"/>
                    <a:pt x="4" y="290"/>
                  </a:cubicBezTo>
                  <a:cubicBezTo>
                    <a:pt x="5" y="290"/>
                    <a:pt x="5" y="290"/>
                    <a:pt x="5" y="290"/>
                  </a:cubicBezTo>
                  <a:cubicBezTo>
                    <a:pt x="3" y="293"/>
                    <a:pt x="1" y="297"/>
                    <a:pt x="0" y="301"/>
                  </a:cubicBezTo>
                  <a:cubicBezTo>
                    <a:pt x="0" y="301"/>
                    <a:pt x="0" y="301"/>
                    <a:pt x="0" y="301"/>
                  </a:cubicBezTo>
                  <a:cubicBezTo>
                    <a:pt x="1" y="301"/>
                    <a:pt x="1" y="301"/>
                    <a:pt x="1" y="301"/>
                  </a:cubicBezTo>
                  <a:cubicBezTo>
                    <a:pt x="24" y="305"/>
                    <a:pt x="24" y="305"/>
                    <a:pt x="24" y="305"/>
                  </a:cubicBezTo>
                  <a:cubicBezTo>
                    <a:pt x="25" y="306"/>
                    <a:pt x="25" y="306"/>
                    <a:pt x="25" y="306"/>
                  </a:cubicBezTo>
                  <a:cubicBezTo>
                    <a:pt x="58" y="312"/>
                    <a:pt x="58" y="312"/>
                    <a:pt x="58" y="312"/>
                  </a:cubicBezTo>
                  <a:cubicBezTo>
                    <a:pt x="60" y="312"/>
                    <a:pt x="60" y="312"/>
                    <a:pt x="60" y="312"/>
                  </a:cubicBezTo>
                  <a:cubicBezTo>
                    <a:pt x="79" y="316"/>
                    <a:pt x="79" y="316"/>
                    <a:pt x="79" y="316"/>
                  </a:cubicBezTo>
                  <a:cubicBezTo>
                    <a:pt x="79" y="316"/>
                    <a:pt x="79" y="316"/>
                    <a:pt x="79" y="316"/>
                  </a:cubicBezTo>
                  <a:cubicBezTo>
                    <a:pt x="80" y="316"/>
                    <a:pt x="80" y="316"/>
                    <a:pt x="80" y="316"/>
                  </a:cubicBezTo>
                  <a:cubicBezTo>
                    <a:pt x="81" y="316"/>
                    <a:pt x="81" y="316"/>
                    <a:pt x="81" y="316"/>
                  </a:cubicBezTo>
                  <a:cubicBezTo>
                    <a:pt x="81" y="314"/>
                    <a:pt x="82" y="312"/>
                    <a:pt x="82" y="310"/>
                  </a:cubicBezTo>
                  <a:cubicBezTo>
                    <a:pt x="84" y="302"/>
                    <a:pt x="84" y="293"/>
                    <a:pt x="83" y="284"/>
                  </a:cubicBezTo>
                  <a:cubicBezTo>
                    <a:pt x="88" y="277"/>
                    <a:pt x="91" y="269"/>
                    <a:pt x="93" y="261"/>
                  </a:cubicBezTo>
                  <a:cubicBezTo>
                    <a:pt x="95" y="254"/>
                    <a:pt x="96" y="245"/>
                    <a:pt x="96" y="236"/>
                  </a:cubicBezTo>
                  <a:cubicBezTo>
                    <a:pt x="101" y="229"/>
                    <a:pt x="104" y="222"/>
                    <a:pt x="107" y="214"/>
                  </a:cubicBezTo>
                  <a:cubicBezTo>
                    <a:pt x="109" y="206"/>
                    <a:pt x="111" y="198"/>
                    <a:pt x="111" y="190"/>
                  </a:cubicBezTo>
                  <a:cubicBezTo>
                    <a:pt x="116" y="183"/>
                    <a:pt x="120" y="176"/>
                    <a:pt x="123" y="169"/>
                  </a:cubicBezTo>
                  <a:cubicBezTo>
                    <a:pt x="126" y="162"/>
                    <a:pt x="128" y="152"/>
                    <a:pt x="129" y="144"/>
                  </a:cubicBezTo>
                  <a:cubicBezTo>
                    <a:pt x="135" y="138"/>
                    <a:pt x="139" y="131"/>
                    <a:pt x="143" y="124"/>
                  </a:cubicBezTo>
                  <a:cubicBezTo>
                    <a:pt x="146" y="116"/>
                    <a:pt x="149" y="108"/>
                    <a:pt x="151" y="99"/>
                  </a:cubicBezTo>
                  <a:cubicBezTo>
                    <a:pt x="157" y="93"/>
                    <a:pt x="162" y="87"/>
                    <a:pt x="166" y="79"/>
                  </a:cubicBezTo>
                  <a:cubicBezTo>
                    <a:pt x="169" y="72"/>
                    <a:pt x="172" y="65"/>
                    <a:pt x="174" y="56"/>
                  </a:cubicBezTo>
                  <a:cubicBezTo>
                    <a:pt x="179" y="52"/>
                    <a:pt x="183" y="48"/>
                    <a:pt x="186" y="43"/>
                  </a:cubicBezTo>
                  <a:cubicBezTo>
                    <a:pt x="185" y="43"/>
                    <a:pt x="185" y="43"/>
                    <a:pt x="185" y="43"/>
                  </a:cubicBezTo>
                  <a:cubicBezTo>
                    <a:pt x="168" y="32"/>
                    <a:pt x="168" y="32"/>
                    <a:pt x="168" y="32"/>
                  </a:cubicBezTo>
                  <a:cubicBezTo>
                    <a:pt x="167" y="32"/>
                    <a:pt x="167" y="32"/>
                    <a:pt x="167" y="32"/>
                  </a:cubicBezTo>
                  <a:cubicBezTo>
                    <a:pt x="138" y="14"/>
                    <a:pt x="138" y="14"/>
                    <a:pt x="138" y="14"/>
                  </a:cubicBezTo>
                  <a:cubicBezTo>
                    <a:pt x="137" y="13"/>
                    <a:pt x="137" y="13"/>
                    <a:pt x="137" y="13"/>
                  </a:cubicBezTo>
                  <a:cubicBezTo>
                    <a:pt x="117" y="1"/>
                    <a:pt x="117" y="1"/>
                    <a:pt x="117" y="1"/>
                  </a:cubicBezTo>
                  <a:cubicBezTo>
                    <a:pt x="117" y="0"/>
                    <a:pt x="117" y="0"/>
                    <a:pt x="117" y="0"/>
                  </a:cubicBezTo>
                  <a:cubicBezTo>
                    <a:pt x="116" y="0"/>
                    <a:pt x="116" y="0"/>
                    <a:pt x="116" y="0"/>
                  </a:cubicBezTo>
                  <a:cubicBezTo>
                    <a:pt x="107" y="11"/>
                    <a:pt x="100" y="24"/>
                    <a:pt x="96" y="38"/>
                  </a:cubicBezTo>
                  <a:close/>
                </a:path>
              </a:pathLst>
            </a:custGeom>
            <a:solidFill>
              <a:srgbClr val="BCBEC0"/>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23" name="MH_Other_191"/>
            <p:cNvSpPr>
              <a:spLocks/>
            </p:cNvSpPr>
            <p:nvPr>
              <p:custDataLst>
                <p:tags r:id="rId197"/>
              </p:custDataLst>
            </p:nvPr>
          </p:nvSpPr>
          <p:spPr bwMode="auto">
            <a:xfrm>
              <a:off x="3645058" y="2454217"/>
              <a:ext cx="126404" cy="144947"/>
            </a:xfrm>
            <a:custGeom>
              <a:avLst/>
              <a:gdLst>
                <a:gd name="T0" fmla="*/ 2147483646 w 157"/>
                <a:gd name="T1" fmla="*/ 2147483646 h 182"/>
                <a:gd name="T2" fmla="*/ 2147483646 w 157"/>
                <a:gd name="T3" fmla="*/ 2147483646 h 182"/>
                <a:gd name="T4" fmla="*/ 2147483646 w 157"/>
                <a:gd name="T5" fmla="*/ 2147483646 h 182"/>
                <a:gd name="T6" fmla="*/ 2147483646 w 157"/>
                <a:gd name="T7" fmla="*/ 2147483646 h 182"/>
                <a:gd name="T8" fmla="*/ 2147483646 w 157"/>
                <a:gd name="T9" fmla="*/ 0 h 182"/>
                <a:gd name="T10" fmla="*/ 2147483646 w 157"/>
                <a:gd name="T11" fmla="*/ 1177975800 h 182"/>
                <a:gd name="T12" fmla="*/ 2147483646 w 157"/>
                <a:gd name="T13" fmla="*/ 2147483646 h 182"/>
                <a:gd name="T14" fmla="*/ 2147483646 w 157"/>
                <a:gd name="T15" fmla="*/ 2147483646 h 182"/>
                <a:gd name="T16" fmla="*/ 2147483646 w 157"/>
                <a:gd name="T17" fmla="*/ 2147483646 h 182"/>
                <a:gd name="T18" fmla="*/ 2147483646 w 157"/>
                <a:gd name="T19" fmla="*/ 2147483646 h 182"/>
                <a:gd name="T20" fmla="*/ 2147483646 w 157"/>
                <a:gd name="T21" fmla="*/ 2147483646 h 182"/>
                <a:gd name="T22" fmla="*/ 2147483646 w 157"/>
                <a:gd name="T23" fmla="*/ 2147483646 h 182"/>
                <a:gd name="T24" fmla="*/ 2147483646 w 157"/>
                <a:gd name="T25" fmla="*/ 2147483646 h 182"/>
                <a:gd name="T26" fmla="*/ 0 w 157"/>
                <a:gd name="T27" fmla="*/ 2147483646 h 182"/>
                <a:gd name="T28" fmla="*/ 593052370 w 157"/>
                <a:gd name="T29" fmla="*/ 2147483646 h 182"/>
                <a:gd name="T30" fmla="*/ 2147483646 w 157"/>
                <a:gd name="T31" fmla="*/ 2147483646 h 1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7" h="182">
                  <a:moveTo>
                    <a:pt x="37" y="109"/>
                  </a:moveTo>
                  <a:cubicBezTo>
                    <a:pt x="62" y="90"/>
                    <a:pt x="73" y="83"/>
                    <a:pt x="74" y="83"/>
                  </a:cubicBezTo>
                  <a:cubicBezTo>
                    <a:pt x="74" y="83"/>
                    <a:pt x="85" y="76"/>
                    <a:pt x="111" y="60"/>
                  </a:cubicBezTo>
                  <a:cubicBezTo>
                    <a:pt x="128" y="50"/>
                    <a:pt x="140" y="38"/>
                    <a:pt x="149" y="23"/>
                  </a:cubicBezTo>
                  <a:cubicBezTo>
                    <a:pt x="152" y="16"/>
                    <a:pt x="155" y="9"/>
                    <a:pt x="157" y="0"/>
                  </a:cubicBezTo>
                  <a:cubicBezTo>
                    <a:pt x="156" y="2"/>
                    <a:pt x="156" y="2"/>
                    <a:pt x="156" y="2"/>
                  </a:cubicBezTo>
                  <a:cubicBezTo>
                    <a:pt x="149" y="27"/>
                    <a:pt x="135" y="44"/>
                    <a:pt x="111" y="59"/>
                  </a:cubicBezTo>
                  <a:cubicBezTo>
                    <a:pt x="84" y="75"/>
                    <a:pt x="73" y="82"/>
                    <a:pt x="73" y="82"/>
                  </a:cubicBezTo>
                  <a:cubicBezTo>
                    <a:pt x="73" y="82"/>
                    <a:pt x="61" y="89"/>
                    <a:pt x="36" y="108"/>
                  </a:cubicBezTo>
                  <a:cubicBezTo>
                    <a:pt x="28" y="114"/>
                    <a:pt x="21" y="121"/>
                    <a:pt x="16" y="128"/>
                  </a:cubicBezTo>
                  <a:cubicBezTo>
                    <a:pt x="16" y="130"/>
                    <a:pt x="16" y="130"/>
                    <a:pt x="16" y="130"/>
                  </a:cubicBezTo>
                  <a:cubicBezTo>
                    <a:pt x="14" y="130"/>
                    <a:pt x="14" y="130"/>
                    <a:pt x="14" y="130"/>
                  </a:cubicBezTo>
                  <a:cubicBezTo>
                    <a:pt x="14" y="130"/>
                    <a:pt x="14" y="130"/>
                    <a:pt x="14" y="130"/>
                  </a:cubicBezTo>
                  <a:cubicBezTo>
                    <a:pt x="4" y="145"/>
                    <a:pt x="0" y="163"/>
                    <a:pt x="0" y="182"/>
                  </a:cubicBezTo>
                  <a:cubicBezTo>
                    <a:pt x="1" y="181"/>
                    <a:pt x="1" y="181"/>
                    <a:pt x="1" y="181"/>
                  </a:cubicBezTo>
                  <a:cubicBezTo>
                    <a:pt x="1" y="152"/>
                    <a:pt x="12" y="128"/>
                    <a:pt x="37" y="109"/>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24" name="MH_Other_192"/>
            <p:cNvSpPr>
              <a:spLocks/>
            </p:cNvSpPr>
            <p:nvPr>
              <p:custDataLst>
                <p:tags r:id="rId198"/>
              </p:custDataLst>
            </p:nvPr>
          </p:nvSpPr>
          <p:spPr bwMode="auto">
            <a:xfrm>
              <a:off x="3657242" y="2443648"/>
              <a:ext cx="124880" cy="113240"/>
            </a:xfrm>
            <a:custGeom>
              <a:avLst/>
              <a:gdLst>
                <a:gd name="T0" fmla="*/ 2147483646 w 155"/>
                <a:gd name="T1" fmla="*/ 0 h 143"/>
                <a:gd name="T2" fmla="*/ 2147483646 w 155"/>
                <a:gd name="T3" fmla="*/ 0 h 143"/>
                <a:gd name="T4" fmla="*/ 2147483646 w 155"/>
                <a:gd name="T5" fmla="*/ 2147483646 h 143"/>
                <a:gd name="T6" fmla="*/ 2147483646 w 155"/>
                <a:gd name="T7" fmla="*/ 2147483646 h 143"/>
                <a:gd name="T8" fmla="*/ 2147483646 w 155"/>
                <a:gd name="T9" fmla="*/ 2147483646 h 143"/>
                <a:gd name="T10" fmla="*/ 2147483646 w 155"/>
                <a:gd name="T11" fmla="*/ 2147483646 h 143"/>
                <a:gd name="T12" fmla="*/ 2147483646 w 155"/>
                <a:gd name="T13" fmla="*/ 2147483646 h 143"/>
                <a:gd name="T14" fmla="*/ 2147483646 w 155"/>
                <a:gd name="T15" fmla="*/ 2147483646 h 143"/>
                <a:gd name="T16" fmla="*/ 0 w 155"/>
                <a:gd name="T17" fmla="*/ 2147483646 h 143"/>
                <a:gd name="T18" fmla="*/ 1187773809 w 155"/>
                <a:gd name="T19" fmla="*/ 2147483646 h 143"/>
                <a:gd name="T20" fmla="*/ 2147483646 w 155"/>
                <a:gd name="T21" fmla="*/ 2147483646 h 143"/>
                <a:gd name="T22" fmla="*/ 2147483646 w 155"/>
                <a:gd name="T23" fmla="*/ 2147483646 h 143"/>
                <a:gd name="T24" fmla="*/ 2147483646 w 155"/>
                <a:gd name="T25" fmla="*/ 2147483646 h 143"/>
                <a:gd name="T26" fmla="*/ 2147483646 w 155"/>
                <a:gd name="T27" fmla="*/ 2147483646 h 143"/>
                <a:gd name="T28" fmla="*/ 2147483646 w 155"/>
                <a:gd name="T29" fmla="*/ 2147483646 h 143"/>
                <a:gd name="T30" fmla="*/ 2147483646 w 155"/>
                <a:gd name="T31" fmla="*/ 2147483646 h 143"/>
                <a:gd name="T32" fmla="*/ 2147483646 w 155"/>
                <a:gd name="T33" fmla="*/ 2147483646 h 143"/>
                <a:gd name="T34" fmla="*/ 2147483646 w 155"/>
                <a:gd name="T35" fmla="*/ 0 h 1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5" h="143">
                  <a:moveTo>
                    <a:pt x="155" y="0"/>
                  </a:moveTo>
                  <a:cubicBezTo>
                    <a:pt x="154" y="0"/>
                    <a:pt x="154" y="0"/>
                    <a:pt x="154" y="0"/>
                  </a:cubicBezTo>
                  <a:cubicBezTo>
                    <a:pt x="146" y="11"/>
                    <a:pt x="134" y="20"/>
                    <a:pt x="119" y="28"/>
                  </a:cubicBezTo>
                  <a:cubicBezTo>
                    <a:pt x="92" y="43"/>
                    <a:pt x="80" y="49"/>
                    <a:pt x="80" y="49"/>
                  </a:cubicBezTo>
                  <a:cubicBezTo>
                    <a:pt x="80" y="50"/>
                    <a:pt x="68" y="55"/>
                    <a:pt x="41" y="73"/>
                  </a:cubicBezTo>
                  <a:cubicBezTo>
                    <a:pt x="33" y="78"/>
                    <a:pt x="26" y="85"/>
                    <a:pt x="21" y="91"/>
                  </a:cubicBezTo>
                  <a:cubicBezTo>
                    <a:pt x="21" y="92"/>
                    <a:pt x="21" y="92"/>
                    <a:pt x="21" y="92"/>
                  </a:cubicBezTo>
                  <a:cubicBezTo>
                    <a:pt x="20" y="92"/>
                    <a:pt x="20" y="92"/>
                    <a:pt x="20" y="92"/>
                  </a:cubicBezTo>
                  <a:cubicBezTo>
                    <a:pt x="8" y="107"/>
                    <a:pt x="2" y="124"/>
                    <a:pt x="0" y="143"/>
                  </a:cubicBezTo>
                  <a:cubicBezTo>
                    <a:pt x="2" y="141"/>
                    <a:pt x="2" y="141"/>
                    <a:pt x="2" y="141"/>
                  </a:cubicBezTo>
                  <a:cubicBezTo>
                    <a:pt x="4" y="113"/>
                    <a:pt x="17" y="91"/>
                    <a:pt x="42" y="74"/>
                  </a:cubicBezTo>
                  <a:cubicBezTo>
                    <a:pt x="68" y="56"/>
                    <a:pt x="80" y="51"/>
                    <a:pt x="80" y="51"/>
                  </a:cubicBezTo>
                  <a:cubicBezTo>
                    <a:pt x="80" y="51"/>
                    <a:pt x="92" y="44"/>
                    <a:pt x="119" y="30"/>
                  </a:cubicBezTo>
                  <a:cubicBezTo>
                    <a:pt x="128" y="25"/>
                    <a:pt x="135" y="20"/>
                    <a:pt x="142" y="15"/>
                  </a:cubicBezTo>
                  <a:cubicBezTo>
                    <a:pt x="142" y="13"/>
                    <a:pt x="142" y="13"/>
                    <a:pt x="142" y="13"/>
                  </a:cubicBezTo>
                  <a:cubicBezTo>
                    <a:pt x="143" y="13"/>
                    <a:pt x="143" y="13"/>
                    <a:pt x="143" y="13"/>
                  </a:cubicBezTo>
                  <a:cubicBezTo>
                    <a:pt x="143" y="13"/>
                    <a:pt x="143" y="13"/>
                    <a:pt x="143" y="13"/>
                  </a:cubicBezTo>
                  <a:cubicBezTo>
                    <a:pt x="148" y="9"/>
                    <a:pt x="152" y="5"/>
                    <a:pt x="155"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25" name="MH_Other_193"/>
            <p:cNvSpPr>
              <a:spLocks/>
            </p:cNvSpPr>
            <p:nvPr>
              <p:custDataLst>
                <p:tags r:id="rId199"/>
              </p:custDataLst>
            </p:nvPr>
          </p:nvSpPr>
          <p:spPr bwMode="auto">
            <a:xfrm>
              <a:off x="3771462" y="2454218"/>
              <a:ext cx="0" cy="1509"/>
            </a:xfrm>
            <a:custGeom>
              <a:avLst/>
              <a:gdLst>
                <a:gd name="T0" fmla="*/ 0 w 3"/>
                <a:gd name="T1" fmla="*/ 0 h 4"/>
                <a:gd name="T2" fmla="*/ 0 w 3"/>
                <a:gd name="T3" fmla="*/ 223838018 h 4"/>
                <a:gd name="T4" fmla="*/ 119 w 3"/>
                <a:gd name="T5" fmla="*/ 0 h 4"/>
                <a:gd name="T6" fmla="*/ 119 w 3"/>
                <a:gd name="T7" fmla="*/ 0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0" y="4"/>
                  </a:lnTo>
                  <a:lnTo>
                    <a:pt x="3" y="0"/>
                  </a:lnTo>
                  <a:lnTo>
                    <a:pt x="0"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26" name="MH_Other_194"/>
            <p:cNvSpPr>
              <a:spLocks/>
            </p:cNvSpPr>
            <p:nvPr>
              <p:custDataLst>
                <p:tags r:id="rId200"/>
              </p:custDataLst>
            </p:nvPr>
          </p:nvSpPr>
          <p:spPr bwMode="auto">
            <a:xfrm>
              <a:off x="3657242" y="2556888"/>
              <a:ext cx="1523" cy="0"/>
            </a:xfrm>
            <a:custGeom>
              <a:avLst/>
              <a:gdLst>
                <a:gd name="T0" fmla="*/ 179120564 w 5"/>
                <a:gd name="T1" fmla="*/ 89 h 4"/>
                <a:gd name="T2" fmla="*/ 179120564 w 5"/>
                <a:gd name="T3" fmla="*/ 0 h 4"/>
                <a:gd name="T4" fmla="*/ 0 w 5"/>
                <a:gd name="T5" fmla="*/ 89 h 4"/>
                <a:gd name="T6" fmla="*/ 0 w 5"/>
                <a:gd name="T7" fmla="*/ 89 h 4"/>
                <a:gd name="T8" fmla="*/ 179120564 w 5"/>
                <a:gd name="T9" fmla="*/ 89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5" y="4"/>
                  </a:moveTo>
                  <a:lnTo>
                    <a:pt x="5" y="0"/>
                  </a:lnTo>
                  <a:lnTo>
                    <a:pt x="0" y="4"/>
                  </a:lnTo>
                  <a:lnTo>
                    <a:pt x="5" y="4"/>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27" name="MH_Other_195"/>
            <p:cNvSpPr>
              <a:spLocks/>
            </p:cNvSpPr>
            <p:nvPr>
              <p:custDataLst>
                <p:tags r:id="rId201"/>
              </p:custDataLst>
            </p:nvPr>
          </p:nvSpPr>
          <p:spPr bwMode="auto">
            <a:xfrm>
              <a:off x="3672471" y="2434588"/>
              <a:ext cx="94423" cy="83044"/>
            </a:xfrm>
            <a:custGeom>
              <a:avLst/>
              <a:gdLst>
                <a:gd name="T0" fmla="*/ 2147483646 w 118"/>
                <a:gd name="T1" fmla="*/ 2147483646 h 104"/>
                <a:gd name="T2" fmla="*/ 2147483646 w 118"/>
                <a:gd name="T3" fmla="*/ 2147483646 h 104"/>
                <a:gd name="T4" fmla="*/ 2147483646 w 118"/>
                <a:gd name="T5" fmla="*/ 0 h 104"/>
                <a:gd name="T6" fmla="*/ 2147483646 w 118"/>
                <a:gd name="T7" fmla="*/ 0 h 104"/>
                <a:gd name="T8" fmla="*/ 2147483646 w 118"/>
                <a:gd name="T9" fmla="*/ 2147483646 h 104"/>
                <a:gd name="T10" fmla="*/ 2147483646 w 118"/>
                <a:gd name="T11" fmla="*/ 2147483646 h 104"/>
                <a:gd name="T12" fmla="*/ 2147483646 w 118"/>
                <a:gd name="T13" fmla="*/ 2147483646 h 104"/>
                <a:gd name="T14" fmla="*/ 2147483646 w 118"/>
                <a:gd name="T15" fmla="*/ 2147483646 h 104"/>
                <a:gd name="T16" fmla="*/ 2147483646 w 118"/>
                <a:gd name="T17" fmla="*/ 2147483646 h 104"/>
                <a:gd name="T18" fmla="*/ 0 w 118"/>
                <a:gd name="T19" fmla="*/ 2147483646 h 104"/>
                <a:gd name="T20" fmla="*/ 585117440 w 118"/>
                <a:gd name="T21" fmla="*/ 2147483646 h 104"/>
                <a:gd name="T22" fmla="*/ 1169538399 w 118"/>
                <a:gd name="T23" fmla="*/ 2147483646 h 104"/>
                <a:gd name="T24" fmla="*/ 2147483646 w 118"/>
                <a:gd name="T25" fmla="*/ 2147483646 h 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8" h="104">
                  <a:moveTo>
                    <a:pt x="46" y="37"/>
                  </a:moveTo>
                  <a:cubicBezTo>
                    <a:pt x="73" y="21"/>
                    <a:pt x="86" y="16"/>
                    <a:pt x="86" y="15"/>
                  </a:cubicBezTo>
                  <a:cubicBezTo>
                    <a:pt x="118" y="0"/>
                    <a:pt x="118" y="0"/>
                    <a:pt x="118" y="0"/>
                  </a:cubicBezTo>
                  <a:cubicBezTo>
                    <a:pt x="117" y="0"/>
                    <a:pt x="117" y="0"/>
                    <a:pt x="117" y="0"/>
                  </a:cubicBezTo>
                  <a:cubicBezTo>
                    <a:pt x="85" y="14"/>
                    <a:pt x="85" y="14"/>
                    <a:pt x="85" y="14"/>
                  </a:cubicBezTo>
                  <a:cubicBezTo>
                    <a:pt x="85" y="14"/>
                    <a:pt x="73" y="19"/>
                    <a:pt x="45" y="35"/>
                  </a:cubicBezTo>
                  <a:cubicBezTo>
                    <a:pt x="37" y="40"/>
                    <a:pt x="30" y="46"/>
                    <a:pt x="24" y="52"/>
                  </a:cubicBezTo>
                  <a:cubicBezTo>
                    <a:pt x="24" y="53"/>
                    <a:pt x="24" y="53"/>
                    <a:pt x="24" y="53"/>
                  </a:cubicBezTo>
                  <a:cubicBezTo>
                    <a:pt x="23" y="53"/>
                    <a:pt x="23" y="53"/>
                    <a:pt x="23" y="53"/>
                  </a:cubicBezTo>
                  <a:cubicBezTo>
                    <a:pt x="10" y="67"/>
                    <a:pt x="3" y="85"/>
                    <a:pt x="0" y="104"/>
                  </a:cubicBezTo>
                  <a:cubicBezTo>
                    <a:pt x="1" y="103"/>
                    <a:pt x="1" y="103"/>
                    <a:pt x="1" y="103"/>
                  </a:cubicBezTo>
                  <a:cubicBezTo>
                    <a:pt x="2" y="102"/>
                    <a:pt x="2" y="102"/>
                    <a:pt x="2" y="102"/>
                  </a:cubicBezTo>
                  <a:cubicBezTo>
                    <a:pt x="5" y="74"/>
                    <a:pt x="20" y="52"/>
                    <a:pt x="46" y="37"/>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28" name="MH_Other_196"/>
            <p:cNvSpPr>
              <a:spLocks/>
            </p:cNvSpPr>
            <p:nvPr>
              <p:custDataLst>
                <p:tags r:id="rId202"/>
              </p:custDataLst>
            </p:nvPr>
          </p:nvSpPr>
          <p:spPr bwMode="auto">
            <a:xfrm>
              <a:off x="3672471" y="2516120"/>
              <a:ext cx="1523" cy="1510"/>
            </a:xfrm>
            <a:custGeom>
              <a:avLst/>
              <a:gdLst>
                <a:gd name="T0" fmla="*/ 1790702559 w 1"/>
                <a:gd name="T1" fmla="*/ 0 h 1"/>
                <a:gd name="T2" fmla="*/ 0 w 1"/>
                <a:gd name="T3" fmla="*/ 2147483646 h 1"/>
                <a:gd name="T4" fmla="*/ 1790702559 w 1"/>
                <a:gd name="T5" fmla="*/ 2147483646 h 1"/>
                <a:gd name="T6" fmla="*/ 1790702559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1" y="1"/>
                    <a:pt x="1" y="1"/>
                    <a:pt x="1" y="1"/>
                  </a:cubicBezTo>
                  <a:cubicBezTo>
                    <a:pt x="1" y="1"/>
                    <a:pt x="1" y="1"/>
                    <a:pt x="1"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29" name="MH_Other_197"/>
            <p:cNvSpPr>
              <a:spLocks/>
            </p:cNvSpPr>
            <p:nvPr>
              <p:custDataLst>
                <p:tags r:id="rId203"/>
              </p:custDataLst>
            </p:nvPr>
          </p:nvSpPr>
          <p:spPr bwMode="auto">
            <a:xfrm>
              <a:off x="3689223" y="2419490"/>
              <a:ext cx="53303" cy="57375"/>
            </a:xfrm>
            <a:custGeom>
              <a:avLst/>
              <a:gdLst>
                <a:gd name="T0" fmla="*/ 2147483646 w 66"/>
                <a:gd name="T1" fmla="*/ 2147483646 h 72"/>
                <a:gd name="T2" fmla="*/ 2147483646 w 66"/>
                <a:gd name="T3" fmla="*/ 588968056 h 72"/>
                <a:gd name="T4" fmla="*/ 2147483646 w 66"/>
                <a:gd name="T5" fmla="*/ 0 h 72"/>
                <a:gd name="T6" fmla="*/ 2147483646 w 66"/>
                <a:gd name="T7" fmla="*/ 2147483646 h 72"/>
                <a:gd name="T8" fmla="*/ 2147483646 w 66"/>
                <a:gd name="T9" fmla="*/ 2147483646 h 72"/>
                <a:gd name="T10" fmla="*/ 2147483646 w 66"/>
                <a:gd name="T11" fmla="*/ 2147483646 h 72"/>
                <a:gd name="T12" fmla="*/ 2147483646 w 66"/>
                <a:gd name="T13" fmla="*/ 2147483646 h 72"/>
                <a:gd name="T14" fmla="*/ 0 w 66"/>
                <a:gd name="T15" fmla="*/ 2147483646 h 72"/>
                <a:gd name="T16" fmla="*/ 595336498 w 66"/>
                <a:gd name="T17" fmla="*/ 2147483646 h 72"/>
                <a:gd name="T18" fmla="*/ 1191382688 w 66"/>
                <a:gd name="T19" fmla="*/ 2147483646 h 72"/>
                <a:gd name="T20" fmla="*/ 2147483646 w 66"/>
                <a:gd name="T21" fmla="*/ 2147483646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72">
                  <a:moveTo>
                    <a:pt x="50" y="9"/>
                  </a:moveTo>
                  <a:cubicBezTo>
                    <a:pt x="56" y="6"/>
                    <a:pt x="62" y="3"/>
                    <a:pt x="66" y="1"/>
                  </a:cubicBezTo>
                  <a:cubicBezTo>
                    <a:pt x="65" y="0"/>
                    <a:pt x="65" y="0"/>
                    <a:pt x="65" y="0"/>
                  </a:cubicBezTo>
                  <a:cubicBezTo>
                    <a:pt x="60" y="2"/>
                    <a:pt x="55" y="5"/>
                    <a:pt x="49" y="7"/>
                  </a:cubicBezTo>
                  <a:cubicBezTo>
                    <a:pt x="41" y="12"/>
                    <a:pt x="33" y="17"/>
                    <a:pt x="26" y="24"/>
                  </a:cubicBezTo>
                  <a:cubicBezTo>
                    <a:pt x="26" y="26"/>
                    <a:pt x="26" y="26"/>
                    <a:pt x="26" y="26"/>
                  </a:cubicBezTo>
                  <a:cubicBezTo>
                    <a:pt x="24" y="25"/>
                    <a:pt x="24" y="25"/>
                    <a:pt x="24" y="25"/>
                  </a:cubicBezTo>
                  <a:cubicBezTo>
                    <a:pt x="12" y="38"/>
                    <a:pt x="4" y="54"/>
                    <a:pt x="0" y="72"/>
                  </a:cubicBezTo>
                  <a:cubicBezTo>
                    <a:pt x="1" y="72"/>
                    <a:pt x="1" y="72"/>
                    <a:pt x="1" y="72"/>
                  </a:cubicBezTo>
                  <a:cubicBezTo>
                    <a:pt x="2" y="71"/>
                    <a:pt x="2" y="71"/>
                    <a:pt x="2" y="71"/>
                  </a:cubicBezTo>
                  <a:cubicBezTo>
                    <a:pt x="7" y="43"/>
                    <a:pt x="23" y="22"/>
                    <a:pt x="50" y="9"/>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30" name="MH_Other_198"/>
            <p:cNvSpPr>
              <a:spLocks/>
            </p:cNvSpPr>
            <p:nvPr>
              <p:custDataLst>
                <p:tags r:id="rId204"/>
              </p:custDataLst>
            </p:nvPr>
          </p:nvSpPr>
          <p:spPr bwMode="auto">
            <a:xfrm>
              <a:off x="3690746" y="2476864"/>
              <a:ext cx="0" cy="0"/>
            </a:xfrm>
            <a:custGeom>
              <a:avLst/>
              <a:gdLst>
                <a:gd name="T0" fmla="*/ 711 w 1"/>
                <a:gd name="T1" fmla="*/ 0 h 1"/>
                <a:gd name="T2" fmla="*/ 0 w 1"/>
                <a:gd name="T3" fmla="*/ 711 h 1"/>
                <a:gd name="T4" fmla="*/ 711 w 1"/>
                <a:gd name="T5" fmla="*/ 711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1" y="1"/>
                    <a:pt x="1" y="1"/>
                    <a:pt x="1" y="1"/>
                  </a:cubicBezTo>
                  <a:cubicBezTo>
                    <a:pt x="1" y="1"/>
                    <a:pt x="1" y="1"/>
                    <a:pt x="1"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31" name="MH_Other_199"/>
            <p:cNvSpPr>
              <a:spLocks/>
            </p:cNvSpPr>
            <p:nvPr>
              <p:custDataLst>
                <p:tags r:id="rId205"/>
              </p:custDataLst>
            </p:nvPr>
          </p:nvSpPr>
          <p:spPr bwMode="auto">
            <a:xfrm>
              <a:off x="3709021" y="2408920"/>
              <a:ext cx="16752" cy="30198"/>
            </a:xfrm>
            <a:custGeom>
              <a:avLst/>
              <a:gdLst>
                <a:gd name="T0" fmla="*/ 2147483646 w 21"/>
                <a:gd name="T1" fmla="*/ 587803625 h 38"/>
                <a:gd name="T2" fmla="*/ 2147483646 w 21"/>
                <a:gd name="T3" fmla="*/ 0 h 38"/>
                <a:gd name="T4" fmla="*/ 2147483646 w 21"/>
                <a:gd name="T5" fmla="*/ 0 h 38"/>
                <a:gd name="T6" fmla="*/ 0 w 21"/>
                <a:gd name="T7" fmla="*/ 2147483646 h 38"/>
                <a:gd name="T8" fmla="*/ 1170594273 w 21"/>
                <a:gd name="T9" fmla="*/ 2147483646 h 38"/>
                <a:gd name="T10" fmla="*/ 2147483646 w 21"/>
                <a:gd name="T11" fmla="*/ 587803625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38">
                  <a:moveTo>
                    <a:pt x="21" y="1"/>
                  </a:moveTo>
                  <a:cubicBezTo>
                    <a:pt x="21" y="0"/>
                    <a:pt x="21" y="0"/>
                    <a:pt x="21" y="0"/>
                  </a:cubicBezTo>
                  <a:cubicBezTo>
                    <a:pt x="20" y="0"/>
                    <a:pt x="20" y="0"/>
                    <a:pt x="20" y="0"/>
                  </a:cubicBezTo>
                  <a:cubicBezTo>
                    <a:pt x="11" y="11"/>
                    <a:pt x="4" y="24"/>
                    <a:pt x="0" y="38"/>
                  </a:cubicBezTo>
                  <a:cubicBezTo>
                    <a:pt x="2" y="37"/>
                    <a:pt x="2" y="37"/>
                    <a:pt x="2" y="37"/>
                  </a:cubicBezTo>
                  <a:cubicBezTo>
                    <a:pt x="6" y="23"/>
                    <a:pt x="12" y="11"/>
                    <a:pt x="21"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32" name="MH_Other_200"/>
            <p:cNvSpPr>
              <a:spLocks/>
            </p:cNvSpPr>
            <p:nvPr>
              <p:custDataLst>
                <p:tags r:id="rId206"/>
              </p:custDataLst>
            </p:nvPr>
          </p:nvSpPr>
          <p:spPr bwMode="auto">
            <a:xfrm>
              <a:off x="3709023" y="2439119"/>
              <a:ext cx="1523" cy="1509"/>
            </a:xfrm>
            <a:custGeom>
              <a:avLst/>
              <a:gdLst>
                <a:gd name="T0" fmla="*/ 179120564 w 5"/>
                <a:gd name="T1" fmla="*/ 223838018 h 4"/>
                <a:gd name="T2" fmla="*/ 179120564 w 5"/>
                <a:gd name="T3" fmla="*/ 0 h 4"/>
                <a:gd name="T4" fmla="*/ 0 w 5"/>
                <a:gd name="T5" fmla="*/ 111918811 h 4"/>
                <a:gd name="T6" fmla="*/ 179120564 w 5"/>
                <a:gd name="T7" fmla="*/ 223838018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5" y="4"/>
                  </a:moveTo>
                  <a:lnTo>
                    <a:pt x="5" y="0"/>
                  </a:lnTo>
                  <a:lnTo>
                    <a:pt x="0" y="2"/>
                  </a:lnTo>
                  <a:lnTo>
                    <a:pt x="5" y="4"/>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33" name="MH_Other_201"/>
            <p:cNvSpPr>
              <a:spLocks/>
            </p:cNvSpPr>
            <p:nvPr>
              <p:custDataLst>
                <p:tags r:id="rId207"/>
              </p:custDataLst>
            </p:nvPr>
          </p:nvSpPr>
          <p:spPr bwMode="auto">
            <a:xfrm>
              <a:off x="3695315" y="2635402"/>
              <a:ext cx="4569" cy="25667"/>
            </a:xfrm>
            <a:custGeom>
              <a:avLst/>
              <a:gdLst>
                <a:gd name="T0" fmla="*/ 0 w 5"/>
                <a:gd name="T1" fmla="*/ 2147483646 h 32"/>
                <a:gd name="T2" fmla="*/ 0 w 5"/>
                <a:gd name="T3" fmla="*/ 2147483646 h 32"/>
                <a:gd name="T4" fmla="*/ 774052277 w 5"/>
                <a:gd name="T5" fmla="*/ 2147483646 h 32"/>
                <a:gd name="T6" fmla="*/ 1548104554 w 5"/>
                <a:gd name="T7" fmla="*/ 2147483646 h 32"/>
                <a:gd name="T8" fmla="*/ 2147483646 w 5"/>
                <a:gd name="T9" fmla="*/ 2147483646 h 32"/>
                <a:gd name="T10" fmla="*/ 2147483646 w 5"/>
                <a:gd name="T11" fmla="*/ 0 h 32"/>
                <a:gd name="T12" fmla="*/ 2147483646 w 5"/>
                <a:gd name="T13" fmla="*/ 600276901 h 32"/>
                <a:gd name="T14" fmla="*/ 2147483646 w 5"/>
                <a:gd name="T15" fmla="*/ 1201265584 h 32"/>
                <a:gd name="T16" fmla="*/ 0 w 5"/>
                <a:gd name="T17" fmla="*/ 214748364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32">
                  <a:moveTo>
                    <a:pt x="0" y="32"/>
                  </a:moveTo>
                  <a:cubicBezTo>
                    <a:pt x="0" y="32"/>
                    <a:pt x="0" y="32"/>
                    <a:pt x="0" y="32"/>
                  </a:cubicBezTo>
                  <a:cubicBezTo>
                    <a:pt x="1" y="32"/>
                    <a:pt x="1" y="32"/>
                    <a:pt x="1" y="32"/>
                  </a:cubicBezTo>
                  <a:cubicBezTo>
                    <a:pt x="2" y="32"/>
                    <a:pt x="2" y="32"/>
                    <a:pt x="2" y="32"/>
                  </a:cubicBezTo>
                  <a:cubicBezTo>
                    <a:pt x="2" y="30"/>
                    <a:pt x="3" y="28"/>
                    <a:pt x="3" y="26"/>
                  </a:cubicBezTo>
                  <a:cubicBezTo>
                    <a:pt x="5" y="18"/>
                    <a:pt x="5" y="8"/>
                    <a:pt x="4" y="0"/>
                  </a:cubicBezTo>
                  <a:cubicBezTo>
                    <a:pt x="4" y="1"/>
                    <a:pt x="4" y="1"/>
                    <a:pt x="4" y="1"/>
                  </a:cubicBezTo>
                  <a:cubicBezTo>
                    <a:pt x="4" y="2"/>
                    <a:pt x="3" y="2"/>
                    <a:pt x="3" y="2"/>
                  </a:cubicBezTo>
                  <a:cubicBezTo>
                    <a:pt x="4" y="13"/>
                    <a:pt x="3" y="22"/>
                    <a:pt x="0" y="32"/>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34" name="MH_Other_202"/>
            <p:cNvSpPr>
              <a:spLocks/>
            </p:cNvSpPr>
            <p:nvPr>
              <p:custDataLst>
                <p:tags r:id="rId208"/>
              </p:custDataLst>
            </p:nvPr>
          </p:nvSpPr>
          <p:spPr bwMode="auto">
            <a:xfrm>
              <a:off x="3678562" y="2597654"/>
              <a:ext cx="30459" cy="60395"/>
            </a:xfrm>
            <a:custGeom>
              <a:avLst/>
              <a:gdLst>
                <a:gd name="T0" fmla="*/ 2147483646 w 38"/>
                <a:gd name="T1" fmla="*/ 2147483646 h 76"/>
                <a:gd name="T2" fmla="*/ 0 w 38"/>
                <a:gd name="T3" fmla="*/ 2147483646 h 76"/>
                <a:gd name="T4" fmla="*/ 1175607250 w 38"/>
                <a:gd name="T5" fmla="*/ 2147483646 h 76"/>
                <a:gd name="T6" fmla="*/ 2147483646 w 38"/>
                <a:gd name="T7" fmla="*/ 2147483646 h 76"/>
                <a:gd name="T8" fmla="*/ 2147483646 w 38"/>
                <a:gd name="T9" fmla="*/ 2147483646 h 76"/>
                <a:gd name="T10" fmla="*/ 2147483646 w 38"/>
                <a:gd name="T11" fmla="*/ 2147483646 h 76"/>
                <a:gd name="T12" fmla="*/ 2147483646 w 38"/>
                <a:gd name="T13" fmla="*/ 2147483646 h 76"/>
                <a:gd name="T14" fmla="*/ 2147483646 w 38"/>
                <a:gd name="T15" fmla="*/ 2147483646 h 76"/>
                <a:gd name="T16" fmla="*/ 2147483646 w 38"/>
                <a:gd name="T17" fmla="*/ 0 h 76"/>
                <a:gd name="T18" fmla="*/ 2147483646 w 38"/>
                <a:gd name="T19" fmla="*/ 584313632 h 76"/>
                <a:gd name="T20" fmla="*/ 2147483646 w 38"/>
                <a:gd name="T21" fmla="*/ 1169324928 h 76"/>
                <a:gd name="T22" fmla="*/ 2147483646 w 38"/>
                <a:gd name="T23" fmla="*/ 214748364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 h="76">
                  <a:moveTo>
                    <a:pt x="7" y="69"/>
                  </a:moveTo>
                  <a:cubicBezTo>
                    <a:pt x="0" y="76"/>
                    <a:pt x="0" y="76"/>
                    <a:pt x="0" y="76"/>
                  </a:cubicBezTo>
                  <a:cubicBezTo>
                    <a:pt x="2" y="76"/>
                    <a:pt x="2" y="76"/>
                    <a:pt x="2" y="76"/>
                  </a:cubicBezTo>
                  <a:cubicBezTo>
                    <a:pt x="8" y="70"/>
                    <a:pt x="8" y="70"/>
                    <a:pt x="8" y="70"/>
                  </a:cubicBezTo>
                  <a:cubicBezTo>
                    <a:pt x="14" y="64"/>
                    <a:pt x="20" y="57"/>
                    <a:pt x="24" y="50"/>
                  </a:cubicBezTo>
                  <a:cubicBezTo>
                    <a:pt x="24" y="49"/>
                    <a:pt x="24" y="49"/>
                    <a:pt x="24" y="49"/>
                  </a:cubicBezTo>
                  <a:cubicBezTo>
                    <a:pt x="25" y="49"/>
                    <a:pt x="25" y="49"/>
                    <a:pt x="25" y="49"/>
                  </a:cubicBezTo>
                  <a:cubicBezTo>
                    <a:pt x="29" y="42"/>
                    <a:pt x="33" y="34"/>
                    <a:pt x="35" y="25"/>
                  </a:cubicBezTo>
                  <a:cubicBezTo>
                    <a:pt x="37" y="18"/>
                    <a:pt x="38" y="9"/>
                    <a:pt x="38" y="0"/>
                  </a:cubicBezTo>
                  <a:cubicBezTo>
                    <a:pt x="37" y="1"/>
                    <a:pt x="37" y="1"/>
                    <a:pt x="37" y="1"/>
                  </a:cubicBezTo>
                  <a:cubicBezTo>
                    <a:pt x="37" y="1"/>
                    <a:pt x="37" y="2"/>
                    <a:pt x="37" y="2"/>
                  </a:cubicBezTo>
                  <a:cubicBezTo>
                    <a:pt x="37" y="28"/>
                    <a:pt x="27" y="49"/>
                    <a:pt x="7" y="69"/>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35" name="MH_Other_203"/>
            <p:cNvSpPr>
              <a:spLocks/>
            </p:cNvSpPr>
            <p:nvPr>
              <p:custDataLst>
                <p:tags r:id="rId209"/>
              </p:custDataLst>
            </p:nvPr>
          </p:nvSpPr>
          <p:spPr bwMode="auto">
            <a:xfrm>
              <a:off x="3698360" y="2636911"/>
              <a:ext cx="0" cy="1510"/>
            </a:xfrm>
            <a:custGeom>
              <a:avLst/>
              <a:gdLst>
                <a:gd name="T0" fmla="*/ 0 w 1"/>
                <a:gd name="T1" fmla="*/ 1792959984 h 1"/>
                <a:gd name="T2" fmla="*/ 711 w 1"/>
                <a:gd name="T3" fmla="*/ 0 h 1"/>
                <a:gd name="T4" fmla="*/ 0 w 1"/>
                <a:gd name="T5" fmla="*/ 0 h 1"/>
                <a:gd name="T6" fmla="*/ 0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1" y="1"/>
                    <a:pt x="1" y="0"/>
                  </a:cubicBezTo>
                  <a:cubicBezTo>
                    <a:pt x="0" y="0"/>
                    <a:pt x="0" y="0"/>
                    <a:pt x="0" y="0"/>
                  </a:cubicBezTo>
                  <a:lnTo>
                    <a:pt x="0" y="1"/>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36" name="MH_Other_204"/>
            <p:cNvSpPr>
              <a:spLocks/>
            </p:cNvSpPr>
            <p:nvPr>
              <p:custDataLst>
                <p:tags r:id="rId210"/>
              </p:custDataLst>
            </p:nvPr>
          </p:nvSpPr>
          <p:spPr bwMode="auto">
            <a:xfrm>
              <a:off x="3651150" y="2561417"/>
              <a:ext cx="70055" cy="92103"/>
            </a:xfrm>
            <a:custGeom>
              <a:avLst/>
              <a:gdLst>
                <a:gd name="T0" fmla="*/ 2147483646 w 87"/>
                <a:gd name="T1" fmla="*/ 2147483646 h 116"/>
                <a:gd name="T2" fmla="*/ 2147483646 w 87"/>
                <a:gd name="T3" fmla="*/ 2147483646 h 116"/>
                <a:gd name="T4" fmla="*/ 0 w 87"/>
                <a:gd name="T5" fmla="*/ 2147483646 h 116"/>
                <a:gd name="T6" fmla="*/ 593221525 w 87"/>
                <a:gd name="T7" fmla="*/ 2147483646 h 116"/>
                <a:gd name="T8" fmla="*/ 2147483646 w 87"/>
                <a:gd name="T9" fmla="*/ 2147483646 h 116"/>
                <a:gd name="T10" fmla="*/ 2147483646 w 87"/>
                <a:gd name="T11" fmla="*/ 2147483646 h 116"/>
                <a:gd name="T12" fmla="*/ 2147483646 w 87"/>
                <a:gd name="T13" fmla="*/ 2147483646 h 116"/>
                <a:gd name="T14" fmla="*/ 2147483646 w 87"/>
                <a:gd name="T15" fmla="*/ 2147483646 h 116"/>
                <a:gd name="T16" fmla="*/ 2147483646 w 87"/>
                <a:gd name="T17" fmla="*/ 2147483646 h 116"/>
                <a:gd name="T18" fmla="*/ 2147483646 w 87"/>
                <a:gd name="T19" fmla="*/ 2147483646 h 116"/>
                <a:gd name="T20" fmla="*/ 2147483646 w 87"/>
                <a:gd name="T21" fmla="*/ 0 h 116"/>
                <a:gd name="T22" fmla="*/ 2147483646 w 87"/>
                <a:gd name="T23" fmla="*/ 1170805647 h 116"/>
                <a:gd name="T24" fmla="*/ 2147483646 w 87"/>
                <a:gd name="T25" fmla="*/ 2147483646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7" h="116">
                  <a:moveTo>
                    <a:pt x="52" y="66"/>
                  </a:moveTo>
                  <a:cubicBezTo>
                    <a:pt x="29" y="86"/>
                    <a:pt x="20" y="96"/>
                    <a:pt x="20" y="96"/>
                  </a:cubicBezTo>
                  <a:cubicBezTo>
                    <a:pt x="20" y="96"/>
                    <a:pt x="13" y="101"/>
                    <a:pt x="0" y="115"/>
                  </a:cubicBezTo>
                  <a:cubicBezTo>
                    <a:pt x="1" y="116"/>
                    <a:pt x="1" y="116"/>
                    <a:pt x="1" y="116"/>
                  </a:cubicBezTo>
                  <a:cubicBezTo>
                    <a:pt x="14" y="102"/>
                    <a:pt x="20" y="97"/>
                    <a:pt x="20" y="97"/>
                  </a:cubicBezTo>
                  <a:cubicBezTo>
                    <a:pt x="21" y="97"/>
                    <a:pt x="30" y="87"/>
                    <a:pt x="53" y="67"/>
                  </a:cubicBezTo>
                  <a:cubicBezTo>
                    <a:pt x="60" y="61"/>
                    <a:pt x="66" y="54"/>
                    <a:pt x="71" y="48"/>
                  </a:cubicBezTo>
                  <a:cubicBezTo>
                    <a:pt x="71" y="47"/>
                    <a:pt x="71" y="47"/>
                    <a:pt x="71" y="47"/>
                  </a:cubicBezTo>
                  <a:cubicBezTo>
                    <a:pt x="71" y="47"/>
                    <a:pt x="71" y="47"/>
                    <a:pt x="71" y="47"/>
                  </a:cubicBezTo>
                  <a:cubicBezTo>
                    <a:pt x="76" y="40"/>
                    <a:pt x="80" y="32"/>
                    <a:pt x="83" y="24"/>
                  </a:cubicBezTo>
                  <a:cubicBezTo>
                    <a:pt x="85" y="16"/>
                    <a:pt x="87" y="8"/>
                    <a:pt x="87" y="0"/>
                  </a:cubicBezTo>
                  <a:cubicBezTo>
                    <a:pt x="86" y="2"/>
                    <a:pt x="86" y="2"/>
                    <a:pt x="86" y="2"/>
                  </a:cubicBezTo>
                  <a:cubicBezTo>
                    <a:pt x="84" y="27"/>
                    <a:pt x="74" y="47"/>
                    <a:pt x="52" y="66"/>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37" name="MH_Other_205"/>
            <p:cNvSpPr>
              <a:spLocks/>
            </p:cNvSpPr>
            <p:nvPr>
              <p:custDataLst>
                <p:tags r:id="rId211"/>
              </p:custDataLst>
            </p:nvPr>
          </p:nvSpPr>
          <p:spPr bwMode="auto">
            <a:xfrm>
              <a:off x="3709021" y="2599164"/>
              <a:ext cx="0" cy="0"/>
            </a:xfrm>
            <a:custGeom>
              <a:avLst/>
              <a:gdLst>
                <a:gd name="T0" fmla="*/ 711 h 1"/>
                <a:gd name="T1" fmla="*/ 0 h 1"/>
                <a:gd name="T2" fmla="*/ 0 h 1"/>
                <a:gd name="T3" fmla="*/ 711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1"/>
                    <a:pt x="0" y="0"/>
                    <a:pt x="0" y="0"/>
                  </a:cubicBezTo>
                  <a:cubicBezTo>
                    <a:pt x="0" y="0"/>
                    <a:pt x="0" y="0"/>
                    <a:pt x="0" y="0"/>
                  </a:cubicBezTo>
                  <a:lnTo>
                    <a:pt x="0" y="1"/>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38" name="MH_Other_206"/>
            <p:cNvSpPr>
              <a:spLocks/>
            </p:cNvSpPr>
            <p:nvPr>
              <p:custDataLst>
                <p:tags r:id="rId212"/>
              </p:custDataLst>
            </p:nvPr>
          </p:nvSpPr>
          <p:spPr bwMode="auto">
            <a:xfrm>
              <a:off x="3631351" y="2523671"/>
              <a:ext cx="105084" cy="125319"/>
            </a:xfrm>
            <a:custGeom>
              <a:avLst/>
              <a:gdLst>
                <a:gd name="T0" fmla="*/ 2147483646 w 129"/>
                <a:gd name="T1" fmla="*/ 2147483646 h 157"/>
                <a:gd name="T2" fmla="*/ 2147483646 w 129"/>
                <a:gd name="T3" fmla="*/ 2147483646 h 157"/>
                <a:gd name="T4" fmla="*/ 2147483646 w 129"/>
                <a:gd name="T5" fmla="*/ 2147483646 h 157"/>
                <a:gd name="T6" fmla="*/ 2147483646 w 129"/>
                <a:gd name="T7" fmla="*/ 2147483646 h 157"/>
                <a:gd name="T8" fmla="*/ 2147483646 w 129"/>
                <a:gd name="T9" fmla="*/ 2147483646 h 157"/>
                <a:gd name="T10" fmla="*/ 2147483646 w 129"/>
                <a:gd name="T11" fmla="*/ 2147483646 h 157"/>
                <a:gd name="T12" fmla="*/ 0 w 129"/>
                <a:gd name="T13" fmla="*/ 2147483646 h 157"/>
                <a:gd name="T14" fmla="*/ 0 w 129"/>
                <a:gd name="T15" fmla="*/ 2147483646 h 157"/>
                <a:gd name="T16" fmla="*/ 606381989 w 129"/>
                <a:gd name="T17" fmla="*/ 2147483646 h 157"/>
                <a:gd name="T18" fmla="*/ 2147483646 w 129"/>
                <a:gd name="T19" fmla="*/ 2147483646 h 157"/>
                <a:gd name="T20" fmla="*/ 2147483646 w 129"/>
                <a:gd name="T21" fmla="*/ 2147483646 h 157"/>
                <a:gd name="T22" fmla="*/ 2147483646 w 129"/>
                <a:gd name="T23" fmla="*/ 2147483646 h 157"/>
                <a:gd name="T24" fmla="*/ 2147483646 w 129"/>
                <a:gd name="T25" fmla="*/ 2147483646 h 157"/>
                <a:gd name="T26" fmla="*/ 2147483646 w 129"/>
                <a:gd name="T27" fmla="*/ 2147483646 h 157"/>
                <a:gd name="T28" fmla="*/ 2147483646 w 129"/>
                <a:gd name="T29" fmla="*/ 2147483646 h 157"/>
                <a:gd name="T30" fmla="*/ 2147483646 w 129"/>
                <a:gd name="T31" fmla="*/ 2147483646 h 157"/>
                <a:gd name="T32" fmla="*/ 2147483646 w 129"/>
                <a:gd name="T33" fmla="*/ 2147483646 h 157"/>
                <a:gd name="T34" fmla="*/ 2147483646 w 129"/>
                <a:gd name="T35" fmla="*/ 0 h 157"/>
                <a:gd name="T36" fmla="*/ 2147483646 w 129"/>
                <a:gd name="T37" fmla="*/ 591644111 h 157"/>
                <a:gd name="T38" fmla="*/ 2147483646 w 129"/>
                <a:gd name="T39" fmla="*/ 1183287382 h 157"/>
                <a:gd name="T40" fmla="*/ 2147483646 w 129"/>
                <a:gd name="T41" fmla="*/ 2147483646 h 1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9" h="157">
                  <a:moveTo>
                    <a:pt x="90" y="65"/>
                  </a:moveTo>
                  <a:cubicBezTo>
                    <a:pt x="66" y="84"/>
                    <a:pt x="56" y="93"/>
                    <a:pt x="56" y="93"/>
                  </a:cubicBezTo>
                  <a:cubicBezTo>
                    <a:pt x="56" y="93"/>
                    <a:pt x="45" y="101"/>
                    <a:pt x="22" y="123"/>
                  </a:cubicBezTo>
                  <a:cubicBezTo>
                    <a:pt x="15" y="130"/>
                    <a:pt x="10" y="137"/>
                    <a:pt x="5" y="145"/>
                  </a:cubicBezTo>
                  <a:cubicBezTo>
                    <a:pt x="5" y="145"/>
                    <a:pt x="5" y="145"/>
                    <a:pt x="5" y="146"/>
                  </a:cubicBezTo>
                  <a:cubicBezTo>
                    <a:pt x="5" y="146"/>
                    <a:pt x="5" y="146"/>
                    <a:pt x="5" y="146"/>
                  </a:cubicBezTo>
                  <a:cubicBezTo>
                    <a:pt x="3" y="149"/>
                    <a:pt x="1" y="153"/>
                    <a:pt x="0" y="157"/>
                  </a:cubicBezTo>
                  <a:cubicBezTo>
                    <a:pt x="0" y="157"/>
                    <a:pt x="0" y="157"/>
                    <a:pt x="0" y="157"/>
                  </a:cubicBezTo>
                  <a:cubicBezTo>
                    <a:pt x="1" y="157"/>
                    <a:pt x="1" y="157"/>
                    <a:pt x="1" y="157"/>
                  </a:cubicBezTo>
                  <a:cubicBezTo>
                    <a:pt x="5" y="145"/>
                    <a:pt x="13" y="134"/>
                    <a:pt x="23" y="124"/>
                  </a:cubicBezTo>
                  <a:cubicBezTo>
                    <a:pt x="46" y="102"/>
                    <a:pt x="56" y="94"/>
                    <a:pt x="56" y="94"/>
                  </a:cubicBezTo>
                  <a:cubicBezTo>
                    <a:pt x="57" y="94"/>
                    <a:pt x="67" y="85"/>
                    <a:pt x="91" y="66"/>
                  </a:cubicBezTo>
                  <a:cubicBezTo>
                    <a:pt x="98" y="60"/>
                    <a:pt x="105" y="54"/>
                    <a:pt x="110" y="48"/>
                  </a:cubicBezTo>
                  <a:cubicBezTo>
                    <a:pt x="110" y="47"/>
                    <a:pt x="110" y="46"/>
                    <a:pt x="110" y="46"/>
                  </a:cubicBezTo>
                  <a:cubicBezTo>
                    <a:pt x="111" y="46"/>
                    <a:pt x="111" y="46"/>
                    <a:pt x="111" y="46"/>
                  </a:cubicBezTo>
                  <a:cubicBezTo>
                    <a:pt x="111" y="46"/>
                    <a:pt x="111" y="46"/>
                    <a:pt x="111" y="46"/>
                  </a:cubicBezTo>
                  <a:cubicBezTo>
                    <a:pt x="116" y="39"/>
                    <a:pt x="120" y="32"/>
                    <a:pt x="123" y="25"/>
                  </a:cubicBezTo>
                  <a:cubicBezTo>
                    <a:pt x="126" y="18"/>
                    <a:pt x="128" y="8"/>
                    <a:pt x="129" y="0"/>
                  </a:cubicBezTo>
                  <a:cubicBezTo>
                    <a:pt x="128" y="1"/>
                    <a:pt x="128" y="1"/>
                    <a:pt x="128" y="1"/>
                  </a:cubicBezTo>
                  <a:cubicBezTo>
                    <a:pt x="128" y="1"/>
                    <a:pt x="128" y="2"/>
                    <a:pt x="128" y="2"/>
                  </a:cubicBezTo>
                  <a:cubicBezTo>
                    <a:pt x="124" y="28"/>
                    <a:pt x="113" y="47"/>
                    <a:pt x="90" y="65"/>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39" name="MH_Other_207"/>
            <p:cNvSpPr>
              <a:spLocks/>
            </p:cNvSpPr>
            <p:nvPr>
              <p:custDataLst>
                <p:tags r:id="rId213"/>
              </p:custDataLst>
            </p:nvPr>
          </p:nvSpPr>
          <p:spPr bwMode="auto">
            <a:xfrm>
              <a:off x="3719681" y="2561417"/>
              <a:ext cx="1523" cy="1510"/>
            </a:xfrm>
            <a:custGeom>
              <a:avLst/>
              <a:gdLst>
                <a:gd name="T0" fmla="*/ 0 w 1"/>
                <a:gd name="T1" fmla="*/ 0 h 2"/>
                <a:gd name="T2" fmla="*/ 0 w 1"/>
                <a:gd name="T3" fmla="*/ 1120915208 h 2"/>
                <a:gd name="T4" fmla="*/ 2147483646 w 1"/>
                <a:gd name="T5" fmla="*/ 0 h 2"/>
                <a:gd name="T6" fmla="*/ 2147483646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cubicBezTo>
                    <a:pt x="0" y="0"/>
                    <a:pt x="0" y="1"/>
                    <a:pt x="0" y="2"/>
                  </a:cubicBezTo>
                  <a:cubicBezTo>
                    <a:pt x="1" y="0"/>
                    <a:pt x="1" y="0"/>
                    <a:pt x="1" y="0"/>
                  </a:cubicBezTo>
                  <a:cubicBezTo>
                    <a:pt x="1" y="0"/>
                    <a:pt x="1" y="0"/>
                    <a:pt x="1" y="0"/>
                  </a:cubicBezTo>
                  <a:lnTo>
                    <a:pt x="0"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40" name="MH_Other_208"/>
            <p:cNvSpPr>
              <a:spLocks/>
            </p:cNvSpPr>
            <p:nvPr>
              <p:custDataLst>
                <p:tags r:id="rId214"/>
              </p:custDataLst>
            </p:nvPr>
          </p:nvSpPr>
          <p:spPr bwMode="auto">
            <a:xfrm>
              <a:off x="3632874" y="2487434"/>
              <a:ext cx="120311" cy="154007"/>
            </a:xfrm>
            <a:custGeom>
              <a:avLst/>
              <a:gdLst>
                <a:gd name="T0" fmla="*/ 2147483646 w 149"/>
                <a:gd name="T1" fmla="*/ 0 h 191"/>
                <a:gd name="T2" fmla="*/ 2147483646 w 149"/>
                <a:gd name="T3" fmla="*/ 604445678 h 191"/>
                <a:gd name="T4" fmla="*/ 2147483646 w 149"/>
                <a:gd name="T5" fmla="*/ 2147483646 h 191"/>
                <a:gd name="T6" fmla="*/ 2147483646 w 149"/>
                <a:gd name="T7" fmla="*/ 2147483646 h 191"/>
                <a:gd name="T8" fmla="*/ 2147483646 w 149"/>
                <a:gd name="T9" fmla="*/ 2147483646 h 191"/>
                <a:gd name="T10" fmla="*/ 1190185972 w 149"/>
                <a:gd name="T11" fmla="*/ 2147483646 h 191"/>
                <a:gd name="T12" fmla="*/ 1785279379 w 149"/>
                <a:gd name="T13" fmla="*/ 2147483646 h 191"/>
                <a:gd name="T14" fmla="*/ 1785279379 w 149"/>
                <a:gd name="T15" fmla="*/ 2147483646 h 191"/>
                <a:gd name="T16" fmla="*/ 2147483646 w 149"/>
                <a:gd name="T17" fmla="*/ 2147483646 h 191"/>
                <a:gd name="T18" fmla="*/ 2147483646 w 149"/>
                <a:gd name="T19" fmla="*/ 2147483646 h 191"/>
                <a:gd name="T20" fmla="*/ 2147483646 w 149"/>
                <a:gd name="T21" fmla="*/ 2147483646 h 191"/>
                <a:gd name="T22" fmla="*/ 2147483646 w 149"/>
                <a:gd name="T23" fmla="*/ 2147483646 h 191"/>
                <a:gd name="T24" fmla="*/ 2147483646 w 149"/>
                <a:gd name="T25" fmla="*/ 2147483646 h 191"/>
                <a:gd name="T26" fmla="*/ 2147483646 w 149"/>
                <a:gd name="T27" fmla="*/ 2147483646 h 191"/>
                <a:gd name="T28" fmla="*/ 2147483646 w 149"/>
                <a:gd name="T29" fmla="*/ 2147483646 h 191"/>
                <a:gd name="T30" fmla="*/ 2147483646 w 149"/>
                <a:gd name="T31" fmla="*/ 0 h 1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9" h="191">
                  <a:moveTo>
                    <a:pt x="149" y="0"/>
                  </a:moveTo>
                  <a:cubicBezTo>
                    <a:pt x="147" y="1"/>
                    <a:pt x="147" y="1"/>
                    <a:pt x="147" y="1"/>
                  </a:cubicBezTo>
                  <a:cubicBezTo>
                    <a:pt x="142" y="27"/>
                    <a:pt x="129" y="46"/>
                    <a:pt x="105" y="62"/>
                  </a:cubicBezTo>
                  <a:cubicBezTo>
                    <a:pt x="80" y="80"/>
                    <a:pt x="69" y="88"/>
                    <a:pt x="69" y="88"/>
                  </a:cubicBezTo>
                  <a:cubicBezTo>
                    <a:pt x="69" y="88"/>
                    <a:pt x="58" y="95"/>
                    <a:pt x="34" y="116"/>
                  </a:cubicBezTo>
                  <a:cubicBezTo>
                    <a:pt x="11" y="136"/>
                    <a:pt x="0" y="162"/>
                    <a:pt x="2" y="191"/>
                  </a:cubicBezTo>
                  <a:cubicBezTo>
                    <a:pt x="3" y="191"/>
                    <a:pt x="3" y="191"/>
                    <a:pt x="3" y="191"/>
                  </a:cubicBezTo>
                  <a:cubicBezTo>
                    <a:pt x="3" y="191"/>
                    <a:pt x="3" y="190"/>
                    <a:pt x="3" y="190"/>
                  </a:cubicBezTo>
                  <a:cubicBezTo>
                    <a:pt x="2" y="161"/>
                    <a:pt x="12" y="137"/>
                    <a:pt x="35" y="117"/>
                  </a:cubicBezTo>
                  <a:cubicBezTo>
                    <a:pt x="59" y="96"/>
                    <a:pt x="70" y="89"/>
                    <a:pt x="70" y="89"/>
                  </a:cubicBezTo>
                  <a:cubicBezTo>
                    <a:pt x="70" y="89"/>
                    <a:pt x="81" y="81"/>
                    <a:pt x="106" y="63"/>
                  </a:cubicBezTo>
                  <a:cubicBezTo>
                    <a:pt x="114" y="58"/>
                    <a:pt x="120" y="53"/>
                    <a:pt x="126" y="47"/>
                  </a:cubicBezTo>
                  <a:cubicBezTo>
                    <a:pt x="126" y="46"/>
                    <a:pt x="126" y="46"/>
                    <a:pt x="126" y="46"/>
                  </a:cubicBezTo>
                  <a:cubicBezTo>
                    <a:pt x="126" y="46"/>
                    <a:pt x="126" y="46"/>
                    <a:pt x="126" y="46"/>
                  </a:cubicBezTo>
                  <a:cubicBezTo>
                    <a:pt x="132" y="39"/>
                    <a:pt x="137" y="32"/>
                    <a:pt x="141" y="25"/>
                  </a:cubicBezTo>
                  <a:cubicBezTo>
                    <a:pt x="144" y="17"/>
                    <a:pt x="147" y="9"/>
                    <a:pt x="149"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41" name="MH_Other_209"/>
            <p:cNvSpPr>
              <a:spLocks/>
            </p:cNvSpPr>
            <p:nvPr>
              <p:custDataLst>
                <p:tags r:id="rId215"/>
              </p:custDataLst>
            </p:nvPr>
          </p:nvSpPr>
          <p:spPr bwMode="auto">
            <a:xfrm>
              <a:off x="3635920" y="2639931"/>
              <a:ext cx="0" cy="1510"/>
            </a:xfrm>
            <a:custGeom>
              <a:avLst/>
              <a:gdLst>
                <a:gd name="T0" fmla="*/ 0 h 1"/>
                <a:gd name="T1" fmla="*/ 1792959984 h 1"/>
                <a:gd name="T2" fmla="*/ 1792959984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0"/>
                    <a:pt x="0" y="1"/>
                    <a:pt x="0" y="1"/>
                  </a:cubicBezTo>
                  <a:cubicBezTo>
                    <a:pt x="0" y="1"/>
                    <a:pt x="0" y="1"/>
                    <a:pt x="0" y="1"/>
                  </a:cubicBezTo>
                  <a:cubicBezTo>
                    <a:pt x="0" y="0"/>
                    <a:pt x="0" y="0"/>
                    <a:pt x="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42" name="MH_Other_210"/>
            <p:cNvSpPr>
              <a:spLocks/>
            </p:cNvSpPr>
            <p:nvPr>
              <p:custDataLst>
                <p:tags r:id="rId216"/>
              </p:custDataLst>
            </p:nvPr>
          </p:nvSpPr>
          <p:spPr bwMode="auto">
            <a:xfrm>
              <a:off x="3734910" y="2525180"/>
              <a:ext cx="0" cy="0"/>
            </a:xfrm>
            <a:custGeom>
              <a:avLst/>
              <a:gdLst>
                <a:gd name="T0" fmla="*/ 1067 h 1"/>
                <a:gd name="T1" fmla="*/ 0 h 1"/>
                <a:gd name="T2" fmla="*/ 0 h 1"/>
                <a:gd name="T3" fmla="*/ 1067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1"/>
                    <a:pt x="0" y="0"/>
                    <a:pt x="0" y="0"/>
                  </a:cubicBezTo>
                  <a:cubicBezTo>
                    <a:pt x="0" y="0"/>
                    <a:pt x="0" y="0"/>
                    <a:pt x="0" y="0"/>
                  </a:cubicBezTo>
                  <a:lnTo>
                    <a:pt x="0" y="1"/>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43" name="MH_Other_211"/>
            <p:cNvSpPr>
              <a:spLocks/>
            </p:cNvSpPr>
            <p:nvPr>
              <p:custDataLst>
                <p:tags r:id="rId217"/>
              </p:custDataLst>
            </p:nvPr>
          </p:nvSpPr>
          <p:spPr bwMode="auto">
            <a:xfrm>
              <a:off x="3725773" y="2218678"/>
              <a:ext cx="214735" cy="224970"/>
            </a:xfrm>
            <a:custGeom>
              <a:avLst/>
              <a:gdLst>
                <a:gd name="T0" fmla="*/ 2147483646 w 267"/>
                <a:gd name="T1" fmla="*/ 2147483646 h 281"/>
                <a:gd name="T2" fmla="*/ 2147483646 w 267"/>
                <a:gd name="T3" fmla="*/ 2147483646 h 281"/>
                <a:gd name="T4" fmla="*/ 2147483646 w 267"/>
                <a:gd name="T5" fmla="*/ 2147483646 h 281"/>
                <a:gd name="T6" fmla="*/ 2147483646 w 267"/>
                <a:gd name="T7" fmla="*/ 2147483646 h 281"/>
                <a:gd name="T8" fmla="*/ 2147483646 w 267"/>
                <a:gd name="T9" fmla="*/ 2147483646 h 281"/>
                <a:gd name="T10" fmla="*/ 2147483646 w 267"/>
                <a:gd name="T11" fmla="*/ 2147483646 h 281"/>
                <a:gd name="T12" fmla="*/ 2147483646 w 267"/>
                <a:gd name="T13" fmla="*/ 2147483646 h 281"/>
                <a:gd name="T14" fmla="*/ 2147483646 w 267"/>
                <a:gd name="T15" fmla="*/ 2147483646 h 281"/>
                <a:gd name="T16" fmla="*/ 0 w 267"/>
                <a:gd name="T17" fmla="*/ 2147483646 h 281"/>
                <a:gd name="T18" fmla="*/ 591775695 w 267"/>
                <a:gd name="T19" fmla="*/ 2147483646 h 281"/>
                <a:gd name="T20" fmla="*/ 591775695 w 267"/>
                <a:gd name="T21" fmla="*/ 2147483646 h 281"/>
                <a:gd name="T22" fmla="*/ 2147483646 w 267"/>
                <a:gd name="T23" fmla="*/ 2147483646 h 281"/>
                <a:gd name="T24" fmla="*/ 2147483646 w 267"/>
                <a:gd name="T25" fmla="*/ 2147483646 h 281"/>
                <a:gd name="T26" fmla="*/ 2147483646 w 267"/>
                <a:gd name="T27" fmla="*/ 2147483646 h 281"/>
                <a:gd name="T28" fmla="*/ 2147483646 w 267"/>
                <a:gd name="T29" fmla="*/ 2147483646 h 281"/>
                <a:gd name="T30" fmla="*/ 2147483646 w 267"/>
                <a:gd name="T31" fmla="*/ 2147483646 h 281"/>
                <a:gd name="T32" fmla="*/ 2147483646 w 267"/>
                <a:gd name="T33" fmla="*/ 2147483646 h 281"/>
                <a:gd name="T34" fmla="*/ 2147483646 w 267"/>
                <a:gd name="T35" fmla="*/ 2147483646 h 281"/>
                <a:gd name="T36" fmla="*/ 2147483646 w 267"/>
                <a:gd name="T37" fmla="*/ 2147483646 h 281"/>
                <a:gd name="T38" fmla="*/ 2147483646 w 267"/>
                <a:gd name="T39" fmla="*/ 2147483646 h 281"/>
                <a:gd name="T40" fmla="*/ 2147483646 w 267"/>
                <a:gd name="T41" fmla="*/ 2147483646 h 281"/>
                <a:gd name="T42" fmla="*/ 2147483646 w 267"/>
                <a:gd name="T43" fmla="*/ 2147483646 h 281"/>
                <a:gd name="T44" fmla="*/ 2147483646 w 267"/>
                <a:gd name="T45" fmla="*/ 2147483646 h 281"/>
                <a:gd name="T46" fmla="*/ 2147483646 w 267"/>
                <a:gd name="T47" fmla="*/ 2147483646 h 281"/>
                <a:gd name="T48" fmla="*/ 2147483646 w 267"/>
                <a:gd name="T49" fmla="*/ 2147483646 h 281"/>
                <a:gd name="T50" fmla="*/ 2147483646 w 267"/>
                <a:gd name="T51" fmla="*/ 2147483646 h 281"/>
                <a:gd name="T52" fmla="*/ 2147483646 w 267"/>
                <a:gd name="T53" fmla="*/ 2147483646 h 281"/>
                <a:gd name="T54" fmla="*/ 2147483646 w 267"/>
                <a:gd name="T55" fmla="*/ 2147483646 h 281"/>
                <a:gd name="T56" fmla="*/ 2147483646 w 267"/>
                <a:gd name="T57" fmla="*/ 2147483646 h 281"/>
                <a:gd name="T58" fmla="*/ 2147483646 w 267"/>
                <a:gd name="T59" fmla="*/ 2147483646 h 281"/>
                <a:gd name="T60" fmla="*/ 2147483646 w 267"/>
                <a:gd name="T61" fmla="*/ 2147483646 h 281"/>
                <a:gd name="T62" fmla="*/ 2147483646 w 267"/>
                <a:gd name="T63" fmla="*/ 2147483646 h 281"/>
                <a:gd name="T64" fmla="*/ 2147483646 w 267"/>
                <a:gd name="T65" fmla="*/ 2147483646 h 281"/>
                <a:gd name="T66" fmla="*/ 2147483646 w 267"/>
                <a:gd name="T67" fmla="*/ 2147483646 h 281"/>
                <a:gd name="T68" fmla="*/ 2147483646 w 267"/>
                <a:gd name="T69" fmla="*/ 2147483646 h 281"/>
                <a:gd name="T70" fmla="*/ 2147483646 w 267"/>
                <a:gd name="T71" fmla="*/ 2147483646 h 281"/>
                <a:gd name="T72" fmla="*/ 2147483646 w 267"/>
                <a:gd name="T73" fmla="*/ 2147483646 h 281"/>
                <a:gd name="T74" fmla="*/ 2147483646 w 267"/>
                <a:gd name="T75" fmla="*/ 595910779 h 281"/>
                <a:gd name="T76" fmla="*/ 2147483646 w 267"/>
                <a:gd name="T77" fmla="*/ 0 h 281"/>
                <a:gd name="T78" fmla="*/ 2147483646 w 267"/>
                <a:gd name="T79" fmla="*/ 0 h 281"/>
                <a:gd name="T80" fmla="*/ 2147483646 w 267"/>
                <a:gd name="T81" fmla="*/ 2147483646 h 2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281">
                  <a:moveTo>
                    <a:pt x="185" y="28"/>
                  </a:moveTo>
                  <a:cubicBezTo>
                    <a:pt x="169" y="35"/>
                    <a:pt x="156" y="47"/>
                    <a:pt x="146" y="63"/>
                  </a:cubicBezTo>
                  <a:cubicBezTo>
                    <a:pt x="147" y="64"/>
                    <a:pt x="147" y="64"/>
                    <a:pt x="147" y="64"/>
                  </a:cubicBezTo>
                  <a:cubicBezTo>
                    <a:pt x="130" y="72"/>
                    <a:pt x="116" y="86"/>
                    <a:pt x="107" y="103"/>
                  </a:cubicBezTo>
                  <a:cubicBezTo>
                    <a:pt x="91" y="112"/>
                    <a:pt x="79" y="125"/>
                    <a:pt x="71" y="143"/>
                  </a:cubicBezTo>
                  <a:cubicBezTo>
                    <a:pt x="57" y="153"/>
                    <a:pt x="46" y="168"/>
                    <a:pt x="39" y="185"/>
                  </a:cubicBezTo>
                  <a:cubicBezTo>
                    <a:pt x="25" y="196"/>
                    <a:pt x="14" y="211"/>
                    <a:pt x="8" y="229"/>
                  </a:cubicBezTo>
                  <a:cubicBezTo>
                    <a:pt x="9" y="230"/>
                    <a:pt x="9" y="230"/>
                    <a:pt x="9" y="230"/>
                  </a:cubicBezTo>
                  <a:cubicBezTo>
                    <a:pt x="6" y="232"/>
                    <a:pt x="3" y="235"/>
                    <a:pt x="0" y="238"/>
                  </a:cubicBezTo>
                  <a:cubicBezTo>
                    <a:pt x="1" y="238"/>
                    <a:pt x="1" y="238"/>
                    <a:pt x="1" y="238"/>
                  </a:cubicBezTo>
                  <a:cubicBezTo>
                    <a:pt x="1" y="239"/>
                    <a:pt x="1" y="239"/>
                    <a:pt x="1" y="239"/>
                  </a:cubicBezTo>
                  <a:cubicBezTo>
                    <a:pt x="21" y="251"/>
                    <a:pt x="21" y="251"/>
                    <a:pt x="21" y="251"/>
                  </a:cubicBezTo>
                  <a:cubicBezTo>
                    <a:pt x="22" y="252"/>
                    <a:pt x="22" y="252"/>
                    <a:pt x="22" y="252"/>
                  </a:cubicBezTo>
                  <a:cubicBezTo>
                    <a:pt x="51" y="270"/>
                    <a:pt x="51" y="270"/>
                    <a:pt x="51" y="270"/>
                  </a:cubicBezTo>
                  <a:cubicBezTo>
                    <a:pt x="52" y="270"/>
                    <a:pt x="52" y="270"/>
                    <a:pt x="52" y="270"/>
                  </a:cubicBezTo>
                  <a:cubicBezTo>
                    <a:pt x="69" y="281"/>
                    <a:pt x="69" y="281"/>
                    <a:pt x="69" y="281"/>
                  </a:cubicBezTo>
                  <a:cubicBezTo>
                    <a:pt x="69" y="281"/>
                    <a:pt x="69" y="281"/>
                    <a:pt x="69" y="281"/>
                  </a:cubicBezTo>
                  <a:cubicBezTo>
                    <a:pt x="70" y="281"/>
                    <a:pt x="70" y="281"/>
                    <a:pt x="70" y="281"/>
                  </a:cubicBezTo>
                  <a:cubicBezTo>
                    <a:pt x="70" y="281"/>
                    <a:pt x="70" y="281"/>
                    <a:pt x="70" y="281"/>
                  </a:cubicBezTo>
                  <a:cubicBezTo>
                    <a:pt x="71" y="280"/>
                    <a:pt x="73" y="278"/>
                    <a:pt x="74" y="276"/>
                  </a:cubicBezTo>
                  <a:cubicBezTo>
                    <a:pt x="78" y="270"/>
                    <a:pt x="82" y="261"/>
                    <a:pt x="84" y="253"/>
                  </a:cubicBezTo>
                  <a:cubicBezTo>
                    <a:pt x="91" y="248"/>
                    <a:pt x="97" y="242"/>
                    <a:pt x="102" y="235"/>
                  </a:cubicBezTo>
                  <a:cubicBezTo>
                    <a:pt x="106" y="229"/>
                    <a:pt x="110" y="221"/>
                    <a:pt x="113" y="212"/>
                  </a:cubicBezTo>
                  <a:cubicBezTo>
                    <a:pt x="121" y="208"/>
                    <a:pt x="127" y="202"/>
                    <a:pt x="132" y="196"/>
                  </a:cubicBezTo>
                  <a:cubicBezTo>
                    <a:pt x="137" y="190"/>
                    <a:pt x="141" y="183"/>
                    <a:pt x="145" y="175"/>
                  </a:cubicBezTo>
                  <a:cubicBezTo>
                    <a:pt x="152" y="171"/>
                    <a:pt x="158" y="166"/>
                    <a:pt x="163" y="160"/>
                  </a:cubicBezTo>
                  <a:cubicBezTo>
                    <a:pt x="169" y="154"/>
                    <a:pt x="174" y="146"/>
                    <a:pt x="178" y="139"/>
                  </a:cubicBezTo>
                  <a:cubicBezTo>
                    <a:pt x="185" y="135"/>
                    <a:pt x="192" y="130"/>
                    <a:pt x="198" y="125"/>
                  </a:cubicBezTo>
                  <a:cubicBezTo>
                    <a:pt x="204" y="119"/>
                    <a:pt x="209" y="112"/>
                    <a:pt x="214" y="104"/>
                  </a:cubicBezTo>
                  <a:cubicBezTo>
                    <a:pt x="222" y="101"/>
                    <a:pt x="229" y="97"/>
                    <a:pt x="235" y="91"/>
                  </a:cubicBezTo>
                  <a:cubicBezTo>
                    <a:pt x="241" y="86"/>
                    <a:pt x="247" y="80"/>
                    <a:pt x="252" y="73"/>
                  </a:cubicBezTo>
                  <a:cubicBezTo>
                    <a:pt x="257" y="71"/>
                    <a:pt x="262" y="68"/>
                    <a:pt x="267" y="65"/>
                  </a:cubicBezTo>
                  <a:cubicBezTo>
                    <a:pt x="266" y="64"/>
                    <a:pt x="266" y="64"/>
                    <a:pt x="266" y="64"/>
                  </a:cubicBezTo>
                  <a:cubicBezTo>
                    <a:pt x="255" y="49"/>
                    <a:pt x="255" y="49"/>
                    <a:pt x="255" y="49"/>
                  </a:cubicBezTo>
                  <a:cubicBezTo>
                    <a:pt x="254" y="47"/>
                    <a:pt x="254" y="47"/>
                    <a:pt x="254" y="47"/>
                  </a:cubicBezTo>
                  <a:cubicBezTo>
                    <a:pt x="233" y="20"/>
                    <a:pt x="233" y="20"/>
                    <a:pt x="233" y="20"/>
                  </a:cubicBezTo>
                  <a:cubicBezTo>
                    <a:pt x="232" y="19"/>
                    <a:pt x="232" y="19"/>
                    <a:pt x="232" y="19"/>
                  </a:cubicBezTo>
                  <a:cubicBezTo>
                    <a:pt x="218" y="1"/>
                    <a:pt x="218" y="1"/>
                    <a:pt x="218" y="1"/>
                  </a:cubicBezTo>
                  <a:cubicBezTo>
                    <a:pt x="218" y="0"/>
                    <a:pt x="218" y="0"/>
                    <a:pt x="218" y="0"/>
                  </a:cubicBezTo>
                  <a:cubicBezTo>
                    <a:pt x="218" y="0"/>
                    <a:pt x="218" y="0"/>
                    <a:pt x="218" y="0"/>
                  </a:cubicBezTo>
                  <a:cubicBezTo>
                    <a:pt x="205" y="6"/>
                    <a:pt x="194" y="16"/>
                    <a:pt x="185" y="28"/>
                  </a:cubicBezTo>
                  <a:close/>
                </a:path>
              </a:pathLst>
            </a:custGeom>
            <a:solidFill>
              <a:srgbClr val="BCBEC0"/>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44" name="MH_Other_212"/>
            <p:cNvSpPr>
              <a:spLocks/>
            </p:cNvSpPr>
            <p:nvPr>
              <p:custDataLst>
                <p:tags r:id="rId218"/>
              </p:custDataLst>
            </p:nvPr>
          </p:nvSpPr>
          <p:spPr bwMode="auto">
            <a:xfrm>
              <a:off x="3756231" y="2277562"/>
              <a:ext cx="172093" cy="89082"/>
            </a:xfrm>
            <a:custGeom>
              <a:avLst/>
              <a:gdLst>
                <a:gd name="T0" fmla="*/ 2147483646 w 213"/>
                <a:gd name="T1" fmla="*/ 2147483646 h 112"/>
                <a:gd name="T2" fmla="*/ 2147483646 w 213"/>
                <a:gd name="T3" fmla="*/ 2147483646 h 112"/>
                <a:gd name="T4" fmla="*/ 2147483646 w 213"/>
                <a:gd name="T5" fmla="*/ 2147483646 h 112"/>
                <a:gd name="T6" fmla="*/ 2147483646 w 213"/>
                <a:gd name="T7" fmla="*/ 2147483646 h 112"/>
                <a:gd name="T8" fmla="*/ 2147483646 w 213"/>
                <a:gd name="T9" fmla="*/ 0 h 112"/>
                <a:gd name="T10" fmla="*/ 2147483646 w 213"/>
                <a:gd name="T11" fmla="*/ 588160990 h 112"/>
                <a:gd name="T12" fmla="*/ 2147483646 w 213"/>
                <a:gd name="T13" fmla="*/ 2147483646 h 112"/>
                <a:gd name="T14" fmla="*/ 2147483646 w 213"/>
                <a:gd name="T15" fmla="*/ 2147483646 h 112"/>
                <a:gd name="T16" fmla="*/ 2147483646 w 213"/>
                <a:gd name="T17" fmla="*/ 2147483646 h 112"/>
                <a:gd name="T18" fmla="*/ 2147483646 w 213"/>
                <a:gd name="T19" fmla="*/ 2147483646 h 112"/>
                <a:gd name="T20" fmla="*/ 2147483646 w 213"/>
                <a:gd name="T21" fmla="*/ 2147483646 h 112"/>
                <a:gd name="T22" fmla="*/ 2147483646 w 213"/>
                <a:gd name="T23" fmla="*/ 2147483646 h 112"/>
                <a:gd name="T24" fmla="*/ 2147483646 w 213"/>
                <a:gd name="T25" fmla="*/ 2147483646 h 112"/>
                <a:gd name="T26" fmla="*/ 0 w 213"/>
                <a:gd name="T27" fmla="*/ 2147483646 h 112"/>
                <a:gd name="T28" fmla="*/ 596518158 w 213"/>
                <a:gd name="T29" fmla="*/ 2147483646 h 112"/>
                <a:gd name="T30" fmla="*/ 2147483646 w 213"/>
                <a:gd name="T31" fmla="*/ 2147483646 h 1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3" h="112">
                  <a:moveTo>
                    <a:pt x="61" y="58"/>
                  </a:moveTo>
                  <a:cubicBezTo>
                    <a:pt x="91" y="49"/>
                    <a:pt x="104" y="47"/>
                    <a:pt x="105" y="47"/>
                  </a:cubicBezTo>
                  <a:cubicBezTo>
                    <a:pt x="105" y="47"/>
                    <a:pt x="118" y="45"/>
                    <a:pt x="148" y="39"/>
                  </a:cubicBezTo>
                  <a:cubicBezTo>
                    <a:pt x="168" y="36"/>
                    <a:pt x="183" y="29"/>
                    <a:pt x="196" y="18"/>
                  </a:cubicBezTo>
                  <a:cubicBezTo>
                    <a:pt x="202" y="13"/>
                    <a:pt x="208" y="7"/>
                    <a:pt x="213" y="0"/>
                  </a:cubicBezTo>
                  <a:cubicBezTo>
                    <a:pt x="210" y="1"/>
                    <a:pt x="210" y="1"/>
                    <a:pt x="210" y="1"/>
                  </a:cubicBezTo>
                  <a:cubicBezTo>
                    <a:pt x="195" y="22"/>
                    <a:pt x="176" y="33"/>
                    <a:pt x="148" y="38"/>
                  </a:cubicBezTo>
                  <a:cubicBezTo>
                    <a:pt x="118" y="43"/>
                    <a:pt x="104" y="46"/>
                    <a:pt x="104" y="46"/>
                  </a:cubicBezTo>
                  <a:cubicBezTo>
                    <a:pt x="104" y="46"/>
                    <a:pt x="91" y="48"/>
                    <a:pt x="60" y="57"/>
                  </a:cubicBezTo>
                  <a:cubicBezTo>
                    <a:pt x="51" y="60"/>
                    <a:pt x="42" y="64"/>
                    <a:pt x="35" y="68"/>
                  </a:cubicBezTo>
                  <a:cubicBezTo>
                    <a:pt x="34" y="70"/>
                    <a:pt x="34" y="70"/>
                    <a:pt x="34" y="70"/>
                  </a:cubicBezTo>
                  <a:cubicBezTo>
                    <a:pt x="32" y="70"/>
                    <a:pt x="32" y="70"/>
                    <a:pt x="32" y="70"/>
                  </a:cubicBezTo>
                  <a:cubicBezTo>
                    <a:pt x="32" y="70"/>
                    <a:pt x="32" y="70"/>
                    <a:pt x="32" y="70"/>
                  </a:cubicBezTo>
                  <a:cubicBezTo>
                    <a:pt x="18" y="80"/>
                    <a:pt x="7" y="95"/>
                    <a:pt x="0" y="112"/>
                  </a:cubicBezTo>
                  <a:cubicBezTo>
                    <a:pt x="1" y="112"/>
                    <a:pt x="1" y="112"/>
                    <a:pt x="1" y="112"/>
                  </a:cubicBezTo>
                  <a:cubicBezTo>
                    <a:pt x="12" y="85"/>
                    <a:pt x="31" y="67"/>
                    <a:pt x="61" y="58"/>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45" name="MH_Other_213"/>
            <p:cNvSpPr>
              <a:spLocks/>
            </p:cNvSpPr>
            <p:nvPr>
              <p:custDataLst>
                <p:tags r:id="rId219"/>
              </p:custDataLst>
            </p:nvPr>
          </p:nvSpPr>
          <p:spPr bwMode="auto">
            <a:xfrm>
              <a:off x="3782121" y="2270014"/>
              <a:ext cx="158386" cy="63414"/>
            </a:xfrm>
            <a:custGeom>
              <a:avLst/>
              <a:gdLst>
                <a:gd name="T0" fmla="*/ 2147483646 w 196"/>
                <a:gd name="T1" fmla="*/ 599768633 h 79"/>
                <a:gd name="T2" fmla="*/ 2147483646 w 196"/>
                <a:gd name="T3" fmla="*/ 0 h 79"/>
                <a:gd name="T4" fmla="*/ 2147483646 w 196"/>
                <a:gd name="T5" fmla="*/ 2147483646 h 79"/>
                <a:gd name="T6" fmla="*/ 2147483646 w 196"/>
                <a:gd name="T7" fmla="*/ 2147483646 h 79"/>
                <a:gd name="T8" fmla="*/ 2147483646 w 196"/>
                <a:gd name="T9" fmla="*/ 2147483646 h 79"/>
                <a:gd name="T10" fmla="*/ 2147483646 w 196"/>
                <a:gd name="T11" fmla="*/ 2147483646 h 79"/>
                <a:gd name="T12" fmla="*/ 2147483646 w 196"/>
                <a:gd name="T13" fmla="*/ 2147483646 h 79"/>
                <a:gd name="T14" fmla="*/ 2147483646 w 196"/>
                <a:gd name="T15" fmla="*/ 2147483646 h 79"/>
                <a:gd name="T16" fmla="*/ 0 w 196"/>
                <a:gd name="T17" fmla="*/ 2147483646 h 79"/>
                <a:gd name="T18" fmla="*/ 1791609605 w 196"/>
                <a:gd name="T19" fmla="*/ 2147483646 h 79"/>
                <a:gd name="T20" fmla="*/ 2147483646 w 196"/>
                <a:gd name="T21" fmla="*/ 2147483646 h 79"/>
                <a:gd name="T22" fmla="*/ 2147483646 w 196"/>
                <a:gd name="T23" fmla="*/ 2147483646 h 79"/>
                <a:gd name="T24" fmla="*/ 2147483646 w 196"/>
                <a:gd name="T25" fmla="*/ 2147483646 h 79"/>
                <a:gd name="T26" fmla="*/ 2147483646 w 196"/>
                <a:gd name="T27" fmla="*/ 2147483646 h 79"/>
                <a:gd name="T28" fmla="*/ 2147483646 w 196"/>
                <a:gd name="T29" fmla="*/ 2147483646 h 79"/>
                <a:gd name="T30" fmla="*/ 2147483646 w 196"/>
                <a:gd name="T31" fmla="*/ 2147483646 h 79"/>
                <a:gd name="T32" fmla="*/ 2147483646 w 196"/>
                <a:gd name="T33" fmla="*/ 2147483646 h 79"/>
                <a:gd name="T34" fmla="*/ 2147483646 w 196"/>
                <a:gd name="T35" fmla="*/ 599768633 h 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6" h="79">
                  <a:moveTo>
                    <a:pt x="196" y="1"/>
                  </a:moveTo>
                  <a:cubicBezTo>
                    <a:pt x="195" y="0"/>
                    <a:pt x="195" y="0"/>
                    <a:pt x="195" y="0"/>
                  </a:cubicBezTo>
                  <a:cubicBezTo>
                    <a:pt x="183" y="8"/>
                    <a:pt x="169" y="13"/>
                    <a:pt x="152" y="14"/>
                  </a:cubicBezTo>
                  <a:cubicBezTo>
                    <a:pt x="122" y="18"/>
                    <a:pt x="108" y="20"/>
                    <a:pt x="108" y="20"/>
                  </a:cubicBezTo>
                  <a:cubicBezTo>
                    <a:pt x="108" y="20"/>
                    <a:pt x="95" y="21"/>
                    <a:pt x="64" y="28"/>
                  </a:cubicBezTo>
                  <a:cubicBezTo>
                    <a:pt x="54" y="30"/>
                    <a:pt x="46" y="33"/>
                    <a:pt x="38" y="38"/>
                  </a:cubicBezTo>
                  <a:cubicBezTo>
                    <a:pt x="38" y="38"/>
                    <a:pt x="38" y="38"/>
                    <a:pt x="38" y="38"/>
                  </a:cubicBezTo>
                  <a:cubicBezTo>
                    <a:pt x="37" y="38"/>
                    <a:pt x="37" y="38"/>
                    <a:pt x="37" y="38"/>
                  </a:cubicBezTo>
                  <a:cubicBezTo>
                    <a:pt x="21" y="47"/>
                    <a:pt x="9" y="61"/>
                    <a:pt x="0" y="79"/>
                  </a:cubicBezTo>
                  <a:cubicBezTo>
                    <a:pt x="3" y="77"/>
                    <a:pt x="3" y="77"/>
                    <a:pt x="3" y="77"/>
                  </a:cubicBezTo>
                  <a:cubicBezTo>
                    <a:pt x="15" y="52"/>
                    <a:pt x="35" y="36"/>
                    <a:pt x="64" y="29"/>
                  </a:cubicBezTo>
                  <a:cubicBezTo>
                    <a:pt x="95" y="22"/>
                    <a:pt x="108" y="21"/>
                    <a:pt x="108" y="21"/>
                  </a:cubicBezTo>
                  <a:cubicBezTo>
                    <a:pt x="108" y="21"/>
                    <a:pt x="122" y="19"/>
                    <a:pt x="152" y="16"/>
                  </a:cubicBezTo>
                  <a:cubicBezTo>
                    <a:pt x="162" y="15"/>
                    <a:pt x="170" y="13"/>
                    <a:pt x="178" y="10"/>
                  </a:cubicBezTo>
                  <a:cubicBezTo>
                    <a:pt x="180" y="8"/>
                    <a:pt x="180" y="8"/>
                    <a:pt x="180" y="8"/>
                  </a:cubicBezTo>
                  <a:cubicBezTo>
                    <a:pt x="181" y="9"/>
                    <a:pt x="181" y="9"/>
                    <a:pt x="181" y="9"/>
                  </a:cubicBezTo>
                  <a:cubicBezTo>
                    <a:pt x="181" y="9"/>
                    <a:pt x="181" y="9"/>
                    <a:pt x="181" y="9"/>
                  </a:cubicBezTo>
                  <a:cubicBezTo>
                    <a:pt x="186" y="7"/>
                    <a:pt x="191" y="4"/>
                    <a:pt x="196"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46" name="MH_Other_214"/>
            <p:cNvSpPr>
              <a:spLocks/>
            </p:cNvSpPr>
            <p:nvPr>
              <p:custDataLst>
                <p:tags r:id="rId220"/>
              </p:custDataLst>
            </p:nvPr>
          </p:nvSpPr>
          <p:spPr bwMode="auto">
            <a:xfrm>
              <a:off x="3926801" y="2276053"/>
              <a:ext cx="1523" cy="1509"/>
            </a:xfrm>
            <a:custGeom>
              <a:avLst/>
              <a:gdLst>
                <a:gd name="T0" fmla="*/ 73182073 w 7"/>
                <a:gd name="T1" fmla="*/ 0 h 5"/>
                <a:gd name="T2" fmla="*/ 0 w 7"/>
                <a:gd name="T3" fmla="*/ 179120564 h 5"/>
                <a:gd name="T4" fmla="*/ 128094205 w 7"/>
                <a:gd name="T5" fmla="*/ 107492588 h 5"/>
                <a:gd name="T6" fmla="*/ 128094205 w 7"/>
                <a:gd name="T7" fmla="*/ 107492588 h 5"/>
                <a:gd name="T8" fmla="*/ 73182073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4" y="0"/>
                  </a:moveTo>
                  <a:lnTo>
                    <a:pt x="0" y="5"/>
                  </a:lnTo>
                  <a:lnTo>
                    <a:pt x="7" y="3"/>
                  </a:lnTo>
                  <a:lnTo>
                    <a:pt x="4"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47" name="MH_Other_215"/>
            <p:cNvSpPr>
              <a:spLocks/>
            </p:cNvSpPr>
            <p:nvPr>
              <p:custDataLst>
                <p:tags r:id="rId221"/>
              </p:custDataLst>
            </p:nvPr>
          </p:nvSpPr>
          <p:spPr bwMode="auto">
            <a:xfrm>
              <a:off x="3782123" y="2331917"/>
              <a:ext cx="3046" cy="1510"/>
            </a:xfrm>
            <a:custGeom>
              <a:avLst/>
              <a:gdLst>
                <a:gd name="T0" fmla="*/ 280052463 w 8"/>
                <a:gd name="T1" fmla="*/ 224119998 h 4"/>
                <a:gd name="T2" fmla="*/ 447957972 w 8"/>
                <a:gd name="T3" fmla="*/ 0 h 4"/>
                <a:gd name="T4" fmla="*/ 0 w 8"/>
                <a:gd name="T5" fmla="*/ 224119998 h 4"/>
                <a:gd name="T6" fmla="*/ 0 w 8"/>
                <a:gd name="T7" fmla="*/ 224119998 h 4"/>
                <a:gd name="T8" fmla="*/ 280052463 w 8"/>
                <a:gd name="T9" fmla="*/ 224119998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4">
                  <a:moveTo>
                    <a:pt x="5" y="4"/>
                  </a:moveTo>
                  <a:lnTo>
                    <a:pt x="8" y="0"/>
                  </a:lnTo>
                  <a:lnTo>
                    <a:pt x="0" y="4"/>
                  </a:lnTo>
                  <a:lnTo>
                    <a:pt x="5" y="4"/>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48" name="MH_Other_216"/>
            <p:cNvSpPr>
              <a:spLocks/>
            </p:cNvSpPr>
            <p:nvPr>
              <p:custDataLst>
                <p:tags r:id="rId222"/>
              </p:custDataLst>
            </p:nvPr>
          </p:nvSpPr>
          <p:spPr bwMode="auto">
            <a:xfrm>
              <a:off x="3811059" y="2256424"/>
              <a:ext cx="120313" cy="43787"/>
            </a:xfrm>
            <a:custGeom>
              <a:avLst/>
              <a:gdLst>
                <a:gd name="T0" fmla="*/ 2147483646 w 148"/>
                <a:gd name="T1" fmla="*/ 2147483646 h 56"/>
                <a:gd name="T2" fmla="*/ 2147483646 w 148"/>
                <a:gd name="T3" fmla="*/ 2147483646 h 56"/>
                <a:gd name="T4" fmla="*/ 2147483646 w 148"/>
                <a:gd name="T5" fmla="*/ 1141527830 h 56"/>
                <a:gd name="T6" fmla="*/ 2147483646 w 148"/>
                <a:gd name="T7" fmla="*/ 0 h 56"/>
                <a:gd name="T8" fmla="*/ 2147483646 w 148"/>
                <a:gd name="T9" fmla="*/ 1711953448 h 56"/>
                <a:gd name="T10" fmla="*/ 2147483646 w 148"/>
                <a:gd name="T11" fmla="*/ 2147483646 h 56"/>
                <a:gd name="T12" fmla="*/ 2147483646 w 148"/>
                <a:gd name="T13" fmla="*/ 2147483646 h 56"/>
                <a:gd name="T14" fmla="*/ 2147483646 w 148"/>
                <a:gd name="T15" fmla="*/ 2147483646 h 56"/>
                <a:gd name="T16" fmla="*/ 2147483646 w 148"/>
                <a:gd name="T17" fmla="*/ 2147483646 h 56"/>
                <a:gd name="T18" fmla="*/ 0 w 148"/>
                <a:gd name="T19" fmla="*/ 2147483646 h 56"/>
                <a:gd name="T20" fmla="*/ 603889864 w 148"/>
                <a:gd name="T21" fmla="*/ 2147483646 h 56"/>
                <a:gd name="T22" fmla="*/ 1207779728 w 148"/>
                <a:gd name="T23" fmla="*/ 2147483646 h 56"/>
                <a:gd name="T24" fmla="*/ 2147483646 w 148"/>
                <a:gd name="T25" fmla="*/ 2147483646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8" h="56">
                  <a:moveTo>
                    <a:pt x="67" y="9"/>
                  </a:moveTo>
                  <a:cubicBezTo>
                    <a:pt x="98" y="4"/>
                    <a:pt x="112" y="4"/>
                    <a:pt x="112" y="4"/>
                  </a:cubicBezTo>
                  <a:cubicBezTo>
                    <a:pt x="148" y="2"/>
                    <a:pt x="148" y="2"/>
                    <a:pt x="148" y="2"/>
                  </a:cubicBezTo>
                  <a:cubicBezTo>
                    <a:pt x="147" y="0"/>
                    <a:pt x="147" y="0"/>
                    <a:pt x="147" y="0"/>
                  </a:cubicBezTo>
                  <a:cubicBezTo>
                    <a:pt x="112" y="3"/>
                    <a:pt x="112" y="3"/>
                    <a:pt x="112" y="3"/>
                  </a:cubicBezTo>
                  <a:cubicBezTo>
                    <a:pt x="112" y="3"/>
                    <a:pt x="98" y="3"/>
                    <a:pt x="67" y="8"/>
                  </a:cubicBezTo>
                  <a:cubicBezTo>
                    <a:pt x="57" y="10"/>
                    <a:pt x="49" y="12"/>
                    <a:pt x="41" y="16"/>
                  </a:cubicBezTo>
                  <a:cubicBezTo>
                    <a:pt x="41" y="16"/>
                    <a:pt x="40" y="17"/>
                    <a:pt x="40" y="17"/>
                  </a:cubicBezTo>
                  <a:cubicBezTo>
                    <a:pt x="40" y="17"/>
                    <a:pt x="40" y="17"/>
                    <a:pt x="40" y="17"/>
                  </a:cubicBezTo>
                  <a:cubicBezTo>
                    <a:pt x="23" y="25"/>
                    <a:pt x="9" y="39"/>
                    <a:pt x="0" y="56"/>
                  </a:cubicBezTo>
                  <a:cubicBezTo>
                    <a:pt x="1" y="55"/>
                    <a:pt x="1" y="55"/>
                    <a:pt x="1" y="55"/>
                  </a:cubicBezTo>
                  <a:cubicBezTo>
                    <a:pt x="2" y="55"/>
                    <a:pt x="2" y="55"/>
                    <a:pt x="2" y="55"/>
                  </a:cubicBezTo>
                  <a:cubicBezTo>
                    <a:pt x="16" y="29"/>
                    <a:pt x="37" y="14"/>
                    <a:pt x="67" y="9"/>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49" name="MH_Other_217"/>
            <p:cNvSpPr>
              <a:spLocks/>
            </p:cNvSpPr>
            <p:nvPr>
              <p:custDataLst>
                <p:tags r:id="rId223"/>
              </p:custDataLst>
            </p:nvPr>
          </p:nvSpPr>
          <p:spPr bwMode="auto">
            <a:xfrm>
              <a:off x="3812581" y="2300211"/>
              <a:ext cx="0" cy="0"/>
            </a:xfrm>
            <a:custGeom>
              <a:avLst/>
              <a:gdLst>
                <a:gd name="T0" fmla="*/ 711 w 1"/>
                <a:gd name="T1" fmla="*/ 0 w 1"/>
                <a:gd name="T2" fmla="*/ 711 w 1"/>
                <a:gd name="T3" fmla="*/ 711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1" y="0"/>
                    <a:pt x="1" y="0"/>
                    <a:pt x="1" y="0"/>
                  </a:cubicBezTo>
                  <a:cubicBezTo>
                    <a:pt x="1" y="0"/>
                    <a:pt x="1" y="0"/>
                    <a:pt x="1"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50" name="MH_Other_218"/>
            <p:cNvSpPr>
              <a:spLocks/>
            </p:cNvSpPr>
            <p:nvPr>
              <p:custDataLst>
                <p:tags r:id="rId224"/>
              </p:custDataLst>
            </p:nvPr>
          </p:nvSpPr>
          <p:spPr bwMode="auto">
            <a:xfrm>
              <a:off x="3843041" y="2233776"/>
              <a:ext cx="70055" cy="36237"/>
            </a:xfrm>
            <a:custGeom>
              <a:avLst/>
              <a:gdLst>
                <a:gd name="T0" fmla="*/ 2147483646 w 87"/>
                <a:gd name="T1" fmla="*/ 1800713527 h 45"/>
                <a:gd name="T2" fmla="*/ 2147483646 w 87"/>
                <a:gd name="T3" fmla="*/ 599998800 h 45"/>
                <a:gd name="T4" fmla="*/ 2147483646 w 87"/>
                <a:gd name="T5" fmla="*/ 0 h 45"/>
                <a:gd name="T6" fmla="*/ 2147483646 w 87"/>
                <a:gd name="T7" fmla="*/ 1200714727 h 45"/>
                <a:gd name="T8" fmla="*/ 2147483646 w 87"/>
                <a:gd name="T9" fmla="*/ 2147483646 h 45"/>
                <a:gd name="T10" fmla="*/ 2147483646 w 87"/>
                <a:gd name="T11" fmla="*/ 2147483646 h 45"/>
                <a:gd name="T12" fmla="*/ 2147483646 w 87"/>
                <a:gd name="T13" fmla="*/ 2147483646 h 45"/>
                <a:gd name="T14" fmla="*/ 0 w 87"/>
                <a:gd name="T15" fmla="*/ 2147483646 h 45"/>
                <a:gd name="T16" fmla="*/ 593221525 w 87"/>
                <a:gd name="T17" fmla="*/ 2147483646 h 45"/>
                <a:gd name="T18" fmla="*/ 1186442211 w 87"/>
                <a:gd name="T19" fmla="*/ 2147483646 h 45"/>
                <a:gd name="T20" fmla="*/ 2147483646 w 87"/>
                <a:gd name="T21" fmla="*/ 1800713527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7" h="45">
                  <a:moveTo>
                    <a:pt x="69" y="3"/>
                  </a:moveTo>
                  <a:cubicBezTo>
                    <a:pt x="76" y="2"/>
                    <a:pt x="82" y="2"/>
                    <a:pt x="87" y="1"/>
                  </a:cubicBezTo>
                  <a:cubicBezTo>
                    <a:pt x="86" y="0"/>
                    <a:pt x="86" y="0"/>
                    <a:pt x="86" y="0"/>
                  </a:cubicBezTo>
                  <a:cubicBezTo>
                    <a:pt x="81" y="0"/>
                    <a:pt x="76" y="1"/>
                    <a:pt x="69" y="2"/>
                  </a:cubicBezTo>
                  <a:cubicBezTo>
                    <a:pt x="59" y="3"/>
                    <a:pt x="50" y="5"/>
                    <a:pt x="42" y="8"/>
                  </a:cubicBezTo>
                  <a:cubicBezTo>
                    <a:pt x="40" y="10"/>
                    <a:pt x="40" y="10"/>
                    <a:pt x="40" y="10"/>
                  </a:cubicBezTo>
                  <a:cubicBezTo>
                    <a:pt x="39" y="9"/>
                    <a:pt x="39" y="9"/>
                    <a:pt x="39" y="9"/>
                  </a:cubicBezTo>
                  <a:cubicBezTo>
                    <a:pt x="23" y="16"/>
                    <a:pt x="10" y="28"/>
                    <a:pt x="0" y="44"/>
                  </a:cubicBezTo>
                  <a:cubicBezTo>
                    <a:pt x="1" y="45"/>
                    <a:pt x="1" y="45"/>
                    <a:pt x="1" y="45"/>
                  </a:cubicBezTo>
                  <a:cubicBezTo>
                    <a:pt x="2" y="44"/>
                    <a:pt x="2" y="44"/>
                    <a:pt x="2" y="44"/>
                  </a:cubicBezTo>
                  <a:cubicBezTo>
                    <a:pt x="17" y="20"/>
                    <a:pt x="39" y="6"/>
                    <a:pt x="69" y="3"/>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51" name="MH_Other_219"/>
            <p:cNvSpPr>
              <a:spLocks/>
            </p:cNvSpPr>
            <p:nvPr>
              <p:custDataLst>
                <p:tags r:id="rId225"/>
              </p:custDataLst>
            </p:nvPr>
          </p:nvSpPr>
          <p:spPr bwMode="auto">
            <a:xfrm>
              <a:off x="3844562" y="2268503"/>
              <a:ext cx="0" cy="1510"/>
            </a:xfrm>
            <a:custGeom>
              <a:avLst/>
              <a:gdLst>
                <a:gd name="T0" fmla="*/ 1067 w 1"/>
                <a:gd name="T1" fmla="*/ 0 h 1"/>
                <a:gd name="T2" fmla="*/ 0 w 1"/>
                <a:gd name="T3" fmla="*/ 1792959984 h 1"/>
                <a:gd name="T4" fmla="*/ 0 w 1"/>
                <a:gd name="T5" fmla="*/ 1792959984 h 1"/>
                <a:gd name="T6" fmla="*/ 1067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0" y="1"/>
                    <a:pt x="0" y="1"/>
                    <a:pt x="0" y="1"/>
                  </a:cubicBezTo>
                  <a:cubicBezTo>
                    <a:pt x="0" y="1"/>
                    <a:pt x="1" y="0"/>
                    <a:pt x="1"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52" name="MH_Other_220"/>
            <p:cNvSpPr>
              <a:spLocks/>
            </p:cNvSpPr>
            <p:nvPr>
              <p:custDataLst>
                <p:tags r:id="rId226"/>
              </p:custDataLst>
            </p:nvPr>
          </p:nvSpPr>
          <p:spPr bwMode="auto">
            <a:xfrm>
              <a:off x="3875021" y="2218678"/>
              <a:ext cx="25890" cy="22648"/>
            </a:xfrm>
            <a:custGeom>
              <a:avLst/>
              <a:gdLst>
                <a:gd name="T0" fmla="*/ 2147483646 w 33"/>
                <a:gd name="T1" fmla="*/ 606065575 h 28"/>
                <a:gd name="T2" fmla="*/ 2147483646 w 33"/>
                <a:gd name="T3" fmla="*/ 0 h 28"/>
                <a:gd name="T4" fmla="*/ 2147483646 w 33"/>
                <a:gd name="T5" fmla="*/ 0 h 28"/>
                <a:gd name="T6" fmla="*/ 0 w 33"/>
                <a:gd name="T7" fmla="*/ 2147483646 h 28"/>
                <a:gd name="T8" fmla="*/ 1686112102 w 33"/>
                <a:gd name="T9" fmla="*/ 2147483646 h 28"/>
                <a:gd name="T10" fmla="*/ 2147483646 w 33"/>
                <a:gd name="T11" fmla="*/ 606065575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28">
                  <a:moveTo>
                    <a:pt x="33" y="1"/>
                  </a:moveTo>
                  <a:cubicBezTo>
                    <a:pt x="33" y="0"/>
                    <a:pt x="33" y="0"/>
                    <a:pt x="33" y="0"/>
                  </a:cubicBezTo>
                  <a:cubicBezTo>
                    <a:pt x="33" y="0"/>
                    <a:pt x="33" y="0"/>
                    <a:pt x="33" y="0"/>
                  </a:cubicBezTo>
                  <a:cubicBezTo>
                    <a:pt x="20" y="6"/>
                    <a:pt x="9" y="16"/>
                    <a:pt x="0" y="28"/>
                  </a:cubicBezTo>
                  <a:cubicBezTo>
                    <a:pt x="3" y="27"/>
                    <a:pt x="3" y="27"/>
                    <a:pt x="3" y="27"/>
                  </a:cubicBezTo>
                  <a:cubicBezTo>
                    <a:pt x="11" y="16"/>
                    <a:pt x="21" y="7"/>
                    <a:pt x="33"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53" name="MH_Other_221"/>
            <p:cNvSpPr>
              <a:spLocks/>
            </p:cNvSpPr>
            <p:nvPr>
              <p:custDataLst>
                <p:tags r:id="rId227"/>
              </p:custDataLst>
            </p:nvPr>
          </p:nvSpPr>
          <p:spPr bwMode="auto">
            <a:xfrm>
              <a:off x="3875021" y="2239816"/>
              <a:ext cx="1523" cy="1509"/>
            </a:xfrm>
            <a:custGeom>
              <a:avLst/>
              <a:gdLst>
                <a:gd name="T0" fmla="*/ 54912359 w 7"/>
                <a:gd name="T1" fmla="*/ 179120564 h 5"/>
                <a:gd name="T2" fmla="*/ 128094205 w 7"/>
                <a:gd name="T3" fmla="*/ 0 h 5"/>
                <a:gd name="T4" fmla="*/ 0 w 7"/>
                <a:gd name="T5" fmla="*/ 71627975 h 5"/>
                <a:gd name="T6" fmla="*/ 54912359 w 7"/>
                <a:gd name="T7" fmla="*/ 179120564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3" y="5"/>
                  </a:moveTo>
                  <a:lnTo>
                    <a:pt x="7" y="0"/>
                  </a:lnTo>
                  <a:lnTo>
                    <a:pt x="0" y="2"/>
                  </a:lnTo>
                  <a:lnTo>
                    <a:pt x="3" y="5"/>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54" name="MH_Other_222"/>
            <p:cNvSpPr>
              <a:spLocks/>
            </p:cNvSpPr>
            <p:nvPr>
              <p:custDataLst>
                <p:tags r:id="rId228"/>
              </p:custDataLst>
            </p:nvPr>
          </p:nvSpPr>
          <p:spPr bwMode="auto">
            <a:xfrm>
              <a:off x="3780598" y="2421000"/>
              <a:ext cx="12183" cy="22648"/>
            </a:xfrm>
            <a:custGeom>
              <a:avLst/>
              <a:gdLst>
                <a:gd name="T0" fmla="*/ 0 w 15"/>
                <a:gd name="T1" fmla="*/ 2147483646 h 28"/>
                <a:gd name="T2" fmla="*/ 0 w 15"/>
                <a:gd name="T3" fmla="*/ 2147483646 h 28"/>
                <a:gd name="T4" fmla="*/ 594980607 w 15"/>
                <a:gd name="T5" fmla="*/ 2147483646 h 28"/>
                <a:gd name="T6" fmla="*/ 594980607 w 15"/>
                <a:gd name="T7" fmla="*/ 2147483646 h 28"/>
                <a:gd name="T8" fmla="*/ 2147483646 w 15"/>
                <a:gd name="T9" fmla="*/ 2147483646 h 28"/>
                <a:gd name="T10" fmla="*/ 2147483646 w 15"/>
                <a:gd name="T11" fmla="*/ 0 h 28"/>
                <a:gd name="T12" fmla="*/ 2147483646 w 15"/>
                <a:gd name="T13" fmla="*/ 606065575 h 28"/>
                <a:gd name="T14" fmla="*/ 2147483646 w 15"/>
                <a:gd name="T15" fmla="*/ 606065575 h 28"/>
                <a:gd name="T16" fmla="*/ 0 w 15"/>
                <a:gd name="T17" fmla="*/ 214748364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28">
                  <a:moveTo>
                    <a:pt x="0" y="28"/>
                  </a:moveTo>
                  <a:cubicBezTo>
                    <a:pt x="0" y="28"/>
                    <a:pt x="0" y="28"/>
                    <a:pt x="0" y="28"/>
                  </a:cubicBezTo>
                  <a:cubicBezTo>
                    <a:pt x="1" y="28"/>
                    <a:pt x="1" y="28"/>
                    <a:pt x="1" y="28"/>
                  </a:cubicBezTo>
                  <a:cubicBezTo>
                    <a:pt x="1" y="28"/>
                    <a:pt x="1" y="28"/>
                    <a:pt x="1" y="28"/>
                  </a:cubicBezTo>
                  <a:cubicBezTo>
                    <a:pt x="2" y="27"/>
                    <a:pt x="4" y="25"/>
                    <a:pt x="5" y="23"/>
                  </a:cubicBezTo>
                  <a:cubicBezTo>
                    <a:pt x="9" y="16"/>
                    <a:pt x="13" y="8"/>
                    <a:pt x="15" y="0"/>
                  </a:cubicBezTo>
                  <a:cubicBezTo>
                    <a:pt x="14" y="1"/>
                    <a:pt x="14" y="1"/>
                    <a:pt x="14" y="1"/>
                  </a:cubicBezTo>
                  <a:cubicBezTo>
                    <a:pt x="14" y="1"/>
                    <a:pt x="14" y="1"/>
                    <a:pt x="13" y="1"/>
                  </a:cubicBezTo>
                  <a:cubicBezTo>
                    <a:pt x="10" y="11"/>
                    <a:pt x="6" y="20"/>
                    <a:pt x="0" y="28"/>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55" name="MH_Other_223"/>
            <p:cNvSpPr>
              <a:spLocks/>
            </p:cNvSpPr>
            <p:nvPr>
              <p:custDataLst>
                <p:tags r:id="rId229"/>
              </p:custDataLst>
            </p:nvPr>
          </p:nvSpPr>
          <p:spPr bwMode="auto">
            <a:xfrm>
              <a:off x="3766894" y="2387783"/>
              <a:ext cx="50256" cy="46805"/>
            </a:xfrm>
            <a:custGeom>
              <a:avLst/>
              <a:gdLst>
                <a:gd name="T0" fmla="*/ 2147483646 w 62"/>
                <a:gd name="T1" fmla="*/ 2147483646 h 58"/>
                <a:gd name="T2" fmla="*/ 0 w 62"/>
                <a:gd name="T3" fmla="*/ 2147483646 h 58"/>
                <a:gd name="T4" fmla="*/ 601853964 w 62"/>
                <a:gd name="T5" fmla="*/ 2147483646 h 58"/>
                <a:gd name="T6" fmla="*/ 2147483646 w 62"/>
                <a:gd name="T7" fmla="*/ 2147483646 h 58"/>
                <a:gd name="T8" fmla="*/ 2147483646 w 62"/>
                <a:gd name="T9" fmla="*/ 2147483646 h 58"/>
                <a:gd name="T10" fmla="*/ 2147483646 w 62"/>
                <a:gd name="T11" fmla="*/ 2147483646 h 58"/>
                <a:gd name="T12" fmla="*/ 2147483646 w 62"/>
                <a:gd name="T13" fmla="*/ 2147483646 h 58"/>
                <a:gd name="T14" fmla="*/ 2147483646 w 62"/>
                <a:gd name="T15" fmla="*/ 2147483646 h 58"/>
                <a:gd name="T16" fmla="*/ 2147483646 w 62"/>
                <a:gd name="T17" fmla="*/ 0 h 58"/>
                <a:gd name="T18" fmla="*/ 2147483646 w 62"/>
                <a:gd name="T19" fmla="*/ 604735723 h 58"/>
                <a:gd name="T20" fmla="*/ 2147483646 w 62"/>
                <a:gd name="T21" fmla="*/ 1209470597 h 58"/>
                <a:gd name="T22" fmla="*/ 2147483646 w 62"/>
                <a:gd name="T23" fmla="*/ 2147483646 h 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 h="58">
                  <a:moveTo>
                    <a:pt x="9" y="54"/>
                  </a:moveTo>
                  <a:cubicBezTo>
                    <a:pt x="0" y="58"/>
                    <a:pt x="0" y="58"/>
                    <a:pt x="0" y="58"/>
                  </a:cubicBezTo>
                  <a:cubicBezTo>
                    <a:pt x="1" y="58"/>
                    <a:pt x="1" y="58"/>
                    <a:pt x="1" y="58"/>
                  </a:cubicBezTo>
                  <a:cubicBezTo>
                    <a:pt x="9" y="55"/>
                    <a:pt x="9" y="55"/>
                    <a:pt x="9" y="55"/>
                  </a:cubicBezTo>
                  <a:cubicBezTo>
                    <a:pt x="18" y="51"/>
                    <a:pt x="25" y="47"/>
                    <a:pt x="31" y="42"/>
                  </a:cubicBezTo>
                  <a:cubicBezTo>
                    <a:pt x="32" y="41"/>
                    <a:pt x="32" y="41"/>
                    <a:pt x="32" y="41"/>
                  </a:cubicBezTo>
                  <a:cubicBezTo>
                    <a:pt x="32" y="42"/>
                    <a:pt x="32" y="42"/>
                    <a:pt x="32" y="42"/>
                  </a:cubicBezTo>
                  <a:cubicBezTo>
                    <a:pt x="40" y="36"/>
                    <a:pt x="46" y="30"/>
                    <a:pt x="51" y="23"/>
                  </a:cubicBezTo>
                  <a:cubicBezTo>
                    <a:pt x="55" y="17"/>
                    <a:pt x="59" y="8"/>
                    <a:pt x="62" y="0"/>
                  </a:cubicBezTo>
                  <a:cubicBezTo>
                    <a:pt x="62" y="1"/>
                    <a:pt x="62" y="1"/>
                    <a:pt x="62" y="1"/>
                  </a:cubicBezTo>
                  <a:cubicBezTo>
                    <a:pt x="61" y="1"/>
                    <a:pt x="61" y="2"/>
                    <a:pt x="61" y="2"/>
                  </a:cubicBezTo>
                  <a:cubicBezTo>
                    <a:pt x="51" y="26"/>
                    <a:pt x="35" y="42"/>
                    <a:pt x="9" y="54"/>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56" name="MH_Other_224"/>
            <p:cNvSpPr>
              <a:spLocks/>
            </p:cNvSpPr>
            <p:nvPr>
              <p:custDataLst>
                <p:tags r:id="rId230"/>
              </p:custDataLst>
            </p:nvPr>
          </p:nvSpPr>
          <p:spPr bwMode="auto">
            <a:xfrm>
              <a:off x="3791261" y="2421000"/>
              <a:ext cx="1523" cy="0"/>
            </a:xfrm>
            <a:custGeom>
              <a:avLst/>
              <a:gdLst>
                <a:gd name="T0" fmla="*/ 0 w 1"/>
                <a:gd name="T1" fmla="*/ 711 h 1"/>
                <a:gd name="T2" fmla="*/ 2147483646 w 1"/>
                <a:gd name="T3" fmla="*/ 711 h 1"/>
                <a:gd name="T4" fmla="*/ 2147483646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lnTo>
                    <a:pt x="0" y="1"/>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57" name="MH_Other_225"/>
            <p:cNvSpPr>
              <a:spLocks/>
            </p:cNvSpPr>
            <p:nvPr>
              <p:custDataLst>
                <p:tags r:id="rId231"/>
              </p:custDataLst>
            </p:nvPr>
          </p:nvSpPr>
          <p:spPr bwMode="auto">
            <a:xfrm>
              <a:off x="3742527" y="2359095"/>
              <a:ext cx="100513" cy="60395"/>
            </a:xfrm>
            <a:custGeom>
              <a:avLst/>
              <a:gdLst>
                <a:gd name="T0" fmla="*/ 2147483646 w 124"/>
                <a:gd name="T1" fmla="*/ 2147483646 h 77"/>
                <a:gd name="T2" fmla="*/ 2147483646 w 124"/>
                <a:gd name="T3" fmla="*/ 2147483646 h 77"/>
                <a:gd name="T4" fmla="*/ 0 w 124"/>
                <a:gd name="T5" fmla="*/ 2147483646 h 77"/>
                <a:gd name="T6" fmla="*/ 601865623 w 124"/>
                <a:gd name="T7" fmla="*/ 2147483646 h 77"/>
                <a:gd name="T8" fmla="*/ 2147483646 w 124"/>
                <a:gd name="T9" fmla="*/ 2147483646 h 77"/>
                <a:gd name="T10" fmla="*/ 2147483646 w 124"/>
                <a:gd name="T11" fmla="*/ 2147483646 h 77"/>
                <a:gd name="T12" fmla="*/ 2147483646 w 124"/>
                <a:gd name="T13" fmla="*/ 2147483646 h 77"/>
                <a:gd name="T14" fmla="*/ 2147483646 w 124"/>
                <a:gd name="T15" fmla="*/ 2147483646 h 77"/>
                <a:gd name="T16" fmla="*/ 2147483646 w 124"/>
                <a:gd name="T17" fmla="*/ 2147483646 h 77"/>
                <a:gd name="T18" fmla="*/ 2147483646 w 124"/>
                <a:gd name="T19" fmla="*/ 2147483646 h 77"/>
                <a:gd name="T20" fmla="*/ 2147483646 w 124"/>
                <a:gd name="T21" fmla="*/ 0 h 77"/>
                <a:gd name="T22" fmla="*/ 2147483646 w 124"/>
                <a:gd name="T23" fmla="*/ 571274864 h 77"/>
                <a:gd name="T24" fmla="*/ 2147483646 w 124"/>
                <a:gd name="T25" fmla="*/ 2147483646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4" h="77">
                  <a:moveTo>
                    <a:pt x="67" y="49"/>
                  </a:moveTo>
                  <a:cubicBezTo>
                    <a:pt x="38" y="60"/>
                    <a:pt x="26" y="65"/>
                    <a:pt x="26" y="65"/>
                  </a:cubicBezTo>
                  <a:cubicBezTo>
                    <a:pt x="26" y="65"/>
                    <a:pt x="18" y="68"/>
                    <a:pt x="0" y="76"/>
                  </a:cubicBezTo>
                  <a:cubicBezTo>
                    <a:pt x="1" y="77"/>
                    <a:pt x="1" y="77"/>
                    <a:pt x="1" y="77"/>
                  </a:cubicBezTo>
                  <a:cubicBezTo>
                    <a:pt x="18" y="69"/>
                    <a:pt x="26" y="66"/>
                    <a:pt x="26" y="66"/>
                  </a:cubicBezTo>
                  <a:cubicBezTo>
                    <a:pt x="26" y="66"/>
                    <a:pt x="39" y="61"/>
                    <a:pt x="68" y="50"/>
                  </a:cubicBezTo>
                  <a:cubicBezTo>
                    <a:pt x="76" y="47"/>
                    <a:pt x="84" y="43"/>
                    <a:pt x="91" y="39"/>
                  </a:cubicBezTo>
                  <a:cubicBezTo>
                    <a:pt x="91" y="38"/>
                    <a:pt x="91" y="38"/>
                    <a:pt x="91" y="38"/>
                  </a:cubicBezTo>
                  <a:cubicBezTo>
                    <a:pt x="92" y="38"/>
                    <a:pt x="92" y="38"/>
                    <a:pt x="92" y="38"/>
                  </a:cubicBezTo>
                  <a:cubicBezTo>
                    <a:pt x="99" y="33"/>
                    <a:pt x="105" y="27"/>
                    <a:pt x="111" y="21"/>
                  </a:cubicBezTo>
                  <a:cubicBezTo>
                    <a:pt x="116" y="15"/>
                    <a:pt x="120" y="8"/>
                    <a:pt x="124" y="0"/>
                  </a:cubicBezTo>
                  <a:cubicBezTo>
                    <a:pt x="122" y="1"/>
                    <a:pt x="122" y="1"/>
                    <a:pt x="122" y="1"/>
                  </a:cubicBezTo>
                  <a:cubicBezTo>
                    <a:pt x="111" y="24"/>
                    <a:pt x="94" y="39"/>
                    <a:pt x="67" y="49"/>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58" name="MH_Other_226"/>
            <p:cNvSpPr>
              <a:spLocks/>
            </p:cNvSpPr>
            <p:nvPr>
              <p:custDataLst>
                <p:tags r:id="rId232"/>
              </p:custDataLst>
            </p:nvPr>
          </p:nvSpPr>
          <p:spPr bwMode="auto">
            <a:xfrm>
              <a:off x="3815628" y="2389292"/>
              <a:ext cx="1523" cy="0"/>
            </a:xfrm>
            <a:custGeom>
              <a:avLst/>
              <a:gdLst>
                <a:gd name="T0" fmla="*/ 0 w 1"/>
                <a:gd name="T1" fmla="*/ 711 h 1"/>
                <a:gd name="T2" fmla="*/ 2147483646 w 1"/>
                <a:gd name="T3" fmla="*/ 0 h 1"/>
                <a:gd name="T4" fmla="*/ 0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0" y="0"/>
                    <a:pt x="1" y="0"/>
                  </a:cubicBezTo>
                  <a:cubicBezTo>
                    <a:pt x="0" y="0"/>
                    <a:pt x="0" y="0"/>
                    <a:pt x="0" y="0"/>
                  </a:cubicBezTo>
                  <a:lnTo>
                    <a:pt x="0" y="1"/>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59" name="MH_Other_227"/>
            <p:cNvSpPr>
              <a:spLocks/>
            </p:cNvSpPr>
            <p:nvPr>
              <p:custDataLst>
                <p:tags r:id="rId233"/>
              </p:custDataLst>
            </p:nvPr>
          </p:nvSpPr>
          <p:spPr bwMode="auto">
            <a:xfrm>
              <a:off x="3725773" y="2328897"/>
              <a:ext cx="143157" cy="81533"/>
            </a:xfrm>
            <a:custGeom>
              <a:avLst/>
              <a:gdLst>
                <a:gd name="T0" fmla="*/ 2147483646 w 178"/>
                <a:gd name="T1" fmla="*/ 2147483646 h 101"/>
                <a:gd name="T2" fmla="*/ 2147483646 w 178"/>
                <a:gd name="T3" fmla="*/ 2147483646 h 101"/>
                <a:gd name="T4" fmla="*/ 2147483646 w 178"/>
                <a:gd name="T5" fmla="*/ 2147483646 h 101"/>
                <a:gd name="T6" fmla="*/ 2147483646 w 178"/>
                <a:gd name="T7" fmla="*/ 2147483646 h 101"/>
                <a:gd name="T8" fmla="*/ 2147483646 w 178"/>
                <a:gd name="T9" fmla="*/ 2147483646 h 101"/>
                <a:gd name="T10" fmla="*/ 2147483646 w 178"/>
                <a:gd name="T11" fmla="*/ 2147483646 h 101"/>
                <a:gd name="T12" fmla="*/ 0 w 178"/>
                <a:gd name="T13" fmla="*/ 2147483646 h 101"/>
                <a:gd name="T14" fmla="*/ 592476066 w 178"/>
                <a:gd name="T15" fmla="*/ 2147483646 h 101"/>
                <a:gd name="T16" fmla="*/ 592476066 w 178"/>
                <a:gd name="T17" fmla="*/ 2147483646 h 101"/>
                <a:gd name="T18" fmla="*/ 2147483646 w 178"/>
                <a:gd name="T19" fmla="*/ 2147483646 h 101"/>
                <a:gd name="T20" fmla="*/ 2147483646 w 178"/>
                <a:gd name="T21" fmla="*/ 2147483646 h 101"/>
                <a:gd name="T22" fmla="*/ 2147483646 w 178"/>
                <a:gd name="T23" fmla="*/ 2147483646 h 101"/>
                <a:gd name="T24" fmla="*/ 2147483646 w 178"/>
                <a:gd name="T25" fmla="*/ 2147483646 h 101"/>
                <a:gd name="T26" fmla="*/ 2147483646 w 178"/>
                <a:gd name="T27" fmla="*/ 2147483646 h 101"/>
                <a:gd name="T28" fmla="*/ 2147483646 w 178"/>
                <a:gd name="T29" fmla="*/ 2147483646 h 101"/>
                <a:gd name="T30" fmla="*/ 2147483646 w 178"/>
                <a:gd name="T31" fmla="*/ 2147483646 h 101"/>
                <a:gd name="T32" fmla="*/ 2147483646 w 178"/>
                <a:gd name="T33" fmla="*/ 2147483646 h 101"/>
                <a:gd name="T34" fmla="*/ 2147483646 w 178"/>
                <a:gd name="T35" fmla="*/ 0 h 101"/>
                <a:gd name="T36" fmla="*/ 2147483646 w 178"/>
                <a:gd name="T37" fmla="*/ 605854223 h 101"/>
                <a:gd name="T38" fmla="*/ 2147483646 w 178"/>
                <a:gd name="T39" fmla="*/ 1212429045 h 101"/>
                <a:gd name="T40" fmla="*/ 2147483646 w 178"/>
                <a:gd name="T41" fmla="*/ 2147483646 h 1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8" h="101">
                  <a:moveTo>
                    <a:pt x="118" y="47"/>
                  </a:moveTo>
                  <a:cubicBezTo>
                    <a:pt x="89" y="56"/>
                    <a:pt x="76" y="61"/>
                    <a:pt x="76" y="61"/>
                  </a:cubicBezTo>
                  <a:cubicBezTo>
                    <a:pt x="76" y="61"/>
                    <a:pt x="63" y="64"/>
                    <a:pt x="33" y="77"/>
                  </a:cubicBezTo>
                  <a:cubicBezTo>
                    <a:pt x="24" y="81"/>
                    <a:pt x="17" y="85"/>
                    <a:pt x="10" y="91"/>
                  </a:cubicBezTo>
                  <a:cubicBezTo>
                    <a:pt x="10" y="91"/>
                    <a:pt x="10" y="91"/>
                    <a:pt x="10" y="92"/>
                  </a:cubicBezTo>
                  <a:cubicBezTo>
                    <a:pt x="9" y="92"/>
                    <a:pt x="9" y="92"/>
                    <a:pt x="9" y="92"/>
                  </a:cubicBezTo>
                  <a:cubicBezTo>
                    <a:pt x="6" y="94"/>
                    <a:pt x="3" y="97"/>
                    <a:pt x="0" y="100"/>
                  </a:cubicBezTo>
                  <a:cubicBezTo>
                    <a:pt x="1" y="100"/>
                    <a:pt x="1" y="100"/>
                    <a:pt x="1" y="100"/>
                  </a:cubicBezTo>
                  <a:cubicBezTo>
                    <a:pt x="1" y="101"/>
                    <a:pt x="1" y="101"/>
                    <a:pt x="1" y="101"/>
                  </a:cubicBezTo>
                  <a:cubicBezTo>
                    <a:pt x="10" y="91"/>
                    <a:pt x="21" y="84"/>
                    <a:pt x="34" y="78"/>
                  </a:cubicBezTo>
                  <a:cubicBezTo>
                    <a:pt x="63" y="65"/>
                    <a:pt x="76" y="62"/>
                    <a:pt x="76" y="62"/>
                  </a:cubicBezTo>
                  <a:cubicBezTo>
                    <a:pt x="76" y="62"/>
                    <a:pt x="89" y="57"/>
                    <a:pt x="118" y="48"/>
                  </a:cubicBezTo>
                  <a:cubicBezTo>
                    <a:pt x="127" y="46"/>
                    <a:pt x="136" y="42"/>
                    <a:pt x="143" y="38"/>
                  </a:cubicBezTo>
                  <a:cubicBezTo>
                    <a:pt x="143" y="37"/>
                    <a:pt x="143" y="37"/>
                    <a:pt x="144" y="36"/>
                  </a:cubicBezTo>
                  <a:cubicBezTo>
                    <a:pt x="145" y="37"/>
                    <a:pt x="145" y="37"/>
                    <a:pt x="145" y="37"/>
                  </a:cubicBezTo>
                  <a:cubicBezTo>
                    <a:pt x="145" y="37"/>
                    <a:pt x="145" y="37"/>
                    <a:pt x="145" y="37"/>
                  </a:cubicBezTo>
                  <a:cubicBezTo>
                    <a:pt x="152" y="33"/>
                    <a:pt x="158" y="28"/>
                    <a:pt x="163" y="22"/>
                  </a:cubicBezTo>
                  <a:cubicBezTo>
                    <a:pt x="169" y="16"/>
                    <a:pt x="174" y="8"/>
                    <a:pt x="178" y="0"/>
                  </a:cubicBezTo>
                  <a:cubicBezTo>
                    <a:pt x="177" y="1"/>
                    <a:pt x="177" y="1"/>
                    <a:pt x="177" y="1"/>
                  </a:cubicBezTo>
                  <a:cubicBezTo>
                    <a:pt x="176" y="2"/>
                    <a:pt x="176" y="2"/>
                    <a:pt x="176" y="2"/>
                  </a:cubicBezTo>
                  <a:cubicBezTo>
                    <a:pt x="163" y="25"/>
                    <a:pt x="146" y="39"/>
                    <a:pt x="118" y="47"/>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60" name="MH_Other_228"/>
            <p:cNvSpPr>
              <a:spLocks/>
            </p:cNvSpPr>
            <p:nvPr>
              <p:custDataLst>
                <p:tags r:id="rId234"/>
              </p:custDataLst>
            </p:nvPr>
          </p:nvSpPr>
          <p:spPr bwMode="auto">
            <a:xfrm>
              <a:off x="3841516" y="2357586"/>
              <a:ext cx="1523" cy="1509"/>
            </a:xfrm>
            <a:custGeom>
              <a:avLst/>
              <a:gdLst>
                <a:gd name="T0" fmla="*/ 560457604 w 2"/>
                <a:gd name="T1" fmla="*/ 0 h 2"/>
                <a:gd name="T2" fmla="*/ 0 w 2"/>
                <a:gd name="T3" fmla="*/ 895351280 h 2"/>
                <a:gd name="T4" fmla="*/ 1120915208 w 2"/>
                <a:gd name="T5" fmla="*/ 447676037 h 2"/>
                <a:gd name="T6" fmla="*/ 1120915208 w 2"/>
                <a:gd name="T7" fmla="*/ 447676037 h 2"/>
                <a:gd name="T8" fmla="*/ 560457604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cubicBezTo>
                    <a:pt x="0" y="1"/>
                    <a:pt x="0" y="1"/>
                    <a:pt x="0" y="2"/>
                  </a:cubicBezTo>
                  <a:cubicBezTo>
                    <a:pt x="2" y="1"/>
                    <a:pt x="2" y="1"/>
                    <a:pt x="2" y="1"/>
                  </a:cubicBezTo>
                  <a:cubicBezTo>
                    <a:pt x="2" y="1"/>
                    <a:pt x="2" y="1"/>
                    <a:pt x="2" y="1"/>
                  </a:cubicBezTo>
                  <a:lnTo>
                    <a:pt x="1"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61" name="MH_Other_229"/>
            <p:cNvSpPr>
              <a:spLocks/>
            </p:cNvSpPr>
            <p:nvPr>
              <p:custDataLst>
                <p:tags r:id="rId235"/>
              </p:custDataLst>
            </p:nvPr>
          </p:nvSpPr>
          <p:spPr bwMode="auto">
            <a:xfrm>
              <a:off x="3731864" y="2301720"/>
              <a:ext cx="166001" cy="101161"/>
            </a:xfrm>
            <a:custGeom>
              <a:avLst/>
              <a:gdLst>
                <a:gd name="T0" fmla="*/ 2147483646 w 206"/>
                <a:gd name="T1" fmla="*/ 0 h 126"/>
                <a:gd name="T2" fmla="*/ 2147483646 w 206"/>
                <a:gd name="T3" fmla="*/ 599288817 h 126"/>
                <a:gd name="T4" fmla="*/ 2147483646 w 206"/>
                <a:gd name="T5" fmla="*/ 2147483646 h 126"/>
                <a:gd name="T6" fmla="*/ 2147483646 w 206"/>
                <a:gd name="T7" fmla="*/ 2147483646 h 126"/>
                <a:gd name="T8" fmla="*/ 2147483646 w 206"/>
                <a:gd name="T9" fmla="*/ 2147483646 h 126"/>
                <a:gd name="T10" fmla="*/ 0 w 206"/>
                <a:gd name="T11" fmla="*/ 2147483646 h 126"/>
                <a:gd name="T12" fmla="*/ 594101613 w 206"/>
                <a:gd name="T13" fmla="*/ 2147483646 h 126"/>
                <a:gd name="T14" fmla="*/ 1188203227 w 206"/>
                <a:gd name="T15" fmla="*/ 2147483646 h 126"/>
                <a:gd name="T16" fmla="*/ 2147483646 w 206"/>
                <a:gd name="T17" fmla="*/ 2147483646 h 126"/>
                <a:gd name="T18" fmla="*/ 2147483646 w 206"/>
                <a:gd name="T19" fmla="*/ 2147483646 h 126"/>
                <a:gd name="T20" fmla="*/ 2147483646 w 206"/>
                <a:gd name="T21" fmla="*/ 2147483646 h 126"/>
                <a:gd name="T22" fmla="*/ 2147483646 w 206"/>
                <a:gd name="T23" fmla="*/ 2147483646 h 126"/>
                <a:gd name="T24" fmla="*/ 2147483646 w 206"/>
                <a:gd name="T25" fmla="*/ 2147483646 h 126"/>
                <a:gd name="T26" fmla="*/ 2147483646 w 206"/>
                <a:gd name="T27" fmla="*/ 2147483646 h 126"/>
                <a:gd name="T28" fmla="*/ 2147483646 w 206"/>
                <a:gd name="T29" fmla="*/ 2147483646 h 126"/>
                <a:gd name="T30" fmla="*/ 2147483646 w 206"/>
                <a:gd name="T31" fmla="*/ 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6" h="126">
                  <a:moveTo>
                    <a:pt x="206" y="0"/>
                  </a:moveTo>
                  <a:cubicBezTo>
                    <a:pt x="204" y="1"/>
                    <a:pt x="204" y="1"/>
                    <a:pt x="204" y="1"/>
                  </a:cubicBezTo>
                  <a:cubicBezTo>
                    <a:pt x="190" y="23"/>
                    <a:pt x="172" y="36"/>
                    <a:pt x="143" y="43"/>
                  </a:cubicBezTo>
                  <a:cubicBezTo>
                    <a:pt x="113" y="50"/>
                    <a:pt x="100" y="54"/>
                    <a:pt x="100" y="54"/>
                  </a:cubicBezTo>
                  <a:cubicBezTo>
                    <a:pt x="100" y="54"/>
                    <a:pt x="87" y="57"/>
                    <a:pt x="57" y="67"/>
                  </a:cubicBezTo>
                  <a:cubicBezTo>
                    <a:pt x="28" y="78"/>
                    <a:pt x="9" y="98"/>
                    <a:pt x="0" y="125"/>
                  </a:cubicBezTo>
                  <a:cubicBezTo>
                    <a:pt x="1" y="126"/>
                    <a:pt x="1" y="126"/>
                    <a:pt x="1" y="126"/>
                  </a:cubicBezTo>
                  <a:cubicBezTo>
                    <a:pt x="1" y="125"/>
                    <a:pt x="2" y="125"/>
                    <a:pt x="2" y="125"/>
                  </a:cubicBezTo>
                  <a:cubicBezTo>
                    <a:pt x="11" y="98"/>
                    <a:pt x="29" y="79"/>
                    <a:pt x="57" y="69"/>
                  </a:cubicBezTo>
                  <a:cubicBezTo>
                    <a:pt x="87" y="58"/>
                    <a:pt x="100" y="55"/>
                    <a:pt x="101" y="55"/>
                  </a:cubicBezTo>
                  <a:cubicBezTo>
                    <a:pt x="101" y="55"/>
                    <a:pt x="114" y="51"/>
                    <a:pt x="144" y="44"/>
                  </a:cubicBezTo>
                  <a:cubicBezTo>
                    <a:pt x="152" y="42"/>
                    <a:pt x="161" y="39"/>
                    <a:pt x="168" y="36"/>
                  </a:cubicBezTo>
                  <a:cubicBezTo>
                    <a:pt x="168" y="35"/>
                    <a:pt x="168" y="35"/>
                    <a:pt x="168" y="35"/>
                  </a:cubicBezTo>
                  <a:cubicBezTo>
                    <a:pt x="169" y="35"/>
                    <a:pt x="169" y="35"/>
                    <a:pt x="169" y="35"/>
                  </a:cubicBezTo>
                  <a:cubicBezTo>
                    <a:pt x="177" y="31"/>
                    <a:pt x="184" y="27"/>
                    <a:pt x="190" y="21"/>
                  </a:cubicBezTo>
                  <a:cubicBezTo>
                    <a:pt x="196" y="15"/>
                    <a:pt x="201" y="8"/>
                    <a:pt x="206"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62" name="MH_Other_230"/>
            <p:cNvSpPr>
              <a:spLocks/>
            </p:cNvSpPr>
            <p:nvPr>
              <p:custDataLst>
                <p:tags r:id="rId236"/>
              </p:custDataLst>
            </p:nvPr>
          </p:nvSpPr>
          <p:spPr bwMode="auto">
            <a:xfrm>
              <a:off x="3733388" y="2401371"/>
              <a:ext cx="0" cy="1510"/>
            </a:xfrm>
            <a:custGeom>
              <a:avLst/>
              <a:gdLst>
                <a:gd name="T0" fmla="*/ 711 w 1"/>
                <a:gd name="T1" fmla="*/ 0 h 1"/>
                <a:gd name="T2" fmla="*/ 0 w 1"/>
                <a:gd name="T3" fmla="*/ 1792959984 h 1"/>
                <a:gd name="T4" fmla="*/ 711 w 1"/>
                <a:gd name="T5" fmla="*/ 1792959984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0" y="0"/>
                    <a:pt x="0" y="1"/>
                  </a:cubicBezTo>
                  <a:cubicBezTo>
                    <a:pt x="1" y="1"/>
                    <a:pt x="1" y="1"/>
                    <a:pt x="1" y="1"/>
                  </a:cubicBezTo>
                  <a:cubicBezTo>
                    <a:pt x="1" y="0"/>
                    <a:pt x="1" y="0"/>
                    <a:pt x="1"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63" name="MH_Other_231"/>
            <p:cNvSpPr>
              <a:spLocks/>
            </p:cNvSpPr>
            <p:nvPr>
              <p:custDataLst>
                <p:tags r:id="rId237"/>
              </p:custDataLst>
            </p:nvPr>
          </p:nvSpPr>
          <p:spPr bwMode="auto">
            <a:xfrm>
              <a:off x="3867407" y="2330408"/>
              <a:ext cx="0" cy="0"/>
            </a:xfrm>
            <a:custGeom>
              <a:avLst/>
              <a:gdLst>
                <a:gd name="T0" fmla="*/ 0 w 1"/>
                <a:gd name="T1" fmla="*/ 711 h 1"/>
                <a:gd name="T2" fmla="*/ 711 w 1"/>
                <a:gd name="T3" fmla="*/ 0 h 1"/>
                <a:gd name="T4" fmla="*/ 0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0" y="1"/>
                    <a:pt x="1" y="0"/>
                  </a:cubicBezTo>
                  <a:cubicBezTo>
                    <a:pt x="0" y="0"/>
                    <a:pt x="0" y="0"/>
                    <a:pt x="0" y="0"/>
                  </a:cubicBezTo>
                  <a:lnTo>
                    <a:pt x="0" y="1"/>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64" name="MH_Other_232"/>
            <p:cNvSpPr>
              <a:spLocks/>
            </p:cNvSpPr>
            <p:nvPr>
              <p:custDataLst>
                <p:tags r:id="rId238"/>
              </p:custDataLst>
            </p:nvPr>
          </p:nvSpPr>
          <p:spPr bwMode="auto">
            <a:xfrm>
              <a:off x="3900912" y="2102418"/>
              <a:ext cx="251284" cy="167596"/>
            </a:xfrm>
            <a:custGeom>
              <a:avLst/>
              <a:gdLst>
                <a:gd name="T0" fmla="*/ 2147483646 w 311"/>
                <a:gd name="T1" fmla="*/ 2147483646 h 209"/>
                <a:gd name="T2" fmla="*/ 2147483646 w 311"/>
                <a:gd name="T3" fmla="*/ 2147483646 h 209"/>
                <a:gd name="T4" fmla="*/ 2147483646 w 311"/>
                <a:gd name="T5" fmla="*/ 2147483646 h 209"/>
                <a:gd name="T6" fmla="*/ 2147483646 w 311"/>
                <a:gd name="T7" fmla="*/ 2147483646 h 209"/>
                <a:gd name="T8" fmla="*/ 2147483646 w 311"/>
                <a:gd name="T9" fmla="*/ 2147483646 h 209"/>
                <a:gd name="T10" fmla="*/ 2147483646 w 311"/>
                <a:gd name="T11" fmla="*/ 2147483646 h 209"/>
                <a:gd name="T12" fmla="*/ 2147483646 w 311"/>
                <a:gd name="T13" fmla="*/ 2147483646 h 209"/>
                <a:gd name="T14" fmla="*/ 2147483646 w 311"/>
                <a:gd name="T15" fmla="*/ 2147483646 h 209"/>
                <a:gd name="T16" fmla="*/ 0 w 311"/>
                <a:gd name="T17" fmla="*/ 2147483646 h 209"/>
                <a:gd name="T18" fmla="*/ 0 w 311"/>
                <a:gd name="T19" fmla="*/ 2147483646 h 209"/>
                <a:gd name="T20" fmla="*/ 0 w 311"/>
                <a:gd name="T21" fmla="*/ 2147483646 h 209"/>
                <a:gd name="T22" fmla="*/ 2147483646 w 311"/>
                <a:gd name="T23" fmla="*/ 2147483646 h 209"/>
                <a:gd name="T24" fmla="*/ 2147483646 w 311"/>
                <a:gd name="T25" fmla="*/ 2147483646 h 209"/>
                <a:gd name="T26" fmla="*/ 2147483646 w 311"/>
                <a:gd name="T27" fmla="*/ 2147483646 h 209"/>
                <a:gd name="T28" fmla="*/ 2147483646 w 311"/>
                <a:gd name="T29" fmla="*/ 2147483646 h 209"/>
                <a:gd name="T30" fmla="*/ 2147483646 w 311"/>
                <a:gd name="T31" fmla="*/ 2147483646 h 209"/>
                <a:gd name="T32" fmla="*/ 2147483646 w 311"/>
                <a:gd name="T33" fmla="*/ 2147483646 h 209"/>
                <a:gd name="T34" fmla="*/ 2147483646 w 311"/>
                <a:gd name="T35" fmla="*/ 2147483646 h 209"/>
                <a:gd name="T36" fmla="*/ 2147483646 w 311"/>
                <a:gd name="T37" fmla="*/ 2147483646 h 209"/>
                <a:gd name="T38" fmla="*/ 2147483646 w 311"/>
                <a:gd name="T39" fmla="*/ 2147483646 h 209"/>
                <a:gd name="T40" fmla="*/ 2147483646 w 311"/>
                <a:gd name="T41" fmla="*/ 2147483646 h 209"/>
                <a:gd name="T42" fmla="*/ 2147483646 w 311"/>
                <a:gd name="T43" fmla="*/ 2147483646 h 209"/>
                <a:gd name="T44" fmla="*/ 2147483646 w 311"/>
                <a:gd name="T45" fmla="*/ 2147483646 h 209"/>
                <a:gd name="T46" fmla="*/ 2147483646 w 311"/>
                <a:gd name="T47" fmla="*/ 2147483646 h 209"/>
                <a:gd name="T48" fmla="*/ 2147483646 w 311"/>
                <a:gd name="T49" fmla="*/ 2147483646 h 209"/>
                <a:gd name="T50" fmla="*/ 2147483646 w 311"/>
                <a:gd name="T51" fmla="*/ 2147483646 h 209"/>
                <a:gd name="T52" fmla="*/ 2147483646 w 311"/>
                <a:gd name="T53" fmla="*/ 2147483646 h 209"/>
                <a:gd name="T54" fmla="*/ 2147483646 w 311"/>
                <a:gd name="T55" fmla="*/ 2147483646 h 209"/>
                <a:gd name="T56" fmla="*/ 2147483646 w 311"/>
                <a:gd name="T57" fmla="*/ 2147483646 h 209"/>
                <a:gd name="T58" fmla="*/ 2147483646 w 311"/>
                <a:gd name="T59" fmla="*/ 2147483646 h 209"/>
                <a:gd name="T60" fmla="*/ 2147483646 w 311"/>
                <a:gd name="T61" fmla="*/ 2147483646 h 209"/>
                <a:gd name="T62" fmla="*/ 2147483646 w 311"/>
                <a:gd name="T63" fmla="*/ 2147483646 h 209"/>
                <a:gd name="T64" fmla="*/ 2147483646 w 311"/>
                <a:gd name="T65" fmla="*/ 2147483646 h 209"/>
                <a:gd name="T66" fmla="*/ 2147483646 w 311"/>
                <a:gd name="T67" fmla="*/ 2147483646 h 209"/>
                <a:gd name="T68" fmla="*/ 2147483646 w 311"/>
                <a:gd name="T69" fmla="*/ 2147483646 h 209"/>
                <a:gd name="T70" fmla="*/ 2147483646 w 311"/>
                <a:gd name="T71" fmla="*/ 2147483646 h 209"/>
                <a:gd name="T72" fmla="*/ 2147483646 w 311"/>
                <a:gd name="T73" fmla="*/ 2147483646 h 209"/>
                <a:gd name="T74" fmla="*/ 2147483646 w 311"/>
                <a:gd name="T75" fmla="*/ 598543287 h 209"/>
                <a:gd name="T76" fmla="*/ 2147483646 w 311"/>
                <a:gd name="T77" fmla="*/ 0 h 209"/>
                <a:gd name="T78" fmla="*/ 2147483646 w 311"/>
                <a:gd name="T79" fmla="*/ 0 h 209"/>
                <a:gd name="T80" fmla="*/ 2147483646 w 311"/>
                <a:gd name="T81" fmla="*/ 2147483646 h 2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 h="209">
                  <a:moveTo>
                    <a:pt x="248" y="15"/>
                  </a:moveTo>
                  <a:cubicBezTo>
                    <a:pt x="230" y="16"/>
                    <a:pt x="214" y="22"/>
                    <a:pt x="199" y="33"/>
                  </a:cubicBezTo>
                  <a:cubicBezTo>
                    <a:pt x="199" y="34"/>
                    <a:pt x="199" y="34"/>
                    <a:pt x="199" y="34"/>
                  </a:cubicBezTo>
                  <a:cubicBezTo>
                    <a:pt x="181" y="35"/>
                    <a:pt x="163" y="43"/>
                    <a:pt x="148" y="56"/>
                  </a:cubicBezTo>
                  <a:cubicBezTo>
                    <a:pt x="130" y="59"/>
                    <a:pt x="114" y="67"/>
                    <a:pt x="100" y="81"/>
                  </a:cubicBezTo>
                  <a:cubicBezTo>
                    <a:pt x="83" y="85"/>
                    <a:pt x="67" y="94"/>
                    <a:pt x="55" y="108"/>
                  </a:cubicBezTo>
                  <a:cubicBezTo>
                    <a:pt x="37" y="113"/>
                    <a:pt x="22" y="123"/>
                    <a:pt x="10" y="139"/>
                  </a:cubicBezTo>
                  <a:cubicBezTo>
                    <a:pt x="11" y="139"/>
                    <a:pt x="11" y="139"/>
                    <a:pt x="11" y="139"/>
                  </a:cubicBezTo>
                  <a:cubicBezTo>
                    <a:pt x="7" y="140"/>
                    <a:pt x="3" y="142"/>
                    <a:pt x="0" y="144"/>
                  </a:cubicBezTo>
                  <a:cubicBezTo>
                    <a:pt x="0" y="144"/>
                    <a:pt x="0" y="144"/>
                    <a:pt x="0" y="144"/>
                  </a:cubicBezTo>
                  <a:cubicBezTo>
                    <a:pt x="0" y="145"/>
                    <a:pt x="0" y="145"/>
                    <a:pt x="0" y="145"/>
                  </a:cubicBezTo>
                  <a:cubicBezTo>
                    <a:pt x="14" y="163"/>
                    <a:pt x="14" y="163"/>
                    <a:pt x="14" y="163"/>
                  </a:cubicBezTo>
                  <a:cubicBezTo>
                    <a:pt x="15" y="164"/>
                    <a:pt x="15" y="164"/>
                    <a:pt x="15" y="164"/>
                  </a:cubicBezTo>
                  <a:cubicBezTo>
                    <a:pt x="36" y="191"/>
                    <a:pt x="36" y="191"/>
                    <a:pt x="36" y="191"/>
                  </a:cubicBezTo>
                  <a:cubicBezTo>
                    <a:pt x="37" y="193"/>
                    <a:pt x="37" y="193"/>
                    <a:pt x="37" y="193"/>
                  </a:cubicBezTo>
                  <a:cubicBezTo>
                    <a:pt x="48" y="208"/>
                    <a:pt x="48" y="208"/>
                    <a:pt x="48" y="208"/>
                  </a:cubicBezTo>
                  <a:cubicBezTo>
                    <a:pt x="49" y="209"/>
                    <a:pt x="49" y="209"/>
                    <a:pt x="49" y="209"/>
                  </a:cubicBezTo>
                  <a:cubicBezTo>
                    <a:pt x="49" y="209"/>
                    <a:pt x="49" y="209"/>
                    <a:pt x="49" y="209"/>
                  </a:cubicBezTo>
                  <a:cubicBezTo>
                    <a:pt x="49" y="209"/>
                    <a:pt x="49" y="209"/>
                    <a:pt x="49" y="209"/>
                  </a:cubicBezTo>
                  <a:cubicBezTo>
                    <a:pt x="51" y="208"/>
                    <a:pt x="53" y="207"/>
                    <a:pt x="54" y="206"/>
                  </a:cubicBezTo>
                  <a:cubicBezTo>
                    <a:pt x="61" y="201"/>
                    <a:pt x="67" y="194"/>
                    <a:pt x="73" y="188"/>
                  </a:cubicBezTo>
                  <a:cubicBezTo>
                    <a:pt x="81" y="185"/>
                    <a:pt x="88" y="182"/>
                    <a:pt x="95" y="177"/>
                  </a:cubicBezTo>
                  <a:cubicBezTo>
                    <a:pt x="102" y="173"/>
                    <a:pt x="109" y="167"/>
                    <a:pt x="114" y="161"/>
                  </a:cubicBezTo>
                  <a:cubicBezTo>
                    <a:pt x="123" y="159"/>
                    <a:pt x="130" y="156"/>
                    <a:pt x="138" y="152"/>
                  </a:cubicBezTo>
                  <a:cubicBezTo>
                    <a:pt x="145" y="148"/>
                    <a:pt x="151" y="143"/>
                    <a:pt x="157" y="137"/>
                  </a:cubicBezTo>
                  <a:cubicBezTo>
                    <a:pt x="165" y="135"/>
                    <a:pt x="173" y="133"/>
                    <a:pt x="180" y="129"/>
                  </a:cubicBezTo>
                  <a:cubicBezTo>
                    <a:pt x="187" y="126"/>
                    <a:pt x="195" y="121"/>
                    <a:pt x="201" y="115"/>
                  </a:cubicBezTo>
                  <a:cubicBezTo>
                    <a:pt x="210" y="114"/>
                    <a:pt x="217" y="112"/>
                    <a:pt x="225" y="109"/>
                  </a:cubicBezTo>
                  <a:cubicBezTo>
                    <a:pt x="232" y="106"/>
                    <a:pt x="240" y="101"/>
                    <a:pt x="247" y="96"/>
                  </a:cubicBezTo>
                  <a:cubicBezTo>
                    <a:pt x="256" y="96"/>
                    <a:pt x="264" y="94"/>
                    <a:pt x="271" y="92"/>
                  </a:cubicBezTo>
                  <a:cubicBezTo>
                    <a:pt x="279" y="89"/>
                    <a:pt x="286" y="85"/>
                    <a:pt x="293" y="81"/>
                  </a:cubicBezTo>
                  <a:cubicBezTo>
                    <a:pt x="299" y="81"/>
                    <a:pt x="305" y="80"/>
                    <a:pt x="311" y="79"/>
                  </a:cubicBezTo>
                  <a:cubicBezTo>
                    <a:pt x="310" y="78"/>
                    <a:pt x="310" y="78"/>
                    <a:pt x="310" y="78"/>
                  </a:cubicBezTo>
                  <a:cubicBezTo>
                    <a:pt x="305" y="59"/>
                    <a:pt x="305" y="59"/>
                    <a:pt x="305" y="59"/>
                  </a:cubicBezTo>
                  <a:cubicBezTo>
                    <a:pt x="305" y="57"/>
                    <a:pt x="305" y="57"/>
                    <a:pt x="305" y="57"/>
                  </a:cubicBezTo>
                  <a:cubicBezTo>
                    <a:pt x="295" y="25"/>
                    <a:pt x="295" y="25"/>
                    <a:pt x="295" y="25"/>
                  </a:cubicBezTo>
                  <a:cubicBezTo>
                    <a:pt x="295" y="23"/>
                    <a:pt x="295" y="23"/>
                    <a:pt x="295" y="23"/>
                  </a:cubicBezTo>
                  <a:cubicBezTo>
                    <a:pt x="289" y="1"/>
                    <a:pt x="289" y="1"/>
                    <a:pt x="289" y="1"/>
                  </a:cubicBezTo>
                  <a:cubicBezTo>
                    <a:pt x="288" y="0"/>
                    <a:pt x="288" y="0"/>
                    <a:pt x="288" y="0"/>
                  </a:cubicBezTo>
                  <a:cubicBezTo>
                    <a:pt x="288" y="0"/>
                    <a:pt x="288" y="0"/>
                    <a:pt x="288" y="0"/>
                  </a:cubicBezTo>
                  <a:cubicBezTo>
                    <a:pt x="274" y="1"/>
                    <a:pt x="261" y="6"/>
                    <a:pt x="248" y="15"/>
                  </a:cubicBezTo>
                  <a:close/>
                </a:path>
              </a:pathLst>
            </a:custGeom>
            <a:solidFill>
              <a:srgbClr val="BCBEC0"/>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65" name="MH_Other_233"/>
            <p:cNvSpPr>
              <a:spLocks/>
            </p:cNvSpPr>
            <p:nvPr>
              <p:custDataLst>
                <p:tags r:id="rId239"/>
              </p:custDataLst>
            </p:nvPr>
          </p:nvSpPr>
          <p:spPr bwMode="auto">
            <a:xfrm>
              <a:off x="3945078" y="2164323"/>
              <a:ext cx="193414" cy="25667"/>
            </a:xfrm>
            <a:custGeom>
              <a:avLst/>
              <a:gdLst>
                <a:gd name="T0" fmla="*/ 2147483646 w 238"/>
                <a:gd name="T1" fmla="*/ 1801542485 h 32"/>
                <a:gd name="T2" fmla="*/ 2147483646 w 238"/>
                <a:gd name="T3" fmla="*/ 2147483646 h 32"/>
                <a:gd name="T4" fmla="*/ 2147483646 w 238"/>
                <a:gd name="T5" fmla="*/ 2147483646 h 32"/>
                <a:gd name="T6" fmla="*/ 2147483646 w 238"/>
                <a:gd name="T7" fmla="*/ 2147483646 h 32"/>
                <a:gd name="T8" fmla="*/ 2147483646 w 238"/>
                <a:gd name="T9" fmla="*/ 2147483646 h 32"/>
                <a:gd name="T10" fmla="*/ 2147483646 w 238"/>
                <a:gd name="T11" fmla="*/ 2147483646 h 32"/>
                <a:gd name="T12" fmla="*/ 2147483646 w 238"/>
                <a:gd name="T13" fmla="*/ 2147483646 h 32"/>
                <a:gd name="T14" fmla="*/ 2147483646 w 238"/>
                <a:gd name="T15" fmla="*/ 2147483646 h 32"/>
                <a:gd name="T16" fmla="*/ 2147483646 w 238"/>
                <a:gd name="T17" fmla="*/ 600276901 h 32"/>
                <a:gd name="T18" fmla="*/ 2147483646 w 238"/>
                <a:gd name="T19" fmla="*/ 1801542485 h 32"/>
                <a:gd name="T20" fmla="*/ 2147483646 w 238"/>
                <a:gd name="T21" fmla="*/ 2147483646 h 32"/>
                <a:gd name="T22" fmla="*/ 2147483646 w 238"/>
                <a:gd name="T23" fmla="*/ 2147483646 h 32"/>
                <a:gd name="T24" fmla="*/ 2147483646 w 238"/>
                <a:gd name="T25" fmla="*/ 2147483646 h 32"/>
                <a:gd name="T26" fmla="*/ 0 w 238"/>
                <a:gd name="T27" fmla="*/ 2147483646 h 32"/>
                <a:gd name="T28" fmla="*/ 604220607 w 238"/>
                <a:gd name="T29" fmla="*/ 2147483646 h 32"/>
                <a:gd name="T30" fmla="*/ 2147483646 w 238"/>
                <a:gd name="T31" fmla="*/ 1801542485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8" h="32">
                  <a:moveTo>
                    <a:pt x="76" y="3"/>
                  </a:moveTo>
                  <a:cubicBezTo>
                    <a:pt x="108" y="5"/>
                    <a:pt x="120" y="9"/>
                    <a:pt x="121" y="8"/>
                  </a:cubicBezTo>
                  <a:cubicBezTo>
                    <a:pt x="121" y="9"/>
                    <a:pt x="134" y="11"/>
                    <a:pt x="164" y="17"/>
                  </a:cubicBezTo>
                  <a:cubicBezTo>
                    <a:pt x="184" y="21"/>
                    <a:pt x="201" y="20"/>
                    <a:pt x="216" y="15"/>
                  </a:cubicBezTo>
                  <a:cubicBezTo>
                    <a:pt x="224" y="12"/>
                    <a:pt x="231" y="8"/>
                    <a:pt x="238" y="4"/>
                  </a:cubicBezTo>
                  <a:cubicBezTo>
                    <a:pt x="236" y="4"/>
                    <a:pt x="236" y="4"/>
                    <a:pt x="236" y="4"/>
                  </a:cubicBezTo>
                  <a:cubicBezTo>
                    <a:pt x="214" y="18"/>
                    <a:pt x="192" y="21"/>
                    <a:pt x="164" y="15"/>
                  </a:cubicBezTo>
                  <a:cubicBezTo>
                    <a:pt x="134" y="9"/>
                    <a:pt x="121" y="7"/>
                    <a:pt x="121" y="7"/>
                  </a:cubicBezTo>
                  <a:cubicBezTo>
                    <a:pt x="121" y="7"/>
                    <a:pt x="108" y="4"/>
                    <a:pt x="76" y="1"/>
                  </a:cubicBezTo>
                  <a:cubicBezTo>
                    <a:pt x="66" y="1"/>
                    <a:pt x="57" y="1"/>
                    <a:pt x="48" y="3"/>
                  </a:cubicBezTo>
                  <a:cubicBezTo>
                    <a:pt x="46" y="4"/>
                    <a:pt x="46" y="4"/>
                    <a:pt x="46" y="4"/>
                  </a:cubicBezTo>
                  <a:cubicBezTo>
                    <a:pt x="45" y="4"/>
                    <a:pt x="45" y="4"/>
                    <a:pt x="45" y="4"/>
                  </a:cubicBezTo>
                  <a:cubicBezTo>
                    <a:pt x="45" y="4"/>
                    <a:pt x="45" y="4"/>
                    <a:pt x="45" y="4"/>
                  </a:cubicBezTo>
                  <a:cubicBezTo>
                    <a:pt x="28" y="8"/>
                    <a:pt x="12" y="18"/>
                    <a:pt x="0" y="32"/>
                  </a:cubicBezTo>
                  <a:cubicBezTo>
                    <a:pt x="1" y="31"/>
                    <a:pt x="1" y="31"/>
                    <a:pt x="1" y="31"/>
                  </a:cubicBezTo>
                  <a:cubicBezTo>
                    <a:pt x="21" y="10"/>
                    <a:pt x="45" y="0"/>
                    <a:pt x="76" y="3"/>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66" name="MH_Other_234"/>
            <p:cNvSpPr>
              <a:spLocks/>
            </p:cNvSpPr>
            <p:nvPr>
              <p:custDataLst>
                <p:tags r:id="rId240"/>
              </p:custDataLst>
            </p:nvPr>
          </p:nvSpPr>
          <p:spPr bwMode="auto">
            <a:xfrm>
              <a:off x="3981626" y="2146204"/>
              <a:ext cx="170569" cy="21138"/>
            </a:xfrm>
            <a:custGeom>
              <a:avLst/>
              <a:gdLst>
                <a:gd name="T0" fmla="*/ 2147483646 w 211"/>
                <a:gd name="T1" fmla="*/ 2147483646 h 28"/>
                <a:gd name="T2" fmla="*/ 2147483646 w 211"/>
                <a:gd name="T3" fmla="*/ 2147483646 h 28"/>
                <a:gd name="T4" fmla="*/ 2147483646 w 211"/>
                <a:gd name="T5" fmla="*/ 2147483646 h 28"/>
                <a:gd name="T6" fmla="*/ 2147483646 w 211"/>
                <a:gd name="T7" fmla="*/ 2147483646 h 28"/>
                <a:gd name="T8" fmla="*/ 2147483646 w 211"/>
                <a:gd name="T9" fmla="*/ 1583918600 h 28"/>
                <a:gd name="T10" fmla="*/ 2147483646 w 211"/>
                <a:gd name="T11" fmla="*/ 1583918600 h 28"/>
                <a:gd name="T12" fmla="*/ 2147483646 w 211"/>
                <a:gd name="T13" fmla="*/ 1583918600 h 28"/>
                <a:gd name="T14" fmla="*/ 2147483646 w 211"/>
                <a:gd name="T15" fmla="*/ 1583918600 h 28"/>
                <a:gd name="T16" fmla="*/ 0 w 211"/>
                <a:gd name="T17" fmla="*/ 2147483646 h 28"/>
                <a:gd name="T18" fmla="*/ 1790785590 w 211"/>
                <a:gd name="T19" fmla="*/ 2147483646 h 28"/>
                <a:gd name="T20" fmla="*/ 2147483646 w 211"/>
                <a:gd name="T21" fmla="*/ 2111890938 h 28"/>
                <a:gd name="T22" fmla="*/ 2147483646 w 211"/>
                <a:gd name="T23" fmla="*/ 2147483646 h 28"/>
                <a:gd name="T24" fmla="*/ 2147483646 w 211"/>
                <a:gd name="T25" fmla="*/ 2147483646 h 28"/>
                <a:gd name="T26" fmla="*/ 2147483646 w 211"/>
                <a:gd name="T27" fmla="*/ 2147483646 h 28"/>
                <a:gd name="T28" fmla="*/ 2147483646 w 211"/>
                <a:gd name="T29" fmla="*/ 2147483646 h 28"/>
                <a:gd name="T30" fmla="*/ 2147483646 w 211"/>
                <a:gd name="T31" fmla="*/ 2147483646 h 28"/>
                <a:gd name="T32" fmla="*/ 2147483646 w 211"/>
                <a:gd name="T33" fmla="*/ 2147483646 h 28"/>
                <a:gd name="T34" fmla="*/ 2147483646 w 211"/>
                <a:gd name="T35" fmla="*/ 2147483646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1" h="28">
                  <a:moveTo>
                    <a:pt x="211" y="26"/>
                  </a:moveTo>
                  <a:cubicBezTo>
                    <a:pt x="210" y="25"/>
                    <a:pt x="210" y="25"/>
                    <a:pt x="210" y="25"/>
                  </a:cubicBezTo>
                  <a:cubicBezTo>
                    <a:pt x="196" y="28"/>
                    <a:pt x="182" y="27"/>
                    <a:pt x="165" y="22"/>
                  </a:cubicBezTo>
                  <a:cubicBezTo>
                    <a:pt x="135" y="14"/>
                    <a:pt x="122" y="12"/>
                    <a:pt x="122" y="11"/>
                  </a:cubicBezTo>
                  <a:cubicBezTo>
                    <a:pt x="122" y="11"/>
                    <a:pt x="109" y="8"/>
                    <a:pt x="78" y="3"/>
                  </a:cubicBezTo>
                  <a:cubicBezTo>
                    <a:pt x="68" y="2"/>
                    <a:pt x="59" y="1"/>
                    <a:pt x="50" y="3"/>
                  </a:cubicBezTo>
                  <a:cubicBezTo>
                    <a:pt x="50" y="3"/>
                    <a:pt x="50" y="3"/>
                    <a:pt x="50" y="3"/>
                  </a:cubicBezTo>
                  <a:cubicBezTo>
                    <a:pt x="49" y="3"/>
                    <a:pt x="49" y="3"/>
                    <a:pt x="49" y="3"/>
                  </a:cubicBezTo>
                  <a:cubicBezTo>
                    <a:pt x="31" y="5"/>
                    <a:pt x="14" y="14"/>
                    <a:pt x="0" y="28"/>
                  </a:cubicBezTo>
                  <a:cubicBezTo>
                    <a:pt x="3" y="27"/>
                    <a:pt x="3" y="27"/>
                    <a:pt x="3" y="27"/>
                  </a:cubicBezTo>
                  <a:cubicBezTo>
                    <a:pt x="23" y="8"/>
                    <a:pt x="48" y="0"/>
                    <a:pt x="77" y="4"/>
                  </a:cubicBezTo>
                  <a:cubicBezTo>
                    <a:pt x="109" y="9"/>
                    <a:pt x="122" y="13"/>
                    <a:pt x="122" y="13"/>
                  </a:cubicBezTo>
                  <a:cubicBezTo>
                    <a:pt x="122" y="13"/>
                    <a:pt x="135" y="16"/>
                    <a:pt x="165" y="23"/>
                  </a:cubicBezTo>
                  <a:cubicBezTo>
                    <a:pt x="174" y="26"/>
                    <a:pt x="183" y="27"/>
                    <a:pt x="191" y="28"/>
                  </a:cubicBezTo>
                  <a:cubicBezTo>
                    <a:pt x="193" y="26"/>
                    <a:pt x="193" y="26"/>
                    <a:pt x="193" y="26"/>
                  </a:cubicBezTo>
                  <a:cubicBezTo>
                    <a:pt x="193" y="28"/>
                    <a:pt x="193" y="28"/>
                    <a:pt x="193" y="28"/>
                  </a:cubicBezTo>
                  <a:cubicBezTo>
                    <a:pt x="193" y="28"/>
                    <a:pt x="193" y="28"/>
                    <a:pt x="193" y="28"/>
                  </a:cubicBezTo>
                  <a:cubicBezTo>
                    <a:pt x="199" y="28"/>
                    <a:pt x="205" y="27"/>
                    <a:pt x="211" y="26"/>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67" name="MH_Other_235"/>
            <p:cNvSpPr>
              <a:spLocks/>
            </p:cNvSpPr>
            <p:nvPr>
              <p:custDataLst>
                <p:tags r:id="rId241"/>
              </p:custDataLst>
            </p:nvPr>
          </p:nvSpPr>
          <p:spPr bwMode="auto">
            <a:xfrm>
              <a:off x="4135444" y="2165832"/>
              <a:ext cx="3046" cy="1510"/>
            </a:xfrm>
            <a:custGeom>
              <a:avLst/>
              <a:gdLst>
                <a:gd name="T0" fmla="*/ 716934050 w 5"/>
                <a:gd name="T1" fmla="*/ 0 h 5"/>
                <a:gd name="T2" fmla="*/ 0 w 5"/>
                <a:gd name="T3" fmla="*/ 179346497 h 5"/>
                <a:gd name="T4" fmla="*/ 716934050 w 5"/>
                <a:gd name="T5" fmla="*/ 179346497 h 5"/>
                <a:gd name="T6" fmla="*/ 716934050 w 5"/>
                <a:gd name="T7" fmla="*/ 179346497 h 5"/>
                <a:gd name="T8" fmla="*/ 716934050 w 5"/>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0"/>
                  </a:moveTo>
                  <a:lnTo>
                    <a:pt x="0" y="5"/>
                  </a:lnTo>
                  <a:lnTo>
                    <a:pt x="5" y="5"/>
                  </a:lnTo>
                  <a:lnTo>
                    <a:pt x="5"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68" name="MH_Other_236"/>
            <p:cNvSpPr>
              <a:spLocks/>
            </p:cNvSpPr>
            <p:nvPr>
              <p:custDataLst>
                <p:tags r:id="rId242"/>
              </p:custDataLst>
            </p:nvPr>
          </p:nvSpPr>
          <p:spPr bwMode="auto">
            <a:xfrm>
              <a:off x="3981628" y="2167342"/>
              <a:ext cx="3046" cy="0"/>
            </a:xfrm>
            <a:custGeom>
              <a:avLst/>
              <a:gdLst>
                <a:gd name="T0" fmla="*/ 146271796 w 7"/>
                <a:gd name="T1" fmla="*/ 178 h 2"/>
                <a:gd name="T2" fmla="*/ 512054475 w 7"/>
                <a:gd name="T3" fmla="*/ 0 h 2"/>
                <a:gd name="T4" fmla="*/ 0 w 7"/>
                <a:gd name="T5" fmla="*/ 178 h 2"/>
                <a:gd name="T6" fmla="*/ 0 w 7"/>
                <a:gd name="T7" fmla="*/ 178 h 2"/>
                <a:gd name="T8" fmla="*/ 146271796 w 7"/>
                <a:gd name="T9" fmla="*/ 17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
                  <a:moveTo>
                    <a:pt x="2" y="2"/>
                  </a:moveTo>
                  <a:lnTo>
                    <a:pt x="7" y="0"/>
                  </a:lnTo>
                  <a:lnTo>
                    <a:pt x="0" y="2"/>
                  </a:lnTo>
                  <a:lnTo>
                    <a:pt x="2" y="2"/>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69" name="MH_Other_237"/>
            <p:cNvSpPr>
              <a:spLocks/>
            </p:cNvSpPr>
            <p:nvPr>
              <p:custDataLst>
                <p:tags r:id="rId243"/>
              </p:custDataLst>
            </p:nvPr>
          </p:nvSpPr>
          <p:spPr bwMode="auto">
            <a:xfrm>
              <a:off x="4021224" y="2128085"/>
              <a:ext cx="126405" cy="22648"/>
            </a:xfrm>
            <a:custGeom>
              <a:avLst/>
              <a:gdLst>
                <a:gd name="T0" fmla="*/ 2147483646 w 157"/>
                <a:gd name="T1" fmla="*/ 2147483646 h 28"/>
                <a:gd name="T2" fmla="*/ 2147483646 w 157"/>
                <a:gd name="T3" fmla="*/ 2147483646 h 28"/>
                <a:gd name="T4" fmla="*/ 2147483646 w 157"/>
                <a:gd name="T5" fmla="*/ 2147483646 h 28"/>
                <a:gd name="T6" fmla="*/ 2147483646 w 157"/>
                <a:gd name="T7" fmla="*/ 2147483646 h 28"/>
                <a:gd name="T8" fmla="*/ 2147483646 w 157"/>
                <a:gd name="T9" fmla="*/ 2147483646 h 28"/>
                <a:gd name="T10" fmla="*/ 2147483646 w 157"/>
                <a:gd name="T11" fmla="*/ 2147483646 h 28"/>
                <a:gd name="T12" fmla="*/ 2147483646 w 157"/>
                <a:gd name="T13" fmla="*/ 1818196726 h 28"/>
                <a:gd name="T14" fmla="*/ 2147483646 w 157"/>
                <a:gd name="T15" fmla="*/ 1818196726 h 28"/>
                <a:gd name="T16" fmla="*/ 2147483646 w 157"/>
                <a:gd name="T17" fmla="*/ 1818196726 h 28"/>
                <a:gd name="T18" fmla="*/ 0 w 157"/>
                <a:gd name="T19" fmla="*/ 2147483646 h 28"/>
                <a:gd name="T20" fmla="*/ 593061906 w 157"/>
                <a:gd name="T21" fmla="*/ 2147483646 h 28"/>
                <a:gd name="T22" fmla="*/ 1186827107 w 157"/>
                <a:gd name="T23" fmla="*/ 2147483646 h 28"/>
                <a:gd name="T24" fmla="*/ 2147483646 w 157"/>
                <a:gd name="T25" fmla="*/ 2147483646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7" h="28">
                  <a:moveTo>
                    <a:pt x="79" y="6"/>
                  </a:moveTo>
                  <a:cubicBezTo>
                    <a:pt x="110" y="12"/>
                    <a:pt x="123" y="17"/>
                    <a:pt x="123" y="17"/>
                  </a:cubicBezTo>
                  <a:cubicBezTo>
                    <a:pt x="157" y="28"/>
                    <a:pt x="157" y="28"/>
                    <a:pt x="157" y="28"/>
                  </a:cubicBezTo>
                  <a:cubicBezTo>
                    <a:pt x="157" y="26"/>
                    <a:pt x="157" y="26"/>
                    <a:pt x="157" y="26"/>
                  </a:cubicBezTo>
                  <a:cubicBezTo>
                    <a:pt x="123" y="16"/>
                    <a:pt x="123" y="16"/>
                    <a:pt x="123" y="16"/>
                  </a:cubicBezTo>
                  <a:cubicBezTo>
                    <a:pt x="123" y="16"/>
                    <a:pt x="111" y="11"/>
                    <a:pt x="79" y="5"/>
                  </a:cubicBezTo>
                  <a:cubicBezTo>
                    <a:pt x="70" y="3"/>
                    <a:pt x="61" y="2"/>
                    <a:pt x="52" y="3"/>
                  </a:cubicBezTo>
                  <a:cubicBezTo>
                    <a:pt x="52" y="3"/>
                    <a:pt x="52" y="3"/>
                    <a:pt x="51" y="3"/>
                  </a:cubicBezTo>
                  <a:cubicBezTo>
                    <a:pt x="51" y="3"/>
                    <a:pt x="51" y="3"/>
                    <a:pt x="51" y="3"/>
                  </a:cubicBezTo>
                  <a:cubicBezTo>
                    <a:pt x="32" y="4"/>
                    <a:pt x="15" y="12"/>
                    <a:pt x="0" y="25"/>
                  </a:cubicBezTo>
                  <a:cubicBezTo>
                    <a:pt x="1" y="25"/>
                    <a:pt x="1" y="25"/>
                    <a:pt x="1" y="25"/>
                  </a:cubicBezTo>
                  <a:cubicBezTo>
                    <a:pt x="2" y="25"/>
                    <a:pt x="2" y="25"/>
                    <a:pt x="2" y="25"/>
                  </a:cubicBezTo>
                  <a:cubicBezTo>
                    <a:pt x="24" y="6"/>
                    <a:pt x="50" y="0"/>
                    <a:pt x="79" y="6"/>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70" name="MH_Other_238"/>
            <p:cNvSpPr>
              <a:spLocks/>
            </p:cNvSpPr>
            <p:nvPr>
              <p:custDataLst>
                <p:tags r:id="rId244"/>
              </p:custDataLst>
            </p:nvPr>
          </p:nvSpPr>
          <p:spPr bwMode="auto">
            <a:xfrm>
              <a:off x="4021222" y="2147713"/>
              <a:ext cx="1523" cy="0"/>
            </a:xfrm>
            <a:custGeom>
              <a:avLst/>
              <a:gdLst>
                <a:gd name="T0" fmla="*/ 1792959984 w 1"/>
                <a:gd name="T1" fmla="*/ 0 w 1"/>
                <a:gd name="T2" fmla="*/ 1792959984 w 1"/>
                <a:gd name="T3" fmla="*/ 1792959984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1" y="0"/>
                    <a:pt x="1" y="0"/>
                    <a:pt x="1" y="0"/>
                  </a:cubicBezTo>
                  <a:cubicBezTo>
                    <a:pt x="1" y="0"/>
                    <a:pt x="1" y="0"/>
                    <a:pt x="1"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71" name="MH_Other_239"/>
            <p:cNvSpPr>
              <a:spLocks/>
            </p:cNvSpPr>
            <p:nvPr>
              <p:custDataLst>
                <p:tags r:id="rId245"/>
              </p:custDataLst>
            </p:nvPr>
          </p:nvSpPr>
          <p:spPr bwMode="auto">
            <a:xfrm>
              <a:off x="4062344" y="2112987"/>
              <a:ext cx="76147" cy="18119"/>
            </a:xfrm>
            <a:custGeom>
              <a:avLst/>
              <a:gdLst>
                <a:gd name="T0" fmla="*/ 2147483646 w 96"/>
                <a:gd name="T1" fmla="*/ 2147483646 h 22"/>
                <a:gd name="T2" fmla="*/ 2147483646 w 96"/>
                <a:gd name="T3" fmla="*/ 2147483646 h 22"/>
                <a:gd name="T4" fmla="*/ 2147483646 w 96"/>
                <a:gd name="T5" fmla="*/ 2147483646 h 22"/>
                <a:gd name="T6" fmla="*/ 2147483646 w 96"/>
                <a:gd name="T7" fmla="*/ 2147483646 h 22"/>
                <a:gd name="T8" fmla="*/ 2147483646 w 96"/>
                <a:gd name="T9" fmla="*/ 1890242311 h 22"/>
                <a:gd name="T10" fmla="*/ 2147483646 w 96"/>
                <a:gd name="T11" fmla="*/ 2147483646 h 22"/>
                <a:gd name="T12" fmla="*/ 2147483646 w 96"/>
                <a:gd name="T13" fmla="*/ 1890242311 h 22"/>
                <a:gd name="T14" fmla="*/ 0 w 96"/>
                <a:gd name="T15" fmla="*/ 2147483646 h 22"/>
                <a:gd name="T16" fmla="*/ 0 w 96"/>
                <a:gd name="T17" fmla="*/ 2147483646 h 22"/>
                <a:gd name="T18" fmla="*/ 574937930 w 96"/>
                <a:gd name="T19" fmla="*/ 2147483646 h 22"/>
                <a:gd name="T20" fmla="*/ 2147483646 w 96"/>
                <a:gd name="T21" fmla="*/ 2147483646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6" h="22">
                  <a:moveTo>
                    <a:pt x="79" y="8"/>
                  </a:moveTo>
                  <a:cubicBezTo>
                    <a:pt x="86" y="9"/>
                    <a:pt x="91" y="11"/>
                    <a:pt x="96" y="13"/>
                  </a:cubicBezTo>
                  <a:cubicBezTo>
                    <a:pt x="96" y="11"/>
                    <a:pt x="96" y="11"/>
                    <a:pt x="96" y="11"/>
                  </a:cubicBezTo>
                  <a:cubicBezTo>
                    <a:pt x="91" y="10"/>
                    <a:pt x="86" y="8"/>
                    <a:pt x="79" y="6"/>
                  </a:cubicBezTo>
                  <a:cubicBezTo>
                    <a:pt x="70" y="4"/>
                    <a:pt x="60" y="3"/>
                    <a:pt x="51" y="3"/>
                  </a:cubicBezTo>
                  <a:cubicBezTo>
                    <a:pt x="50" y="4"/>
                    <a:pt x="50" y="4"/>
                    <a:pt x="50" y="4"/>
                  </a:cubicBezTo>
                  <a:cubicBezTo>
                    <a:pt x="49" y="3"/>
                    <a:pt x="49" y="3"/>
                    <a:pt x="49" y="3"/>
                  </a:cubicBezTo>
                  <a:cubicBezTo>
                    <a:pt x="31" y="4"/>
                    <a:pt x="15" y="10"/>
                    <a:pt x="0" y="21"/>
                  </a:cubicBezTo>
                  <a:cubicBezTo>
                    <a:pt x="0" y="22"/>
                    <a:pt x="0" y="22"/>
                    <a:pt x="0" y="22"/>
                  </a:cubicBezTo>
                  <a:cubicBezTo>
                    <a:pt x="1" y="22"/>
                    <a:pt x="1" y="22"/>
                    <a:pt x="1" y="22"/>
                  </a:cubicBezTo>
                  <a:cubicBezTo>
                    <a:pt x="24" y="4"/>
                    <a:pt x="50" y="0"/>
                    <a:pt x="79" y="8"/>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72" name="MH_Other_240"/>
            <p:cNvSpPr>
              <a:spLocks/>
            </p:cNvSpPr>
            <p:nvPr>
              <p:custDataLst>
                <p:tags r:id="rId246"/>
              </p:custDataLst>
            </p:nvPr>
          </p:nvSpPr>
          <p:spPr bwMode="auto">
            <a:xfrm>
              <a:off x="4062343" y="2131106"/>
              <a:ext cx="0" cy="0"/>
            </a:xfrm>
            <a:custGeom>
              <a:avLst/>
              <a:gdLst>
                <a:gd name="T0" fmla="*/ 1067 w 1"/>
                <a:gd name="T1" fmla="*/ 0 w 1"/>
                <a:gd name="T2" fmla="*/ 0 w 1"/>
                <a:gd name="T3" fmla="*/ 1067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cubicBezTo>
                    <a:pt x="1" y="0"/>
                    <a:pt x="1" y="0"/>
                    <a:pt x="1"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73" name="MH_Other_241"/>
            <p:cNvSpPr>
              <a:spLocks/>
            </p:cNvSpPr>
            <p:nvPr>
              <p:custDataLst>
                <p:tags r:id="rId247"/>
              </p:custDataLst>
            </p:nvPr>
          </p:nvSpPr>
          <p:spPr bwMode="auto">
            <a:xfrm>
              <a:off x="4101940" y="2102417"/>
              <a:ext cx="31981" cy="13589"/>
            </a:xfrm>
            <a:custGeom>
              <a:avLst/>
              <a:gdLst>
                <a:gd name="T0" fmla="*/ 2147483646 w 41"/>
                <a:gd name="T1" fmla="*/ 773943811 h 15"/>
                <a:gd name="T2" fmla="*/ 2147483646 w 41"/>
                <a:gd name="T3" fmla="*/ 0 h 15"/>
                <a:gd name="T4" fmla="*/ 2147483646 w 41"/>
                <a:gd name="T5" fmla="*/ 0 h 15"/>
                <a:gd name="T6" fmla="*/ 0 w 41"/>
                <a:gd name="T7" fmla="*/ 2147483646 h 15"/>
                <a:gd name="T8" fmla="*/ 1112016617 w 41"/>
                <a:gd name="T9" fmla="*/ 2147483646 h 15"/>
                <a:gd name="T10" fmla="*/ 2147483646 w 41"/>
                <a:gd name="T11" fmla="*/ 773943811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5">
                  <a:moveTo>
                    <a:pt x="41" y="1"/>
                  </a:moveTo>
                  <a:cubicBezTo>
                    <a:pt x="40" y="0"/>
                    <a:pt x="40" y="0"/>
                    <a:pt x="40" y="0"/>
                  </a:cubicBezTo>
                  <a:cubicBezTo>
                    <a:pt x="40" y="0"/>
                    <a:pt x="40" y="0"/>
                    <a:pt x="40" y="0"/>
                  </a:cubicBezTo>
                  <a:cubicBezTo>
                    <a:pt x="26" y="1"/>
                    <a:pt x="13" y="6"/>
                    <a:pt x="0" y="15"/>
                  </a:cubicBezTo>
                  <a:cubicBezTo>
                    <a:pt x="2" y="15"/>
                    <a:pt x="2" y="15"/>
                    <a:pt x="2" y="15"/>
                  </a:cubicBezTo>
                  <a:cubicBezTo>
                    <a:pt x="15" y="7"/>
                    <a:pt x="27" y="2"/>
                    <a:pt x="41"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74" name="MH_Other_242"/>
            <p:cNvSpPr>
              <a:spLocks/>
            </p:cNvSpPr>
            <p:nvPr>
              <p:custDataLst>
                <p:tags r:id="rId248"/>
              </p:custDataLst>
            </p:nvPr>
          </p:nvSpPr>
          <p:spPr bwMode="auto">
            <a:xfrm>
              <a:off x="4101940" y="2116006"/>
              <a:ext cx="1523" cy="0"/>
            </a:xfrm>
            <a:custGeom>
              <a:avLst/>
              <a:gdLst>
                <a:gd name="T0" fmla="*/ 71627975 w 5"/>
                <a:gd name="T1" fmla="*/ 178 h 2"/>
                <a:gd name="T2" fmla="*/ 179120564 w 5"/>
                <a:gd name="T3" fmla="*/ 0 h 2"/>
                <a:gd name="T4" fmla="*/ 0 w 5"/>
                <a:gd name="T5" fmla="*/ 0 h 2"/>
                <a:gd name="T6" fmla="*/ 71627975 w 5"/>
                <a:gd name="T7" fmla="*/ 17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2" y="2"/>
                  </a:moveTo>
                  <a:lnTo>
                    <a:pt x="5" y="0"/>
                  </a:lnTo>
                  <a:lnTo>
                    <a:pt x="0" y="0"/>
                  </a:lnTo>
                  <a:lnTo>
                    <a:pt x="2" y="2"/>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75" name="MH_Other_243"/>
            <p:cNvSpPr>
              <a:spLocks/>
            </p:cNvSpPr>
            <p:nvPr>
              <p:custDataLst>
                <p:tags r:id="rId249"/>
              </p:custDataLst>
            </p:nvPr>
          </p:nvSpPr>
          <p:spPr bwMode="auto">
            <a:xfrm>
              <a:off x="3940508" y="2253404"/>
              <a:ext cx="19798" cy="16609"/>
            </a:xfrm>
            <a:custGeom>
              <a:avLst/>
              <a:gdLst>
                <a:gd name="T0" fmla="*/ 0 w 25"/>
                <a:gd name="T1" fmla="*/ 2147483646 h 22"/>
                <a:gd name="T2" fmla="*/ 571709287 w 25"/>
                <a:gd name="T3" fmla="*/ 2147483646 h 22"/>
                <a:gd name="T4" fmla="*/ 571709287 w 25"/>
                <a:gd name="T5" fmla="*/ 2147483646 h 22"/>
                <a:gd name="T6" fmla="*/ 571709287 w 25"/>
                <a:gd name="T7" fmla="*/ 2147483646 h 22"/>
                <a:gd name="T8" fmla="*/ 2147483646 w 25"/>
                <a:gd name="T9" fmla="*/ 2147483646 h 22"/>
                <a:gd name="T10" fmla="*/ 2147483646 w 25"/>
                <a:gd name="T11" fmla="*/ 0 h 22"/>
                <a:gd name="T12" fmla="*/ 2147483646 w 25"/>
                <a:gd name="T13" fmla="*/ 529263048 h 22"/>
                <a:gd name="T14" fmla="*/ 2147483646 w 25"/>
                <a:gd name="T15" fmla="*/ 529263048 h 22"/>
                <a:gd name="T16" fmla="*/ 0 w 25"/>
                <a:gd name="T17" fmla="*/ 2147483646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22">
                  <a:moveTo>
                    <a:pt x="0" y="21"/>
                  </a:moveTo>
                  <a:cubicBezTo>
                    <a:pt x="1" y="22"/>
                    <a:pt x="1" y="22"/>
                    <a:pt x="1" y="22"/>
                  </a:cubicBezTo>
                  <a:cubicBezTo>
                    <a:pt x="1" y="22"/>
                    <a:pt x="1" y="22"/>
                    <a:pt x="1" y="22"/>
                  </a:cubicBezTo>
                  <a:cubicBezTo>
                    <a:pt x="1" y="22"/>
                    <a:pt x="1" y="22"/>
                    <a:pt x="1" y="22"/>
                  </a:cubicBezTo>
                  <a:cubicBezTo>
                    <a:pt x="3" y="21"/>
                    <a:pt x="5" y="20"/>
                    <a:pt x="6" y="19"/>
                  </a:cubicBezTo>
                  <a:cubicBezTo>
                    <a:pt x="13" y="14"/>
                    <a:pt x="20" y="7"/>
                    <a:pt x="25" y="0"/>
                  </a:cubicBezTo>
                  <a:cubicBezTo>
                    <a:pt x="24" y="1"/>
                    <a:pt x="24" y="1"/>
                    <a:pt x="24" y="1"/>
                  </a:cubicBezTo>
                  <a:cubicBezTo>
                    <a:pt x="23" y="1"/>
                    <a:pt x="23" y="1"/>
                    <a:pt x="23" y="1"/>
                  </a:cubicBezTo>
                  <a:cubicBezTo>
                    <a:pt x="16" y="10"/>
                    <a:pt x="9" y="16"/>
                    <a:pt x="0" y="2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76" name="MH_Other_244"/>
            <p:cNvSpPr>
              <a:spLocks/>
            </p:cNvSpPr>
            <p:nvPr>
              <p:custDataLst>
                <p:tags r:id="rId250"/>
              </p:custDataLst>
            </p:nvPr>
          </p:nvSpPr>
          <p:spPr bwMode="auto">
            <a:xfrm>
              <a:off x="3929847" y="2232266"/>
              <a:ext cx="63963" cy="25668"/>
            </a:xfrm>
            <a:custGeom>
              <a:avLst/>
              <a:gdLst>
                <a:gd name="T0" fmla="*/ 2147483646 w 78"/>
                <a:gd name="T1" fmla="*/ 2147483646 h 32"/>
                <a:gd name="T2" fmla="*/ 0 w 78"/>
                <a:gd name="T3" fmla="*/ 2147483646 h 32"/>
                <a:gd name="T4" fmla="*/ 615976988 w 78"/>
                <a:gd name="T5" fmla="*/ 2147483646 h 32"/>
                <a:gd name="T6" fmla="*/ 2147483646 w 78"/>
                <a:gd name="T7" fmla="*/ 2147483646 h 32"/>
                <a:gd name="T8" fmla="*/ 2147483646 w 78"/>
                <a:gd name="T9" fmla="*/ 2147483646 h 32"/>
                <a:gd name="T10" fmla="*/ 2147483646 w 78"/>
                <a:gd name="T11" fmla="*/ 2147483646 h 32"/>
                <a:gd name="T12" fmla="*/ 2147483646 w 78"/>
                <a:gd name="T13" fmla="*/ 2147483646 h 32"/>
                <a:gd name="T14" fmla="*/ 2147483646 w 78"/>
                <a:gd name="T15" fmla="*/ 2147483646 h 32"/>
                <a:gd name="T16" fmla="*/ 2147483646 w 78"/>
                <a:gd name="T17" fmla="*/ 0 h 32"/>
                <a:gd name="T18" fmla="*/ 2147483646 w 78"/>
                <a:gd name="T19" fmla="*/ 0 h 32"/>
                <a:gd name="T20" fmla="*/ 2147483646 w 78"/>
                <a:gd name="T21" fmla="*/ 0 h 32"/>
                <a:gd name="T22" fmla="*/ 2147483646 w 78"/>
                <a:gd name="T23" fmla="*/ 2147483646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32">
                  <a:moveTo>
                    <a:pt x="9" y="30"/>
                  </a:moveTo>
                  <a:cubicBezTo>
                    <a:pt x="0" y="30"/>
                    <a:pt x="0" y="30"/>
                    <a:pt x="0" y="30"/>
                  </a:cubicBezTo>
                  <a:cubicBezTo>
                    <a:pt x="1" y="32"/>
                    <a:pt x="1" y="32"/>
                    <a:pt x="1" y="32"/>
                  </a:cubicBezTo>
                  <a:cubicBezTo>
                    <a:pt x="9" y="31"/>
                    <a:pt x="9" y="31"/>
                    <a:pt x="9" y="31"/>
                  </a:cubicBezTo>
                  <a:cubicBezTo>
                    <a:pt x="18" y="31"/>
                    <a:pt x="27" y="30"/>
                    <a:pt x="35" y="27"/>
                  </a:cubicBezTo>
                  <a:cubicBezTo>
                    <a:pt x="35" y="27"/>
                    <a:pt x="35" y="27"/>
                    <a:pt x="35" y="27"/>
                  </a:cubicBezTo>
                  <a:cubicBezTo>
                    <a:pt x="36" y="27"/>
                    <a:pt x="36" y="27"/>
                    <a:pt x="36" y="27"/>
                  </a:cubicBezTo>
                  <a:cubicBezTo>
                    <a:pt x="44" y="25"/>
                    <a:pt x="52" y="21"/>
                    <a:pt x="59" y="16"/>
                  </a:cubicBezTo>
                  <a:cubicBezTo>
                    <a:pt x="66" y="12"/>
                    <a:pt x="73" y="6"/>
                    <a:pt x="78" y="0"/>
                  </a:cubicBezTo>
                  <a:cubicBezTo>
                    <a:pt x="77" y="0"/>
                    <a:pt x="77" y="0"/>
                    <a:pt x="77" y="0"/>
                  </a:cubicBezTo>
                  <a:cubicBezTo>
                    <a:pt x="77" y="0"/>
                    <a:pt x="77" y="0"/>
                    <a:pt x="76" y="0"/>
                  </a:cubicBezTo>
                  <a:cubicBezTo>
                    <a:pt x="58" y="20"/>
                    <a:pt x="38" y="29"/>
                    <a:pt x="9" y="3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77" name="MH_Other_245"/>
            <p:cNvSpPr>
              <a:spLocks/>
            </p:cNvSpPr>
            <p:nvPr>
              <p:custDataLst>
                <p:tags r:id="rId251"/>
              </p:custDataLst>
            </p:nvPr>
          </p:nvSpPr>
          <p:spPr bwMode="auto">
            <a:xfrm>
              <a:off x="3958783" y="2253404"/>
              <a:ext cx="0" cy="0"/>
            </a:xfrm>
            <a:custGeom>
              <a:avLst/>
              <a:gdLst>
                <a:gd name="T0" fmla="*/ 0 w 1"/>
                <a:gd name="T1" fmla="*/ 1067 w 1"/>
                <a:gd name="T2" fmla="*/ 0 w 1"/>
                <a:gd name="T3" fmla="*/ 0 60000 65536"/>
                <a:gd name="T4" fmla="*/ 0 60000 65536"/>
                <a:gd name="T5" fmla="*/ 0 60000 65536"/>
              </a:gdLst>
              <a:ahLst/>
              <a:cxnLst>
                <a:cxn ang="T3">
                  <a:pos x="T0" y="0"/>
                </a:cxn>
                <a:cxn ang="T4">
                  <a:pos x="T1" y="0"/>
                </a:cxn>
                <a:cxn ang="T5">
                  <a:pos x="T2" y="0"/>
                </a:cxn>
              </a:cxnLst>
              <a:rect l="0" t="0" r="r" b="b"/>
              <a:pathLst>
                <a:path w="1">
                  <a:moveTo>
                    <a:pt x="0" y="0"/>
                  </a:moveTo>
                  <a:cubicBezTo>
                    <a:pt x="0" y="0"/>
                    <a:pt x="0" y="0"/>
                    <a:pt x="1" y="0"/>
                  </a:cubicBezTo>
                  <a:cubicBezTo>
                    <a:pt x="0" y="0"/>
                    <a:pt x="0" y="0"/>
                    <a:pt x="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78" name="MH_Other_246"/>
            <p:cNvSpPr>
              <a:spLocks/>
            </p:cNvSpPr>
            <p:nvPr>
              <p:custDataLst>
                <p:tags r:id="rId252"/>
              </p:custDataLst>
            </p:nvPr>
          </p:nvSpPr>
          <p:spPr bwMode="auto">
            <a:xfrm>
              <a:off x="3913095" y="2212639"/>
              <a:ext cx="114219" cy="21138"/>
            </a:xfrm>
            <a:custGeom>
              <a:avLst/>
              <a:gdLst>
                <a:gd name="T0" fmla="*/ 2147483646 w 143"/>
                <a:gd name="T1" fmla="*/ 2147483646 h 27"/>
                <a:gd name="T2" fmla="*/ 2147483646 w 143"/>
                <a:gd name="T3" fmla="*/ 2147483646 h 27"/>
                <a:gd name="T4" fmla="*/ 0 w 143"/>
                <a:gd name="T5" fmla="*/ 2147483646 h 27"/>
                <a:gd name="T6" fmla="*/ 584388767 w 143"/>
                <a:gd name="T7" fmla="*/ 2147483646 h 27"/>
                <a:gd name="T8" fmla="*/ 2147483646 w 143"/>
                <a:gd name="T9" fmla="*/ 2147483646 h 27"/>
                <a:gd name="T10" fmla="*/ 2147483646 w 143"/>
                <a:gd name="T11" fmla="*/ 2147483646 h 27"/>
                <a:gd name="T12" fmla="*/ 2147483646 w 143"/>
                <a:gd name="T13" fmla="*/ 2147483646 h 27"/>
                <a:gd name="T14" fmla="*/ 2147483646 w 143"/>
                <a:gd name="T15" fmla="*/ 2147483646 h 27"/>
                <a:gd name="T16" fmla="*/ 2147483646 w 143"/>
                <a:gd name="T17" fmla="*/ 2147483646 h 27"/>
                <a:gd name="T18" fmla="*/ 2147483646 w 143"/>
                <a:gd name="T19" fmla="*/ 2147483646 h 27"/>
                <a:gd name="T20" fmla="*/ 2147483646 w 143"/>
                <a:gd name="T21" fmla="*/ 0 h 27"/>
                <a:gd name="T22" fmla="*/ 2147483646 w 143"/>
                <a:gd name="T23" fmla="*/ 0 h 27"/>
                <a:gd name="T24" fmla="*/ 2147483646 w 143"/>
                <a:gd name="T25" fmla="*/ 2147483646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3" h="27">
                  <a:moveTo>
                    <a:pt x="73" y="25"/>
                  </a:moveTo>
                  <a:cubicBezTo>
                    <a:pt x="42" y="25"/>
                    <a:pt x="28" y="25"/>
                    <a:pt x="28" y="25"/>
                  </a:cubicBezTo>
                  <a:cubicBezTo>
                    <a:pt x="28" y="25"/>
                    <a:pt x="20" y="25"/>
                    <a:pt x="0" y="26"/>
                  </a:cubicBezTo>
                  <a:cubicBezTo>
                    <a:pt x="1" y="27"/>
                    <a:pt x="1" y="27"/>
                    <a:pt x="1" y="27"/>
                  </a:cubicBezTo>
                  <a:cubicBezTo>
                    <a:pt x="20" y="26"/>
                    <a:pt x="28" y="26"/>
                    <a:pt x="28" y="26"/>
                  </a:cubicBezTo>
                  <a:cubicBezTo>
                    <a:pt x="28" y="26"/>
                    <a:pt x="42" y="26"/>
                    <a:pt x="73" y="26"/>
                  </a:cubicBezTo>
                  <a:cubicBezTo>
                    <a:pt x="82" y="26"/>
                    <a:pt x="90" y="26"/>
                    <a:pt x="98" y="24"/>
                  </a:cubicBezTo>
                  <a:cubicBezTo>
                    <a:pt x="99" y="23"/>
                    <a:pt x="99" y="23"/>
                    <a:pt x="99" y="23"/>
                  </a:cubicBezTo>
                  <a:cubicBezTo>
                    <a:pt x="99" y="24"/>
                    <a:pt x="99" y="24"/>
                    <a:pt x="99" y="24"/>
                  </a:cubicBezTo>
                  <a:cubicBezTo>
                    <a:pt x="108" y="22"/>
                    <a:pt x="116" y="19"/>
                    <a:pt x="124" y="15"/>
                  </a:cubicBezTo>
                  <a:cubicBezTo>
                    <a:pt x="131" y="11"/>
                    <a:pt x="137" y="6"/>
                    <a:pt x="143" y="0"/>
                  </a:cubicBezTo>
                  <a:cubicBezTo>
                    <a:pt x="141" y="0"/>
                    <a:pt x="141" y="0"/>
                    <a:pt x="141" y="0"/>
                  </a:cubicBezTo>
                  <a:cubicBezTo>
                    <a:pt x="122" y="18"/>
                    <a:pt x="101" y="25"/>
                    <a:pt x="73" y="25"/>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79" name="MH_Other_247"/>
            <p:cNvSpPr>
              <a:spLocks/>
            </p:cNvSpPr>
            <p:nvPr>
              <p:custDataLst>
                <p:tags r:id="rId253"/>
              </p:custDataLst>
            </p:nvPr>
          </p:nvSpPr>
          <p:spPr bwMode="auto">
            <a:xfrm>
              <a:off x="3990764" y="2230757"/>
              <a:ext cx="1523" cy="1509"/>
            </a:xfrm>
            <a:custGeom>
              <a:avLst/>
              <a:gdLst>
                <a:gd name="T0" fmla="*/ 0 w 1"/>
                <a:gd name="T1" fmla="*/ 1790702559 h 1"/>
                <a:gd name="T2" fmla="*/ 2147483646 w 1"/>
                <a:gd name="T3" fmla="*/ 1790702559 h 1"/>
                <a:gd name="T4" fmla="*/ 2147483646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lnTo>
                    <a:pt x="0" y="1"/>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80" name="MH_Other_248"/>
            <p:cNvSpPr>
              <a:spLocks/>
            </p:cNvSpPr>
            <p:nvPr>
              <p:custDataLst>
                <p:tags r:id="rId254"/>
              </p:custDataLst>
            </p:nvPr>
          </p:nvSpPr>
          <p:spPr bwMode="auto">
            <a:xfrm>
              <a:off x="3900911" y="2194520"/>
              <a:ext cx="162954" cy="24158"/>
            </a:xfrm>
            <a:custGeom>
              <a:avLst/>
              <a:gdLst>
                <a:gd name="T0" fmla="*/ 2147483646 w 201"/>
                <a:gd name="T1" fmla="*/ 2147483646 h 30"/>
                <a:gd name="T2" fmla="*/ 2147483646 w 201"/>
                <a:gd name="T3" fmla="*/ 2147483646 h 30"/>
                <a:gd name="T4" fmla="*/ 2147483646 w 201"/>
                <a:gd name="T5" fmla="*/ 2147483646 h 30"/>
                <a:gd name="T6" fmla="*/ 2147483646 w 201"/>
                <a:gd name="T7" fmla="*/ 2147483646 h 30"/>
                <a:gd name="T8" fmla="*/ 2147483646 w 201"/>
                <a:gd name="T9" fmla="*/ 2147483646 h 30"/>
                <a:gd name="T10" fmla="*/ 2147483646 w 201"/>
                <a:gd name="T11" fmla="*/ 2147483646 h 30"/>
                <a:gd name="T12" fmla="*/ 0 w 201"/>
                <a:gd name="T13" fmla="*/ 2147483646 h 30"/>
                <a:gd name="T14" fmla="*/ 0 w 201"/>
                <a:gd name="T15" fmla="*/ 2147483646 h 30"/>
                <a:gd name="T16" fmla="*/ 0 w 201"/>
                <a:gd name="T17" fmla="*/ 2147483646 h 30"/>
                <a:gd name="T18" fmla="*/ 2147483646 w 201"/>
                <a:gd name="T19" fmla="*/ 2147483646 h 30"/>
                <a:gd name="T20" fmla="*/ 2147483646 w 201"/>
                <a:gd name="T21" fmla="*/ 2147483646 h 30"/>
                <a:gd name="T22" fmla="*/ 2147483646 w 201"/>
                <a:gd name="T23" fmla="*/ 2147483646 h 30"/>
                <a:gd name="T24" fmla="*/ 2147483646 w 201"/>
                <a:gd name="T25" fmla="*/ 2147483646 h 30"/>
                <a:gd name="T26" fmla="*/ 2147483646 w 201"/>
                <a:gd name="T27" fmla="*/ 2147483646 h 30"/>
                <a:gd name="T28" fmla="*/ 2147483646 w 201"/>
                <a:gd name="T29" fmla="*/ 2147483646 h 30"/>
                <a:gd name="T30" fmla="*/ 2147483646 w 201"/>
                <a:gd name="T31" fmla="*/ 2147483646 h 30"/>
                <a:gd name="T32" fmla="*/ 2147483646 w 201"/>
                <a:gd name="T33" fmla="*/ 2147483646 h 30"/>
                <a:gd name="T34" fmla="*/ 2147483646 w 201"/>
                <a:gd name="T35" fmla="*/ 0 h 30"/>
                <a:gd name="T36" fmla="*/ 2147483646 w 201"/>
                <a:gd name="T37" fmla="*/ 0 h 30"/>
                <a:gd name="T38" fmla="*/ 2147483646 w 201"/>
                <a:gd name="T39" fmla="*/ 0 h 30"/>
                <a:gd name="T40" fmla="*/ 2147483646 w 201"/>
                <a:gd name="T41" fmla="*/ 2147483646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1" h="30">
                  <a:moveTo>
                    <a:pt x="128" y="22"/>
                  </a:moveTo>
                  <a:cubicBezTo>
                    <a:pt x="98" y="20"/>
                    <a:pt x="84" y="19"/>
                    <a:pt x="84" y="19"/>
                  </a:cubicBezTo>
                  <a:cubicBezTo>
                    <a:pt x="84" y="19"/>
                    <a:pt x="71" y="18"/>
                    <a:pt x="39" y="19"/>
                  </a:cubicBezTo>
                  <a:cubicBezTo>
                    <a:pt x="29" y="19"/>
                    <a:pt x="20" y="21"/>
                    <a:pt x="12" y="24"/>
                  </a:cubicBezTo>
                  <a:cubicBezTo>
                    <a:pt x="12" y="24"/>
                    <a:pt x="11" y="24"/>
                    <a:pt x="11" y="24"/>
                  </a:cubicBezTo>
                  <a:cubicBezTo>
                    <a:pt x="11" y="24"/>
                    <a:pt x="11" y="24"/>
                    <a:pt x="11" y="24"/>
                  </a:cubicBezTo>
                  <a:cubicBezTo>
                    <a:pt x="7" y="25"/>
                    <a:pt x="3" y="27"/>
                    <a:pt x="0" y="29"/>
                  </a:cubicBezTo>
                  <a:cubicBezTo>
                    <a:pt x="0" y="29"/>
                    <a:pt x="0" y="29"/>
                    <a:pt x="0" y="29"/>
                  </a:cubicBezTo>
                  <a:cubicBezTo>
                    <a:pt x="0" y="30"/>
                    <a:pt x="0" y="30"/>
                    <a:pt x="0" y="30"/>
                  </a:cubicBezTo>
                  <a:cubicBezTo>
                    <a:pt x="12" y="24"/>
                    <a:pt x="24" y="21"/>
                    <a:pt x="39" y="20"/>
                  </a:cubicBezTo>
                  <a:cubicBezTo>
                    <a:pt x="71" y="19"/>
                    <a:pt x="84" y="20"/>
                    <a:pt x="84" y="20"/>
                  </a:cubicBezTo>
                  <a:cubicBezTo>
                    <a:pt x="84" y="20"/>
                    <a:pt x="98" y="21"/>
                    <a:pt x="128" y="23"/>
                  </a:cubicBezTo>
                  <a:cubicBezTo>
                    <a:pt x="138" y="24"/>
                    <a:pt x="147" y="23"/>
                    <a:pt x="155" y="22"/>
                  </a:cubicBezTo>
                  <a:cubicBezTo>
                    <a:pt x="156" y="21"/>
                    <a:pt x="156" y="21"/>
                    <a:pt x="156" y="21"/>
                  </a:cubicBezTo>
                  <a:cubicBezTo>
                    <a:pt x="157" y="22"/>
                    <a:pt x="157" y="22"/>
                    <a:pt x="157" y="22"/>
                  </a:cubicBezTo>
                  <a:cubicBezTo>
                    <a:pt x="157" y="22"/>
                    <a:pt x="157" y="22"/>
                    <a:pt x="157" y="22"/>
                  </a:cubicBezTo>
                  <a:cubicBezTo>
                    <a:pt x="165" y="20"/>
                    <a:pt x="173" y="18"/>
                    <a:pt x="180" y="14"/>
                  </a:cubicBezTo>
                  <a:cubicBezTo>
                    <a:pt x="187" y="11"/>
                    <a:pt x="195" y="5"/>
                    <a:pt x="201" y="0"/>
                  </a:cubicBezTo>
                  <a:cubicBezTo>
                    <a:pt x="200" y="0"/>
                    <a:pt x="200" y="0"/>
                    <a:pt x="200" y="0"/>
                  </a:cubicBezTo>
                  <a:cubicBezTo>
                    <a:pt x="199" y="0"/>
                    <a:pt x="199" y="0"/>
                    <a:pt x="199" y="0"/>
                  </a:cubicBezTo>
                  <a:cubicBezTo>
                    <a:pt x="179" y="17"/>
                    <a:pt x="157" y="24"/>
                    <a:pt x="128" y="22"/>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81" name="MH_Other_249"/>
            <p:cNvSpPr>
              <a:spLocks/>
            </p:cNvSpPr>
            <p:nvPr>
              <p:custDataLst>
                <p:tags r:id="rId255"/>
              </p:custDataLst>
            </p:nvPr>
          </p:nvSpPr>
          <p:spPr bwMode="auto">
            <a:xfrm>
              <a:off x="4025793" y="2212638"/>
              <a:ext cx="1523" cy="0"/>
            </a:xfrm>
            <a:custGeom>
              <a:avLst/>
              <a:gdLst>
                <a:gd name="T0" fmla="*/ 71627975 w 5"/>
                <a:gd name="T1" fmla="*/ 0 h 2"/>
                <a:gd name="T2" fmla="*/ 0 w 5"/>
                <a:gd name="T3" fmla="*/ 178 h 2"/>
                <a:gd name="T4" fmla="*/ 179120564 w 5"/>
                <a:gd name="T5" fmla="*/ 178 h 2"/>
                <a:gd name="T6" fmla="*/ 179120564 w 5"/>
                <a:gd name="T7" fmla="*/ 178 h 2"/>
                <a:gd name="T8" fmla="*/ 71627975 w 5"/>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2" y="0"/>
                  </a:moveTo>
                  <a:lnTo>
                    <a:pt x="0" y="2"/>
                  </a:lnTo>
                  <a:lnTo>
                    <a:pt x="5" y="2"/>
                  </a:lnTo>
                  <a:lnTo>
                    <a:pt x="2"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82" name="MH_Other_250"/>
            <p:cNvSpPr>
              <a:spLocks/>
            </p:cNvSpPr>
            <p:nvPr>
              <p:custDataLst>
                <p:tags r:id="rId256"/>
              </p:custDataLst>
            </p:nvPr>
          </p:nvSpPr>
          <p:spPr bwMode="auto">
            <a:xfrm>
              <a:off x="3910049" y="2179421"/>
              <a:ext cx="190367" cy="34727"/>
            </a:xfrm>
            <a:custGeom>
              <a:avLst/>
              <a:gdLst>
                <a:gd name="T0" fmla="*/ 2147483646 w 237"/>
                <a:gd name="T1" fmla="*/ 0 h 43"/>
                <a:gd name="T2" fmla="*/ 2147483646 w 237"/>
                <a:gd name="T3" fmla="*/ 0 h 43"/>
                <a:gd name="T4" fmla="*/ 2147483646 w 237"/>
                <a:gd name="T5" fmla="*/ 2147483646 h 43"/>
                <a:gd name="T6" fmla="*/ 2147483646 w 237"/>
                <a:gd name="T7" fmla="*/ 2147483646 h 43"/>
                <a:gd name="T8" fmla="*/ 2147483646 w 237"/>
                <a:gd name="T9" fmla="*/ 2147483646 h 43"/>
                <a:gd name="T10" fmla="*/ 0 w 237"/>
                <a:gd name="T11" fmla="*/ 2147483646 h 43"/>
                <a:gd name="T12" fmla="*/ 590283929 w 237"/>
                <a:gd name="T13" fmla="*/ 2147483646 h 43"/>
                <a:gd name="T14" fmla="*/ 1179866212 w 237"/>
                <a:gd name="T15" fmla="*/ 2147483646 h 43"/>
                <a:gd name="T16" fmla="*/ 2147483646 w 237"/>
                <a:gd name="T17" fmla="*/ 2147483646 h 43"/>
                <a:gd name="T18" fmla="*/ 2147483646 w 237"/>
                <a:gd name="T19" fmla="*/ 2147483646 h 43"/>
                <a:gd name="T20" fmla="*/ 2147483646 w 237"/>
                <a:gd name="T21" fmla="*/ 2147483646 h 43"/>
                <a:gd name="T22" fmla="*/ 2147483646 w 237"/>
                <a:gd name="T23" fmla="*/ 2147483646 h 43"/>
                <a:gd name="T24" fmla="*/ 2147483646 w 237"/>
                <a:gd name="T25" fmla="*/ 2147483646 h 43"/>
                <a:gd name="T26" fmla="*/ 2147483646 w 237"/>
                <a:gd name="T27" fmla="*/ 2147483646 h 43"/>
                <a:gd name="T28" fmla="*/ 2147483646 w 237"/>
                <a:gd name="T29" fmla="*/ 2147483646 h 43"/>
                <a:gd name="T30" fmla="*/ 2147483646 w 237"/>
                <a:gd name="T31" fmla="*/ 0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7" h="43">
                  <a:moveTo>
                    <a:pt x="237" y="0"/>
                  </a:moveTo>
                  <a:cubicBezTo>
                    <a:pt x="236" y="0"/>
                    <a:pt x="236" y="0"/>
                    <a:pt x="236" y="0"/>
                  </a:cubicBezTo>
                  <a:cubicBezTo>
                    <a:pt x="214" y="16"/>
                    <a:pt x="192" y="21"/>
                    <a:pt x="163" y="17"/>
                  </a:cubicBezTo>
                  <a:cubicBezTo>
                    <a:pt x="133" y="13"/>
                    <a:pt x="119" y="12"/>
                    <a:pt x="119" y="12"/>
                  </a:cubicBezTo>
                  <a:cubicBezTo>
                    <a:pt x="119" y="12"/>
                    <a:pt x="106" y="9"/>
                    <a:pt x="74" y="9"/>
                  </a:cubicBezTo>
                  <a:cubicBezTo>
                    <a:pt x="44" y="8"/>
                    <a:pt x="18" y="20"/>
                    <a:pt x="0" y="43"/>
                  </a:cubicBezTo>
                  <a:cubicBezTo>
                    <a:pt x="1" y="43"/>
                    <a:pt x="1" y="43"/>
                    <a:pt x="1" y="43"/>
                  </a:cubicBezTo>
                  <a:cubicBezTo>
                    <a:pt x="1" y="43"/>
                    <a:pt x="2" y="43"/>
                    <a:pt x="2" y="43"/>
                  </a:cubicBezTo>
                  <a:cubicBezTo>
                    <a:pt x="20" y="20"/>
                    <a:pt x="44" y="9"/>
                    <a:pt x="74" y="10"/>
                  </a:cubicBezTo>
                  <a:cubicBezTo>
                    <a:pt x="106" y="11"/>
                    <a:pt x="119" y="13"/>
                    <a:pt x="119" y="13"/>
                  </a:cubicBezTo>
                  <a:cubicBezTo>
                    <a:pt x="119" y="13"/>
                    <a:pt x="133" y="14"/>
                    <a:pt x="163" y="18"/>
                  </a:cubicBezTo>
                  <a:cubicBezTo>
                    <a:pt x="172" y="20"/>
                    <a:pt x="181" y="20"/>
                    <a:pt x="189" y="19"/>
                  </a:cubicBezTo>
                  <a:cubicBezTo>
                    <a:pt x="189" y="19"/>
                    <a:pt x="189" y="19"/>
                    <a:pt x="189" y="19"/>
                  </a:cubicBezTo>
                  <a:cubicBezTo>
                    <a:pt x="190" y="19"/>
                    <a:pt x="190" y="19"/>
                    <a:pt x="190" y="19"/>
                  </a:cubicBezTo>
                  <a:cubicBezTo>
                    <a:pt x="199" y="18"/>
                    <a:pt x="207" y="16"/>
                    <a:pt x="215" y="13"/>
                  </a:cubicBezTo>
                  <a:cubicBezTo>
                    <a:pt x="222" y="10"/>
                    <a:pt x="230" y="5"/>
                    <a:pt x="237"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83" name="MH_Other_251"/>
            <p:cNvSpPr>
              <a:spLocks/>
            </p:cNvSpPr>
            <p:nvPr>
              <p:custDataLst>
                <p:tags r:id="rId257"/>
              </p:custDataLst>
            </p:nvPr>
          </p:nvSpPr>
          <p:spPr bwMode="auto">
            <a:xfrm>
              <a:off x="3910049" y="2214148"/>
              <a:ext cx="1523" cy="0"/>
            </a:xfrm>
            <a:custGeom>
              <a:avLst/>
              <a:gdLst>
                <a:gd name="T0" fmla="*/ 2147483646 w 1"/>
                <a:gd name="T1" fmla="*/ 0 w 1"/>
                <a:gd name="T2" fmla="*/ 0 w 1"/>
                <a:gd name="T3" fmla="*/ 2147483646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1" y="0"/>
                    <a:pt x="0" y="0"/>
                    <a:pt x="0" y="0"/>
                  </a:cubicBezTo>
                  <a:cubicBezTo>
                    <a:pt x="0" y="0"/>
                    <a:pt x="0" y="0"/>
                    <a:pt x="0" y="0"/>
                  </a:cubicBezTo>
                  <a:cubicBezTo>
                    <a:pt x="0" y="0"/>
                    <a:pt x="1" y="0"/>
                    <a:pt x="1"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84" name="MH_Other_252"/>
            <p:cNvSpPr>
              <a:spLocks/>
            </p:cNvSpPr>
            <p:nvPr>
              <p:custDataLst>
                <p:tags r:id="rId258"/>
              </p:custDataLst>
            </p:nvPr>
          </p:nvSpPr>
          <p:spPr bwMode="auto">
            <a:xfrm>
              <a:off x="4062343" y="2194520"/>
              <a:ext cx="0" cy="0"/>
            </a:xfrm>
            <a:custGeom>
              <a:avLst/>
              <a:gdLst>
                <a:gd name="T0" fmla="*/ 0 w 1"/>
                <a:gd name="T1" fmla="*/ 1067 w 1"/>
                <a:gd name="T2" fmla="*/ 0 w 1"/>
                <a:gd name="T3" fmla="*/ 0 60000 65536"/>
                <a:gd name="T4" fmla="*/ 0 60000 65536"/>
                <a:gd name="T5" fmla="*/ 0 60000 65536"/>
              </a:gdLst>
              <a:ahLst/>
              <a:cxnLst>
                <a:cxn ang="T3">
                  <a:pos x="T0" y="0"/>
                </a:cxn>
                <a:cxn ang="T4">
                  <a:pos x="T1" y="0"/>
                </a:cxn>
                <a:cxn ang="T5">
                  <a:pos x="T2" y="0"/>
                </a:cxn>
              </a:cxnLst>
              <a:rect l="0" t="0" r="r" b="b"/>
              <a:pathLst>
                <a:path w="1">
                  <a:moveTo>
                    <a:pt x="0" y="0"/>
                  </a:moveTo>
                  <a:cubicBezTo>
                    <a:pt x="0" y="0"/>
                    <a:pt x="0" y="0"/>
                    <a:pt x="1" y="0"/>
                  </a:cubicBezTo>
                  <a:cubicBezTo>
                    <a:pt x="0" y="0"/>
                    <a:pt x="0" y="0"/>
                    <a:pt x="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85" name="MH_Other_253"/>
            <p:cNvSpPr>
              <a:spLocks/>
            </p:cNvSpPr>
            <p:nvPr>
              <p:custDataLst>
                <p:tags r:id="rId259"/>
              </p:custDataLst>
            </p:nvPr>
          </p:nvSpPr>
          <p:spPr bwMode="auto">
            <a:xfrm>
              <a:off x="4133921" y="2073730"/>
              <a:ext cx="260423" cy="92102"/>
            </a:xfrm>
            <a:custGeom>
              <a:avLst/>
              <a:gdLst>
                <a:gd name="T0" fmla="*/ 2147483646 w 322"/>
                <a:gd name="T1" fmla="*/ 2147483646 h 115"/>
                <a:gd name="T2" fmla="*/ 2147483646 w 322"/>
                <a:gd name="T3" fmla="*/ 2147483646 h 115"/>
                <a:gd name="T4" fmla="*/ 2147483646 w 322"/>
                <a:gd name="T5" fmla="*/ 2147483646 h 115"/>
                <a:gd name="T6" fmla="*/ 2147483646 w 322"/>
                <a:gd name="T7" fmla="*/ 2147483646 h 115"/>
                <a:gd name="T8" fmla="*/ 2147483646 w 322"/>
                <a:gd name="T9" fmla="*/ 2147483646 h 115"/>
                <a:gd name="T10" fmla="*/ 2147483646 w 322"/>
                <a:gd name="T11" fmla="*/ 2147483646 h 115"/>
                <a:gd name="T12" fmla="*/ 2147483646 w 322"/>
                <a:gd name="T13" fmla="*/ 2147483646 h 115"/>
                <a:gd name="T14" fmla="*/ 2147483646 w 322"/>
                <a:gd name="T15" fmla="*/ 2147483646 h 115"/>
                <a:gd name="T16" fmla="*/ 0 w 322"/>
                <a:gd name="T17" fmla="*/ 2147483646 h 115"/>
                <a:gd name="T18" fmla="*/ 0 w 322"/>
                <a:gd name="T19" fmla="*/ 2147483646 h 115"/>
                <a:gd name="T20" fmla="*/ 597730333 w 322"/>
                <a:gd name="T21" fmla="*/ 2147483646 h 115"/>
                <a:gd name="T22" fmla="*/ 2147483646 w 322"/>
                <a:gd name="T23" fmla="*/ 2147483646 h 115"/>
                <a:gd name="T24" fmla="*/ 2147483646 w 322"/>
                <a:gd name="T25" fmla="*/ 2147483646 h 115"/>
                <a:gd name="T26" fmla="*/ 2147483646 w 322"/>
                <a:gd name="T27" fmla="*/ 2147483646 h 115"/>
                <a:gd name="T28" fmla="*/ 2147483646 w 322"/>
                <a:gd name="T29" fmla="*/ 2147483646 h 115"/>
                <a:gd name="T30" fmla="*/ 2147483646 w 322"/>
                <a:gd name="T31" fmla="*/ 2147483646 h 115"/>
                <a:gd name="T32" fmla="*/ 2147483646 w 322"/>
                <a:gd name="T33" fmla="*/ 2147483646 h 115"/>
                <a:gd name="T34" fmla="*/ 2147483646 w 322"/>
                <a:gd name="T35" fmla="*/ 2147483646 h 115"/>
                <a:gd name="T36" fmla="*/ 2147483646 w 322"/>
                <a:gd name="T37" fmla="*/ 2147483646 h 115"/>
                <a:gd name="T38" fmla="*/ 2147483646 w 322"/>
                <a:gd name="T39" fmla="*/ 2147483646 h 115"/>
                <a:gd name="T40" fmla="*/ 2147483646 w 322"/>
                <a:gd name="T41" fmla="*/ 2147483646 h 115"/>
                <a:gd name="T42" fmla="*/ 2147483646 w 322"/>
                <a:gd name="T43" fmla="*/ 2147483646 h 115"/>
                <a:gd name="T44" fmla="*/ 2147483646 w 322"/>
                <a:gd name="T45" fmla="*/ 2147483646 h 115"/>
                <a:gd name="T46" fmla="*/ 2147483646 w 322"/>
                <a:gd name="T47" fmla="*/ 2147483646 h 115"/>
                <a:gd name="T48" fmla="*/ 2147483646 w 322"/>
                <a:gd name="T49" fmla="*/ 2147483646 h 115"/>
                <a:gd name="T50" fmla="*/ 2147483646 w 322"/>
                <a:gd name="T51" fmla="*/ 2147483646 h 115"/>
                <a:gd name="T52" fmla="*/ 2147483646 w 322"/>
                <a:gd name="T53" fmla="*/ 2147483646 h 115"/>
                <a:gd name="T54" fmla="*/ 2147483646 w 322"/>
                <a:gd name="T55" fmla="*/ 2147483646 h 115"/>
                <a:gd name="T56" fmla="*/ 2147483646 w 322"/>
                <a:gd name="T57" fmla="*/ 2147483646 h 115"/>
                <a:gd name="T58" fmla="*/ 2147483646 w 322"/>
                <a:gd name="T59" fmla="*/ 2147483646 h 115"/>
                <a:gd name="T60" fmla="*/ 2147483646 w 322"/>
                <a:gd name="T61" fmla="*/ 2147483646 h 115"/>
                <a:gd name="T62" fmla="*/ 2147483646 w 322"/>
                <a:gd name="T63" fmla="*/ 2147483646 h 115"/>
                <a:gd name="T64" fmla="*/ 2147483646 w 322"/>
                <a:gd name="T65" fmla="*/ 2147483646 h 115"/>
                <a:gd name="T66" fmla="*/ 2147483646 w 322"/>
                <a:gd name="T67" fmla="*/ 2147483646 h 115"/>
                <a:gd name="T68" fmla="*/ 2147483646 w 322"/>
                <a:gd name="T69" fmla="*/ 2147483646 h 115"/>
                <a:gd name="T70" fmla="*/ 2147483646 w 322"/>
                <a:gd name="T71" fmla="*/ 2147483646 h 115"/>
                <a:gd name="T72" fmla="*/ 2147483646 w 322"/>
                <a:gd name="T73" fmla="*/ 2147483646 h 115"/>
                <a:gd name="T74" fmla="*/ 2147483646 w 322"/>
                <a:gd name="T75" fmla="*/ 2147483646 h 115"/>
                <a:gd name="T76" fmla="*/ 2147483646 w 322"/>
                <a:gd name="T77" fmla="*/ 2147483646 h 115"/>
                <a:gd name="T78" fmla="*/ 2147483646 w 322"/>
                <a:gd name="T79" fmla="*/ 2147483646 h 115"/>
                <a:gd name="T80" fmla="*/ 2147483646 w 322"/>
                <a:gd name="T81" fmla="*/ 2147483646 h 1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2" h="115">
                  <a:moveTo>
                    <a:pt x="278" y="6"/>
                  </a:moveTo>
                  <a:cubicBezTo>
                    <a:pt x="262" y="0"/>
                    <a:pt x="244" y="0"/>
                    <a:pt x="226" y="5"/>
                  </a:cubicBezTo>
                  <a:cubicBezTo>
                    <a:pt x="226" y="6"/>
                    <a:pt x="226" y="6"/>
                    <a:pt x="226" y="6"/>
                  </a:cubicBezTo>
                  <a:cubicBezTo>
                    <a:pt x="208" y="0"/>
                    <a:pt x="189" y="1"/>
                    <a:pt x="171" y="8"/>
                  </a:cubicBezTo>
                  <a:cubicBezTo>
                    <a:pt x="153" y="4"/>
                    <a:pt x="135" y="6"/>
                    <a:pt x="117" y="13"/>
                  </a:cubicBezTo>
                  <a:cubicBezTo>
                    <a:pt x="100" y="11"/>
                    <a:pt x="81" y="15"/>
                    <a:pt x="65" y="23"/>
                  </a:cubicBezTo>
                  <a:cubicBezTo>
                    <a:pt x="47" y="21"/>
                    <a:pt x="29" y="25"/>
                    <a:pt x="12" y="35"/>
                  </a:cubicBezTo>
                  <a:cubicBezTo>
                    <a:pt x="13" y="35"/>
                    <a:pt x="13" y="35"/>
                    <a:pt x="13" y="35"/>
                  </a:cubicBezTo>
                  <a:cubicBezTo>
                    <a:pt x="8" y="35"/>
                    <a:pt x="4" y="35"/>
                    <a:pt x="0" y="36"/>
                  </a:cubicBezTo>
                  <a:cubicBezTo>
                    <a:pt x="0" y="36"/>
                    <a:pt x="0" y="36"/>
                    <a:pt x="0" y="36"/>
                  </a:cubicBezTo>
                  <a:cubicBezTo>
                    <a:pt x="1" y="37"/>
                    <a:pt x="1" y="37"/>
                    <a:pt x="1" y="37"/>
                  </a:cubicBezTo>
                  <a:cubicBezTo>
                    <a:pt x="7" y="59"/>
                    <a:pt x="7" y="59"/>
                    <a:pt x="7" y="59"/>
                  </a:cubicBezTo>
                  <a:cubicBezTo>
                    <a:pt x="7" y="61"/>
                    <a:pt x="7" y="61"/>
                    <a:pt x="7" y="61"/>
                  </a:cubicBezTo>
                  <a:cubicBezTo>
                    <a:pt x="17" y="93"/>
                    <a:pt x="17" y="93"/>
                    <a:pt x="17" y="93"/>
                  </a:cubicBezTo>
                  <a:cubicBezTo>
                    <a:pt x="17" y="95"/>
                    <a:pt x="17" y="95"/>
                    <a:pt x="17" y="95"/>
                  </a:cubicBezTo>
                  <a:cubicBezTo>
                    <a:pt x="22" y="114"/>
                    <a:pt x="22" y="114"/>
                    <a:pt x="22" y="114"/>
                  </a:cubicBezTo>
                  <a:cubicBezTo>
                    <a:pt x="22" y="114"/>
                    <a:pt x="22" y="114"/>
                    <a:pt x="22" y="114"/>
                  </a:cubicBezTo>
                  <a:cubicBezTo>
                    <a:pt x="23" y="115"/>
                    <a:pt x="23" y="115"/>
                    <a:pt x="23" y="115"/>
                  </a:cubicBezTo>
                  <a:cubicBezTo>
                    <a:pt x="23" y="115"/>
                    <a:pt x="23" y="115"/>
                    <a:pt x="23" y="115"/>
                  </a:cubicBezTo>
                  <a:cubicBezTo>
                    <a:pt x="25" y="115"/>
                    <a:pt x="27" y="114"/>
                    <a:pt x="29" y="114"/>
                  </a:cubicBezTo>
                  <a:cubicBezTo>
                    <a:pt x="37" y="111"/>
                    <a:pt x="45" y="108"/>
                    <a:pt x="53" y="103"/>
                  </a:cubicBezTo>
                  <a:cubicBezTo>
                    <a:pt x="61" y="104"/>
                    <a:pt x="69" y="104"/>
                    <a:pt x="77" y="102"/>
                  </a:cubicBezTo>
                  <a:cubicBezTo>
                    <a:pt x="85" y="100"/>
                    <a:pt x="94" y="97"/>
                    <a:pt x="101" y="93"/>
                  </a:cubicBezTo>
                  <a:cubicBezTo>
                    <a:pt x="110" y="94"/>
                    <a:pt x="118" y="94"/>
                    <a:pt x="126" y="93"/>
                  </a:cubicBezTo>
                  <a:cubicBezTo>
                    <a:pt x="134" y="92"/>
                    <a:pt x="142" y="90"/>
                    <a:pt x="150" y="87"/>
                  </a:cubicBezTo>
                  <a:cubicBezTo>
                    <a:pt x="158" y="88"/>
                    <a:pt x="166" y="89"/>
                    <a:pt x="173" y="88"/>
                  </a:cubicBezTo>
                  <a:cubicBezTo>
                    <a:pt x="181" y="87"/>
                    <a:pt x="190" y="85"/>
                    <a:pt x="199" y="82"/>
                  </a:cubicBezTo>
                  <a:cubicBezTo>
                    <a:pt x="207" y="84"/>
                    <a:pt x="215" y="85"/>
                    <a:pt x="223" y="85"/>
                  </a:cubicBezTo>
                  <a:cubicBezTo>
                    <a:pt x="231" y="85"/>
                    <a:pt x="240" y="84"/>
                    <a:pt x="248" y="81"/>
                  </a:cubicBezTo>
                  <a:cubicBezTo>
                    <a:pt x="256" y="84"/>
                    <a:pt x="264" y="85"/>
                    <a:pt x="273" y="86"/>
                  </a:cubicBezTo>
                  <a:cubicBezTo>
                    <a:pt x="281" y="86"/>
                    <a:pt x="289" y="85"/>
                    <a:pt x="297" y="83"/>
                  </a:cubicBezTo>
                  <a:cubicBezTo>
                    <a:pt x="303" y="86"/>
                    <a:pt x="308" y="87"/>
                    <a:pt x="314" y="88"/>
                  </a:cubicBezTo>
                  <a:cubicBezTo>
                    <a:pt x="314" y="87"/>
                    <a:pt x="314" y="87"/>
                    <a:pt x="314" y="87"/>
                  </a:cubicBezTo>
                  <a:cubicBezTo>
                    <a:pt x="316" y="67"/>
                    <a:pt x="316" y="67"/>
                    <a:pt x="316" y="67"/>
                  </a:cubicBezTo>
                  <a:cubicBezTo>
                    <a:pt x="316" y="66"/>
                    <a:pt x="316" y="66"/>
                    <a:pt x="316" y="66"/>
                  </a:cubicBezTo>
                  <a:cubicBezTo>
                    <a:pt x="319" y="32"/>
                    <a:pt x="319" y="32"/>
                    <a:pt x="319" y="32"/>
                  </a:cubicBezTo>
                  <a:cubicBezTo>
                    <a:pt x="319" y="30"/>
                    <a:pt x="319" y="30"/>
                    <a:pt x="319" y="30"/>
                  </a:cubicBezTo>
                  <a:cubicBezTo>
                    <a:pt x="321" y="7"/>
                    <a:pt x="321" y="7"/>
                    <a:pt x="321" y="7"/>
                  </a:cubicBezTo>
                  <a:cubicBezTo>
                    <a:pt x="321" y="7"/>
                    <a:pt x="321" y="7"/>
                    <a:pt x="321" y="7"/>
                  </a:cubicBezTo>
                  <a:cubicBezTo>
                    <a:pt x="322" y="6"/>
                    <a:pt x="322" y="6"/>
                    <a:pt x="322" y="6"/>
                  </a:cubicBezTo>
                  <a:cubicBezTo>
                    <a:pt x="308" y="2"/>
                    <a:pt x="293" y="2"/>
                    <a:pt x="278" y="6"/>
                  </a:cubicBezTo>
                  <a:close/>
                </a:path>
              </a:pathLst>
            </a:custGeom>
            <a:solidFill>
              <a:srgbClr val="BCBEC0"/>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86" name="MH_Other_254"/>
            <p:cNvSpPr>
              <a:spLocks/>
            </p:cNvSpPr>
            <p:nvPr>
              <p:custDataLst>
                <p:tags r:id="rId260"/>
              </p:custDataLst>
            </p:nvPr>
          </p:nvSpPr>
          <p:spPr bwMode="auto">
            <a:xfrm>
              <a:off x="4185702" y="2082790"/>
              <a:ext cx="187322" cy="61904"/>
            </a:xfrm>
            <a:custGeom>
              <a:avLst/>
              <a:gdLst>
                <a:gd name="T0" fmla="*/ 2147483646 w 232"/>
                <a:gd name="T1" fmla="*/ 2147483646 h 78"/>
                <a:gd name="T2" fmla="*/ 2147483646 w 232"/>
                <a:gd name="T3" fmla="*/ 2147483646 h 78"/>
                <a:gd name="T4" fmla="*/ 2147483646 w 232"/>
                <a:gd name="T5" fmla="*/ 2147483646 h 78"/>
                <a:gd name="T6" fmla="*/ 2147483646 w 232"/>
                <a:gd name="T7" fmla="*/ 2147483646 h 78"/>
                <a:gd name="T8" fmla="*/ 2147483646 w 232"/>
                <a:gd name="T9" fmla="*/ 2147483646 h 78"/>
                <a:gd name="T10" fmla="*/ 2147483646 w 232"/>
                <a:gd name="T11" fmla="*/ 2147483646 h 78"/>
                <a:gd name="T12" fmla="*/ 2147483646 w 232"/>
                <a:gd name="T13" fmla="*/ 2147483646 h 78"/>
                <a:gd name="T14" fmla="*/ 2147483646 w 232"/>
                <a:gd name="T15" fmla="*/ 2147483646 h 78"/>
                <a:gd name="T16" fmla="*/ 2147483646 w 232"/>
                <a:gd name="T17" fmla="*/ 2147483646 h 78"/>
                <a:gd name="T18" fmla="*/ 2147483646 w 232"/>
                <a:gd name="T19" fmla="*/ 2147483646 h 78"/>
                <a:gd name="T20" fmla="*/ 2147483646 w 232"/>
                <a:gd name="T21" fmla="*/ 2147483646 h 78"/>
                <a:gd name="T22" fmla="*/ 2147483646 w 232"/>
                <a:gd name="T23" fmla="*/ 1751902553 h 78"/>
                <a:gd name="T24" fmla="*/ 2147483646 w 232"/>
                <a:gd name="T25" fmla="*/ 1751902553 h 78"/>
                <a:gd name="T26" fmla="*/ 0 w 232"/>
                <a:gd name="T27" fmla="*/ 2147483646 h 78"/>
                <a:gd name="T28" fmla="*/ 595744046 w 232"/>
                <a:gd name="T29" fmla="*/ 2147483646 h 78"/>
                <a:gd name="T30" fmla="*/ 2147483646 w 232"/>
                <a:gd name="T31" fmla="*/ 2147483646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2" h="78">
                  <a:moveTo>
                    <a:pt x="81" y="14"/>
                  </a:moveTo>
                  <a:cubicBezTo>
                    <a:pt x="109" y="28"/>
                    <a:pt x="120" y="35"/>
                    <a:pt x="121" y="35"/>
                  </a:cubicBezTo>
                  <a:cubicBezTo>
                    <a:pt x="121" y="36"/>
                    <a:pt x="132" y="42"/>
                    <a:pt x="158" y="59"/>
                  </a:cubicBezTo>
                  <a:cubicBezTo>
                    <a:pt x="175" y="69"/>
                    <a:pt x="191" y="75"/>
                    <a:pt x="208" y="76"/>
                  </a:cubicBezTo>
                  <a:cubicBezTo>
                    <a:pt x="216" y="76"/>
                    <a:pt x="224" y="75"/>
                    <a:pt x="232" y="73"/>
                  </a:cubicBezTo>
                  <a:cubicBezTo>
                    <a:pt x="230" y="72"/>
                    <a:pt x="230" y="72"/>
                    <a:pt x="230" y="72"/>
                  </a:cubicBezTo>
                  <a:cubicBezTo>
                    <a:pt x="205" y="78"/>
                    <a:pt x="183" y="73"/>
                    <a:pt x="159" y="58"/>
                  </a:cubicBezTo>
                  <a:cubicBezTo>
                    <a:pt x="133" y="41"/>
                    <a:pt x="121" y="34"/>
                    <a:pt x="121" y="34"/>
                  </a:cubicBezTo>
                  <a:cubicBezTo>
                    <a:pt x="121" y="34"/>
                    <a:pt x="110" y="27"/>
                    <a:pt x="81" y="13"/>
                  </a:cubicBezTo>
                  <a:cubicBezTo>
                    <a:pt x="73" y="8"/>
                    <a:pt x="64" y="5"/>
                    <a:pt x="55" y="4"/>
                  </a:cubicBezTo>
                  <a:cubicBezTo>
                    <a:pt x="54" y="4"/>
                    <a:pt x="53" y="4"/>
                    <a:pt x="53" y="5"/>
                  </a:cubicBezTo>
                  <a:cubicBezTo>
                    <a:pt x="52" y="3"/>
                    <a:pt x="52" y="3"/>
                    <a:pt x="52" y="3"/>
                  </a:cubicBezTo>
                  <a:cubicBezTo>
                    <a:pt x="52" y="3"/>
                    <a:pt x="52" y="3"/>
                    <a:pt x="52" y="3"/>
                  </a:cubicBezTo>
                  <a:cubicBezTo>
                    <a:pt x="35" y="1"/>
                    <a:pt x="16" y="5"/>
                    <a:pt x="0" y="13"/>
                  </a:cubicBezTo>
                  <a:cubicBezTo>
                    <a:pt x="1" y="13"/>
                    <a:pt x="1" y="13"/>
                    <a:pt x="1" y="13"/>
                  </a:cubicBezTo>
                  <a:cubicBezTo>
                    <a:pt x="27" y="0"/>
                    <a:pt x="53" y="0"/>
                    <a:pt x="81" y="14"/>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87" name="MH_Other_255"/>
            <p:cNvSpPr>
              <a:spLocks/>
            </p:cNvSpPr>
            <p:nvPr>
              <p:custDataLst>
                <p:tags r:id="rId261"/>
              </p:custDataLst>
            </p:nvPr>
          </p:nvSpPr>
          <p:spPr bwMode="auto">
            <a:xfrm>
              <a:off x="4228343" y="2076750"/>
              <a:ext cx="158386" cy="67944"/>
            </a:xfrm>
            <a:custGeom>
              <a:avLst/>
              <a:gdLst>
                <a:gd name="T0" fmla="*/ 2147483646 w 197"/>
                <a:gd name="T1" fmla="*/ 2147483646 h 85"/>
                <a:gd name="T2" fmla="*/ 2147483646 w 197"/>
                <a:gd name="T3" fmla="*/ 2147483646 h 85"/>
                <a:gd name="T4" fmla="*/ 2147483646 w 197"/>
                <a:gd name="T5" fmla="*/ 2147483646 h 85"/>
                <a:gd name="T6" fmla="*/ 2147483646 w 197"/>
                <a:gd name="T7" fmla="*/ 2147483646 h 85"/>
                <a:gd name="T8" fmla="*/ 2147483646 w 197"/>
                <a:gd name="T9" fmla="*/ 2147483646 h 85"/>
                <a:gd name="T10" fmla="*/ 2147483646 w 197"/>
                <a:gd name="T11" fmla="*/ 2147483646 h 85"/>
                <a:gd name="T12" fmla="*/ 2147483646 w 197"/>
                <a:gd name="T13" fmla="*/ 2147483646 h 85"/>
                <a:gd name="T14" fmla="*/ 2147483646 w 197"/>
                <a:gd name="T15" fmla="*/ 2147483646 h 85"/>
                <a:gd name="T16" fmla="*/ 0 w 197"/>
                <a:gd name="T17" fmla="*/ 2147483646 h 85"/>
                <a:gd name="T18" fmla="*/ 1772061880 w 197"/>
                <a:gd name="T19" fmla="*/ 2147483646 h 85"/>
                <a:gd name="T20" fmla="*/ 2147483646 w 197"/>
                <a:gd name="T21" fmla="*/ 2147483646 h 85"/>
                <a:gd name="T22" fmla="*/ 2147483646 w 197"/>
                <a:gd name="T23" fmla="*/ 2147483646 h 85"/>
                <a:gd name="T24" fmla="*/ 2147483646 w 197"/>
                <a:gd name="T25" fmla="*/ 2147483646 h 85"/>
                <a:gd name="T26" fmla="*/ 2147483646 w 197"/>
                <a:gd name="T27" fmla="*/ 2147483646 h 85"/>
                <a:gd name="T28" fmla="*/ 2147483646 w 197"/>
                <a:gd name="T29" fmla="*/ 2147483646 h 85"/>
                <a:gd name="T30" fmla="*/ 2147483646 w 197"/>
                <a:gd name="T31" fmla="*/ 2147483646 h 85"/>
                <a:gd name="T32" fmla="*/ 2147483646 w 197"/>
                <a:gd name="T33" fmla="*/ 2147483646 h 85"/>
                <a:gd name="T34" fmla="*/ 2147483646 w 197"/>
                <a:gd name="T35" fmla="*/ 2147483646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7" h="85">
                  <a:moveTo>
                    <a:pt x="197" y="85"/>
                  </a:moveTo>
                  <a:cubicBezTo>
                    <a:pt x="197" y="84"/>
                    <a:pt x="197" y="84"/>
                    <a:pt x="197" y="84"/>
                  </a:cubicBezTo>
                  <a:cubicBezTo>
                    <a:pt x="183" y="81"/>
                    <a:pt x="170" y="75"/>
                    <a:pt x="156" y="65"/>
                  </a:cubicBezTo>
                  <a:cubicBezTo>
                    <a:pt x="131" y="47"/>
                    <a:pt x="120" y="40"/>
                    <a:pt x="120" y="40"/>
                  </a:cubicBezTo>
                  <a:cubicBezTo>
                    <a:pt x="119" y="40"/>
                    <a:pt x="109" y="31"/>
                    <a:pt x="81" y="16"/>
                  </a:cubicBezTo>
                  <a:cubicBezTo>
                    <a:pt x="73" y="11"/>
                    <a:pt x="64" y="7"/>
                    <a:pt x="56" y="5"/>
                  </a:cubicBezTo>
                  <a:cubicBezTo>
                    <a:pt x="55" y="5"/>
                    <a:pt x="55" y="6"/>
                    <a:pt x="55" y="6"/>
                  </a:cubicBezTo>
                  <a:cubicBezTo>
                    <a:pt x="55" y="5"/>
                    <a:pt x="55" y="5"/>
                    <a:pt x="55" y="5"/>
                  </a:cubicBezTo>
                  <a:cubicBezTo>
                    <a:pt x="36" y="1"/>
                    <a:pt x="18" y="3"/>
                    <a:pt x="0" y="10"/>
                  </a:cubicBezTo>
                  <a:cubicBezTo>
                    <a:pt x="3" y="11"/>
                    <a:pt x="3" y="11"/>
                    <a:pt x="3" y="11"/>
                  </a:cubicBezTo>
                  <a:cubicBezTo>
                    <a:pt x="29" y="0"/>
                    <a:pt x="55" y="2"/>
                    <a:pt x="80" y="17"/>
                  </a:cubicBezTo>
                  <a:cubicBezTo>
                    <a:pt x="108" y="32"/>
                    <a:pt x="119" y="41"/>
                    <a:pt x="119" y="41"/>
                  </a:cubicBezTo>
                  <a:cubicBezTo>
                    <a:pt x="119" y="41"/>
                    <a:pt x="130" y="48"/>
                    <a:pt x="155" y="66"/>
                  </a:cubicBezTo>
                  <a:cubicBezTo>
                    <a:pt x="163" y="72"/>
                    <a:pt x="170" y="76"/>
                    <a:pt x="178" y="79"/>
                  </a:cubicBezTo>
                  <a:cubicBezTo>
                    <a:pt x="180" y="79"/>
                    <a:pt x="180" y="79"/>
                    <a:pt x="180" y="79"/>
                  </a:cubicBezTo>
                  <a:cubicBezTo>
                    <a:pt x="180" y="80"/>
                    <a:pt x="180" y="80"/>
                    <a:pt x="180" y="80"/>
                  </a:cubicBezTo>
                  <a:cubicBezTo>
                    <a:pt x="180" y="80"/>
                    <a:pt x="180" y="80"/>
                    <a:pt x="180" y="80"/>
                  </a:cubicBezTo>
                  <a:cubicBezTo>
                    <a:pt x="186" y="83"/>
                    <a:pt x="191" y="84"/>
                    <a:pt x="197" y="85"/>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88" name="MH_Other_256"/>
            <p:cNvSpPr>
              <a:spLocks/>
            </p:cNvSpPr>
            <p:nvPr>
              <p:custDataLst>
                <p:tags r:id="rId262"/>
              </p:custDataLst>
            </p:nvPr>
          </p:nvSpPr>
          <p:spPr bwMode="auto">
            <a:xfrm>
              <a:off x="4371499" y="2140165"/>
              <a:ext cx="1523" cy="1509"/>
            </a:xfrm>
            <a:custGeom>
              <a:avLst/>
              <a:gdLst>
                <a:gd name="T0" fmla="*/ 179346497 w 5"/>
                <a:gd name="T1" fmla="*/ 0 h 3"/>
                <a:gd name="T2" fmla="*/ 0 w 5"/>
                <a:gd name="T3" fmla="*/ 0 h 3"/>
                <a:gd name="T4" fmla="*/ 179346497 w 5"/>
                <a:gd name="T5" fmla="*/ 298590347 h 3"/>
                <a:gd name="T6" fmla="*/ 179346497 w 5"/>
                <a:gd name="T7" fmla="*/ 298590347 h 3"/>
                <a:gd name="T8" fmla="*/ 179346497 w 5"/>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5" y="0"/>
                  </a:moveTo>
                  <a:lnTo>
                    <a:pt x="0" y="0"/>
                  </a:lnTo>
                  <a:lnTo>
                    <a:pt x="5" y="3"/>
                  </a:lnTo>
                  <a:lnTo>
                    <a:pt x="5"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89" name="MH_Other_257"/>
            <p:cNvSpPr>
              <a:spLocks/>
            </p:cNvSpPr>
            <p:nvPr>
              <p:custDataLst>
                <p:tags r:id="rId263"/>
              </p:custDataLst>
            </p:nvPr>
          </p:nvSpPr>
          <p:spPr bwMode="auto">
            <a:xfrm>
              <a:off x="4228343" y="2084299"/>
              <a:ext cx="1523" cy="3019"/>
            </a:xfrm>
            <a:custGeom>
              <a:avLst/>
              <a:gdLst>
                <a:gd name="T0" fmla="*/ 232561012 w 3"/>
                <a:gd name="T1" fmla="*/ 2147483646 h 2"/>
                <a:gd name="T2" fmla="*/ 697402489 w 3"/>
                <a:gd name="T3" fmla="*/ 2147483646 h 2"/>
                <a:gd name="T4" fmla="*/ 0 w 3"/>
                <a:gd name="T5" fmla="*/ 0 h 2"/>
                <a:gd name="T6" fmla="*/ 0 w 3"/>
                <a:gd name="T7" fmla="*/ 0 h 2"/>
                <a:gd name="T8" fmla="*/ 232561012 w 3"/>
                <a:gd name="T9" fmla="*/ 2147483646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1" y="2"/>
                  </a:moveTo>
                  <a:cubicBezTo>
                    <a:pt x="1" y="1"/>
                    <a:pt x="2" y="1"/>
                    <a:pt x="3" y="1"/>
                  </a:cubicBezTo>
                  <a:cubicBezTo>
                    <a:pt x="0" y="0"/>
                    <a:pt x="0" y="0"/>
                    <a:pt x="0" y="0"/>
                  </a:cubicBezTo>
                  <a:cubicBezTo>
                    <a:pt x="0" y="0"/>
                    <a:pt x="0" y="0"/>
                    <a:pt x="0" y="0"/>
                  </a:cubicBezTo>
                  <a:lnTo>
                    <a:pt x="1" y="2"/>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90" name="MH_Other_258"/>
            <p:cNvSpPr>
              <a:spLocks/>
            </p:cNvSpPr>
            <p:nvPr>
              <p:custDataLst>
                <p:tags r:id="rId264"/>
              </p:custDataLst>
            </p:nvPr>
          </p:nvSpPr>
          <p:spPr bwMode="auto">
            <a:xfrm>
              <a:off x="4270985" y="2073730"/>
              <a:ext cx="117267" cy="54356"/>
            </a:xfrm>
            <a:custGeom>
              <a:avLst/>
              <a:gdLst>
                <a:gd name="T0" fmla="*/ 2147483646 w 146"/>
                <a:gd name="T1" fmla="*/ 2147483646 h 68"/>
                <a:gd name="T2" fmla="*/ 2147483646 w 146"/>
                <a:gd name="T3" fmla="*/ 2147483646 h 68"/>
                <a:gd name="T4" fmla="*/ 2147483646 w 146"/>
                <a:gd name="T5" fmla="*/ 2147483646 h 68"/>
                <a:gd name="T6" fmla="*/ 2147483646 w 146"/>
                <a:gd name="T7" fmla="*/ 2147483646 h 68"/>
                <a:gd name="T8" fmla="*/ 2147483646 w 146"/>
                <a:gd name="T9" fmla="*/ 2147483646 h 68"/>
                <a:gd name="T10" fmla="*/ 2147483646 w 146"/>
                <a:gd name="T11" fmla="*/ 2147483646 h 68"/>
                <a:gd name="T12" fmla="*/ 2147483646 w 146"/>
                <a:gd name="T13" fmla="*/ 2147483646 h 68"/>
                <a:gd name="T14" fmla="*/ 2147483646 w 146"/>
                <a:gd name="T15" fmla="*/ 2147483646 h 68"/>
                <a:gd name="T16" fmla="*/ 2147483646 w 146"/>
                <a:gd name="T17" fmla="*/ 2147483646 h 68"/>
                <a:gd name="T18" fmla="*/ 0 w 146"/>
                <a:gd name="T19" fmla="*/ 2147483646 h 68"/>
                <a:gd name="T20" fmla="*/ 1177649264 w 146"/>
                <a:gd name="T21" fmla="*/ 2147483646 h 68"/>
                <a:gd name="T22" fmla="*/ 1766473897 w 146"/>
                <a:gd name="T23" fmla="*/ 2147483646 h 68"/>
                <a:gd name="T24" fmla="*/ 2147483646 w 146"/>
                <a:gd name="T25" fmla="*/ 2147483646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6" h="68">
                  <a:moveTo>
                    <a:pt x="81" y="20"/>
                  </a:moveTo>
                  <a:cubicBezTo>
                    <a:pt x="108" y="37"/>
                    <a:pt x="118" y="46"/>
                    <a:pt x="118" y="46"/>
                  </a:cubicBezTo>
                  <a:cubicBezTo>
                    <a:pt x="146" y="68"/>
                    <a:pt x="146" y="68"/>
                    <a:pt x="146" y="68"/>
                  </a:cubicBezTo>
                  <a:cubicBezTo>
                    <a:pt x="146" y="67"/>
                    <a:pt x="146" y="67"/>
                    <a:pt x="146" y="67"/>
                  </a:cubicBezTo>
                  <a:cubicBezTo>
                    <a:pt x="119" y="45"/>
                    <a:pt x="119" y="45"/>
                    <a:pt x="119" y="45"/>
                  </a:cubicBezTo>
                  <a:cubicBezTo>
                    <a:pt x="119" y="45"/>
                    <a:pt x="109" y="36"/>
                    <a:pt x="82" y="19"/>
                  </a:cubicBezTo>
                  <a:cubicBezTo>
                    <a:pt x="74" y="13"/>
                    <a:pt x="66" y="9"/>
                    <a:pt x="57" y="7"/>
                  </a:cubicBezTo>
                  <a:cubicBezTo>
                    <a:pt x="57" y="7"/>
                    <a:pt x="57" y="7"/>
                    <a:pt x="56" y="7"/>
                  </a:cubicBezTo>
                  <a:cubicBezTo>
                    <a:pt x="56" y="7"/>
                    <a:pt x="56" y="7"/>
                    <a:pt x="56" y="7"/>
                  </a:cubicBezTo>
                  <a:cubicBezTo>
                    <a:pt x="38" y="1"/>
                    <a:pt x="19" y="2"/>
                    <a:pt x="0" y="9"/>
                  </a:cubicBezTo>
                  <a:cubicBezTo>
                    <a:pt x="2" y="9"/>
                    <a:pt x="2" y="9"/>
                    <a:pt x="2" y="9"/>
                  </a:cubicBezTo>
                  <a:cubicBezTo>
                    <a:pt x="3" y="9"/>
                    <a:pt x="3" y="9"/>
                    <a:pt x="3" y="9"/>
                  </a:cubicBezTo>
                  <a:cubicBezTo>
                    <a:pt x="30" y="0"/>
                    <a:pt x="56" y="3"/>
                    <a:pt x="81" y="2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91" name="MH_Other_259"/>
            <p:cNvSpPr>
              <a:spLocks/>
            </p:cNvSpPr>
            <p:nvPr>
              <p:custDataLst>
                <p:tags r:id="rId265"/>
              </p:custDataLst>
            </p:nvPr>
          </p:nvSpPr>
          <p:spPr bwMode="auto">
            <a:xfrm>
              <a:off x="4272508" y="2081279"/>
              <a:ext cx="0" cy="0"/>
            </a:xfrm>
            <a:custGeom>
              <a:avLst/>
              <a:gdLst>
                <a:gd name="T0" fmla="*/ 711 w 1"/>
                <a:gd name="T1" fmla="*/ 0 h 1"/>
                <a:gd name="T2" fmla="*/ 0 w 1"/>
                <a:gd name="T3" fmla="*/ 0 h 1"/>
                <a:gd name="T4" fmla="*/ 0 w 1"/>
                <a:gd name="T5" fmla="*/ 711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0"/>
                    <a:pt x="0" y="0"/>
                    <a:pt x="0" y="0"/>
                  </a:cubicBezTo>
                  <a:cubicBezTo>
                    <a:pt x="0" y="1"/>
                    <a:pt x="0" y="1"/>
                    <a:pt x="0" y="1"/>
                  </a:cubicBezTo>
                  <a:cubicBezTo>
                    <a:pt x="0" y="1"/>
                    <a:pt x="0" y="0"/>
                    <a:pt x="1"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92" name="MH_Other_260"/>
            <p:cNvSpPr>
              <a:spLocks/>
            </p:cNvSpPr>
            <p:nvPr>
              <p:custDataLst>
                <p:tags r:id="rId266"/>
              </p:custDataLst>
            </p:nvPr>
          </p:nvSpPr>
          <p:spPr bwMode="auto">
            <a:xfrm>
              <a:off x="4316673" y="2072220"/>
              <a:ext cx="74624" cy="27177"/>
            </a:xfrm>
            <a:custGeom>
              <a:avLst/>
              <a:gdLst>
                <a:gd name="T0" fmla="*/ 2147483646 w 93"/>
                <a:gd name="T1" fmla="*/ 2147483646 h 34"/>
                <a:gd name="T2" fmla="*/ 2147483646 w 93"/>
                <a:gd name="T3" fmla="*/ 2147483646 h 34"/>
                <a:gd name="T4" fmla="*/ 2147483646 w 93"/>
                <a:gd name="T5" fmla="*/ 2147483646 h 34"/>
                <a:gd name="T6" fmla="*/ 2147483646 w 93"/>
                <a:gd name="T7" fmla="*/ 2147483646 h 34"/>
                <a:gd name="T8" fmla="*/ 2147483646 w 93"/>
                <a:gd name="T9" fmla="*/ 2147483646 h 34"/>
                <a:gd name="T10" fmla="*/ 2147483646 w 93"/>
                <a:gd name="T11" fmla="*/ 2147483646 h 34"/>
                <a:gd name="T12" fmla="*/ 2147483646 w 93"/>
                <a:gd name="T13" fmla="*/ 2147483646 h 34"/>
                <a:gd name="T14" fmla="*/ 0 w 93"/>
                <a:gd name="T15" fmla="*/ 2147483646 h 34"/>
                <a:gd name="T16" fmla="*/ 0 w 93"/>
                <a:gd name="T17" fmla="*/ 2147483646 h 34"/>
                <a:gd name="T18" fmla="*/ 588376722 w 93"/>
                <a:gd name="T19" fmla="*/ 2147483646 h 34"/>
                <a:gd name="T20" fmla="*/ 2147483646 w 93"/>
                <a:gd name="T21" fmla="*/ 2147483646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34">
                  <a:moveTo>
                    <a:pt x="79" y="23"/>
                  </a:moveTo>
                  <a:cubicBezTo>
                    <a:pt x="84" y="27"/>
                    <a:pt x="89" y="31"/>
                    <a:pt x="93" y="34"/>
                  </a:cubicBezTo>
                  <a:cubicBezTo>
                    <a:pt x="93" y="32"/>
                    <a:pt x="93" y="32"/>
                    <a:pt x="93" y="32"/>
                  </a:cubicBezTo>
                  <a:cubicBezTo>
                    <a:pt x="89" y="29"/>
                    <a:pt x="85" y="26"/>
                    <a:pt x="80" y="22"/>
                  </a:cubicBezTo>
                  <a:cubicBezTo>
                    <a:pt x="72" y="16"/>
                    <a:pt x="63" y="12"/>
                    <a:pt x="55" y="8"/>
                  </a:cubicBezTo>
                  <a:cubicBezTo>
                    <a:pt x="53" y="9"/>
                    <a:pt x="53" y="9"/>
                    <a:pt x="53" y="9"/>
                  </a:cubicBezTo>
                  <a:cubicBezTo>
                    <a:pt x="52" y="8"/>
                    <a:pt x="52" y="8"/>
                    <a:pt x="52" y="8"/>
                  </a:cubicBezTo>
                  <a:cubicBezTo>
                    <a:pt x="36" y="2"/>
                    <a:pt x="18" y="2"/>
                    <a:pt x="0" y="7"/>
                  </a:cubicBezTo>
                  <a:cubicBezTo>
                    <a:pt x="0" y="8"/>
                    <a:pt x="0" y="8"/>
                    <a:pt x="0" y="8"/>
                  </a:cubicBezTo>
                  <a:cubicBezTo>
                    <a:pt x="1" y="8"/>
                    <a:pt x="1" y="8"/>
                    <a:pt x="1" y="8"/>
                  </a:cubicBezTo>
                  <a:cubicBezTo>
                    <a:pt x="29" y="0"/>
                    <a:pt x="55" y="5"/>
                    <a:pt x="79" y="23"/>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93" name="MH_Other_261"/>
            <p:cNvSpPr>
              <a:spLocks/>
            </p:cNvSpPr>
            <p:nvPr>
              <p:custDataLst>
                <p:tags r:id="rId267"/>
              </p:custDataLst>
            </p:nvPr>
          </p:nvSpPr>
          <p:spPr bwMode="auto">
            <a:xfrm>
              <a:off x="4316673" y="2079769"/>
              <a:ext cx="0" cy="0"/>
            </a:xfrm>
            <a:custGeom>
              <a:avLst/>
              <a:gdLst>
                <a:gd name="T0" fmla="*/ 711 w 1"/>
                <a:gd name="T1" fmla="*/ 0 w 1"/>
                <a:gd name="T2" fmla="*/ 0 w 1"/>
                <a:gd name="T3" fmla="*/ 711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cubicBezTo>
                    <a:pt x="1" y="0"/>
                    <a:pt x="1" y="0"/>
                    <a:pt x="1"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94" name="MH_Other_262"/>
            <p:cNvSpPr>
              <a:spLocks/>
            </p:cNvSpPr>
            <p:nvPr>
              <p:custDataLst>
                <p:tags r:id="rId268"/>
              </p:custDataLst>
            </p:nvPr>
          </p:nvSpPr>
          <p:spPr bwMode="auto">
            <a:xfrm>
              <a:off x="4357793" y="2076751"/>
              <a:ext cx="36550" cy="3019"/>
            </a:xfrm>
            <a:custGeom>
              <a:avLst/>
              <a:gdLst>
                <a:gd name="T0" fmla="*/ 2147483646 w 44"/>
                <a:gd name="T1" fmla="*/ 1720157850 h 5"/>
                <a:gd name="T2" fmla="*/ 2147483646 w 44"/>
                <a:gd name="T3" fmla="*/ 1720157850 h 5"/>
                <a:gd name="T4" fmla="*/ 2147483646 w 44"/>
                <a:gd name="T5" fmla="*/ 1376206925 h 5"/>
                <a:gd name="T6" fmla="*/ 0 w 44"/>
                <a:gd name="T7" fmla="*/ 1376206925 h 5"/>
                <a:gd name="T8" fmla="*/ 1890242311 w 44"/>
                <a:gd name="T9" fmla="*/ 1376206925 h 5"/>
                <a:gd name="T10" fmla="*/ 2147483646 w 44"/>
                <a:gd name="T11" fmla="*/ 172015785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5">
                  <a:moveTo>
                    <a:pt x="43" y="5"/>
                  </a:moveTo>
                  <a:cubicBezTo>
                    <a:pt x="43" y="5"/>
                    <a:pt x="43" y="5"/>
                    <a:pt x="43" y="5"/>
                  </a:cubicBezTo>
                  <a:cubicBezTo>
                    <a:pt x="44" y="4"/>
                    <a:pt x="44" y="4"/>
                    <a:pt x="44" y="4"/>
                  </a:cubicBezTo>
                  <a:cubicBezTo>
                    <a:pt x="30" y="0"/>
                    <a:pt x="15" y="0"/>
                    <a:pt x="0" y="4"/>
                  </a:cubicBezTo>
                  <a:cubicBezTo>
                    <a:pt x="3" y="4"/>
                    <a:pt x="3" y="4"/>
                    <a:pt x="3" y="4"/>
                  </a:cubicBezTo>
                  <a:cubicBezTo>
                    <a:pt x="17" y="2"/>
                    <a:pt x="31" y="2"/>
                    <a:pt x="43" y="5"/>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95" name="MH_Other_263"/>
            <p:cNvSpPr>
              <a:spLocks/>
            </p:cNvSpPr>
            <p:nvPr>
              <p:custDataLst>
                <p:tags r:id="rId269"/>
              </p:custDataLst>
            </p:nvPr>
          </p:nvSpPr>
          <p:spPr bwMode="auto">
            <a:xfrm>
              <a:off x="4357793" y="2079769"/>
              <a:ext cx="3046" cy="0"/>
            </a:xfrm>
            <a:custGeom>
              <a:avLst/>
              <a:gdLst>
                <a:gd name="T0" fmla="*/ 146271796 w 7"/>
                <a:gd name="T1" fmla="*/ 119 h 3"/>
                <a:gd name="T2" fmla="*/ 512054475 w 7"/>
                <a:gd name="T3" fmla="*/ 0 h 3"/>
                <a:gd name="T4" fmla="*/ 0 w 7"/>
                <a:gd name="T5" fmla="*/ 0 h 3"/>
                <a:gd name="T6" fmla="*/ 146271796 w 7"/>
                <a:gd name="T7" fmla="*/ 119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2" y="3"/>
                  </a:moveTo>
                  <a:lnTo>
                    <a:pt x="7" y="0"/>
                  </a:lnTo>
                  <a:lnTo>
                    <a:pt x="0" y="0"/>
                  </a:lnTo>
                  <a:lnTo>
                    <a:pt x="2" y="3"/>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96" name="MH_Other_264"/>
            <p:cNvSpPr>
              <a:spLocks/>
            </p:cNvSpPr>
            <p:nvPr>
              <p:custDataLst>
                <p:tags r:id="rId270"/>
              </p:custDataLst>
            </p:nvPr>
          </p:nvSpPr>
          <p:spPr bwMode="auto">
            <a:xfrm>
              <a:off x="4152195" y="2156773"/>
              <a:ext cx="24367" cy="9060"/>
            </a:xfrm>
            <a:custGeom>
              <a:avLst/>
              <a:gdLst>
                <a:gd name="T0" fmla="*/ 0 w 31"/>
                <a:gd name="T1" fmla="*/ 2147483646 h 12"/>
                <a:gd name="T2" fmla="*/ 0 w 31"/>
                <a:gd name="T3" fmla="*/ 2147483646 h 12"/>
                <a:gd name="T4" fmla="*/ 561913548 w 31"/>
                <a:gd name="T5" fmla="*/ 2147483646 h 12"/>
                <a:gd name="T6" fmla="*/ 561913548 w 31"/>
                <a:gd name="T7" fmla="*/ 2147483646 h 12"/>
                <a:gd name="T8" fmla="*/ 2147483646 w 31"/>
                <a:gd name="T9" fmla="*/ 2147483646 h 12"/>
                <a:gd name="T10" fmla="*/ 2147483646 w 31"/>
                <a:gd name="T11" fmla="*/ 0 h 12"/>
                <a:gd name="T12" fmla="*/ 2147483646 w 31"/>
                <a:gd name="T13" fmla="*/ 0 h 12"/>
                <a:gd name="T14" fmla="*/ 2147483646 w 31"/>
                <a:gd name="T15" fmla="*/ 0 h 12"/>
                <a:gd name="T16" fmla="*/ 0 w 31"/>
                <a:gd name="T17" fmla="*/ 214748364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2">
                  <a:moveTo>
                    <a:pt x="0" y="11"/>
                  </a:moveTo>
                  <a:cubicBezTo>
                    <a:pt x="0" y="11"/>
                    <a:pt x="0" y="11"/>
                    <a:pt x="0" y="11"/>
                  </a:cubicBezTo>
                  <a:cubicBezTo>
                    <a:pt x="1" y="12"/>
                    <a:pt x="1" y="12"/>
                    <a:pt x="1" y="12"/>
                  </a:cubicBezTo>
                  <a:cubicBezTo>
                    <a:pt x="1" y="12"/>
                    <a:pt x="1" y="12"/>
                    <a:pt x="1" y="12"/>
                  </a:cubicBezTo>
                  <a:cubicBezTo>
                    <a:pt x="3" y="12"/>
                    <a:pt x="5" y="11"/>
                    <a:pt x="7" y="11"/>
                  </a:cubicBezTo>
                  <a:cubicBezTo>
                    <a:pt x="15" y="8"/>
                    <a:pt x="23" y="5"/>
                    <a:pt x="31" y="0"/>
                  </a:cubicBezTo>
                  <a:cubicBezTo>
                    <a:pt x="29" y="0"/>
                    <a:pt x="29" y="0"/>
                    <a:pt x="29" y="0"/>
                  </a:cubicBezTo>
                  <a:cubicBezTo>
                    <a:pt x="29" y="0"/>
                    <a:pt x="29" y="0"/>
                    <a:pt x="28" y="0"/>
                  </a:cubicBezTo>
                  <a:cubicBezTo>
                    <a:pt x="19" y="5"/>
                    <a:pt x="10" y="9"/>
                    <a:pt x="0" y="1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97" name="MH_Other_265"/>
            <p:cNvSpPr>
              <a:spLocks/>
            </p:cNvSpPr>
            <p:nvPr>
              <p:custDataLst>
                <p:tags r:id="rId271"/>
              </p:custDataLst>
            </p:nvPr>
          </p:nvSpPr>
          <p:spPr bwMode="auto">
            <a:xfrm>
              <a:off x="4147627" y="2149223"/>
              <a:ext cx="67009" cy="9060"/>
            </a:xfrm>
            <a:custGeom>
              <a:avLst/>
              <a:gdLst>
                <a:gd name="T0" fmla="*/ 2147483646 w 84"/>
                <a:gd name="T1" fmla="*/ 1624241100 h 12"/>
                <a:gd name="T2" fmla="*/ 0 w 84"/>
                <a:gd name="T3" fmla="*/ 0 h 12"/>
                <a:gd name="T4" fmla="*/ 0 w 84"/>
                <a:gd name="T5" fmla="*/ 1082407506 h 12"/>
                <a:gd name="T6" fmla="*/ 2147483646 w 84"/>
                <a:gd name="T7" fmla="*/ 2147483646 h 12"/>
                <a:gd name="T8" fmla="*/ 2147483646 w 84"/>
                <a:gd name="T9" fmla="*/ 2147483646 h 12"/>
                <a:gd name="T10" fmla="*/ 2147483646 w 84"/>
                <a:gd name="T11" fmla="*/ 2147483646 h 12"/>
                <a:gd name="T12" fmla="*/ 2147483646 w 84"/>
                <a:gd name="T13" fmla="*/ 2147483646 h 12"/>
                <a:gd name="T14" fmla="*/ 2147483646 w 84"/>
                <a:gd name="T15" fmla="*/ 2147483646 h 12"/>
                <a:gd name="T16" fmla="*/ 2147483646 w 84"/>
                <a:gd name="T17" fmla="*/ 0 h 12"/>
                <a:gd name="T18" fmla="*/ 2147483646 w 84"/>
                <a:gd name="T19" fmla="*/ 0 h 12"/>
                <a:gd name="T20" fmla="*/ 2147483646 w 84"/>
                <a:gd name="T21" fmla="*/ 0 h 12"/>
                <a:gd name="T22" fmla="*/ 2147483646 w 84"/>
                <a:gd name="T23" fmla="*/ 162424110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12">
                  <a:moveTo>
                    <a:pt x="9" y="3"/>
                  </a:moveTo>
                  <a:cubicBezTo>
                    <a:pt x="0" y="0"/>
                    <a:pt x="0" y="0"/>
                    <a:pt x="0" y="0"/>
                  </a:cubicBezTo>
                  <a:cubicBezTo>
                    <a:pt x="0" y="2"/>
                    <a:pt x="0" y="2"/>
                    <a:pt x="0" y="2"/>
                  </a:cubicBezTo>
                  <a:cubicBezTo>
                    <a:pt x="8" y="5"/>
                    <a:pt x="8" y="5"/>
                    <a:pt x="8" y="5"/>
                  </a:cubicBezTo>
                  <a:cubicBezTo>
                    <a:pt x="17" y="7"/>
                    <a:pt x="25" y="9"/>
                    <a:pt x="33" y="10"/>
                  </a:cubicBezTo>
                  <a:cubicBezTo>
                    <a:pt x="34" y="10"/>
                    <a:pt x="34" y="10"/>
                    <a:pt x="34" y="10"/>
                  </a:cubicBezTo>
                  <a:cubicBezTo>
                    <a:pt x="34" y="10"/>
                    <a:pt x="34" y="10"/>
                    <a:pt x="34" y="10"/>
                  </a:cubicBezTo>
                  <a:cubicBezTo>
                    <a:pt x="43" y="11"/>
                    <a:pt x="52" y="11"/>
                    <a:pt x="60" y="9"/>
                  </a:cubicBezTo>
                  <a:cubicBezTo>
                    <a:pt x="68" y="7"/>
                    <a:pt x="77" y="4"/>
                    <a:pt x="84" y="0"/>
                  </a:cubicBezTo>
                  <a:cubicBezTo>
                    <a:pt x="83" y="0"/>
                    <a:pt x="83" y="0"/>
                    <a:pt x="83" y="0"/>
                  </a:cubicBezTo>
                  <a:cubicBezTo>
                    <a:pt x="83" y="0"/>
                    <a:pt x="82" y="0"/>
                    <a:pt x="82" y="0"/>
                  </a:cubicBezTo>
                  <a:cubicBezTo>
                    <a:pt x="58" y="12"/>
                    <a:pt x="36" y="12"/>
                    <a:pt x="9" y="3"/>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98" name="MH_Other_266"/>
            <p:cNvSpPr>
              <a:spLocks/>
            </p:cNvSpPr>
            <p:nvPr>
              <p:custDataLst>
                <p:tags r:id="rId272"/>
              </p:custDataLst>
            </p:nvPr>
          </p:nvSpPr>
          <p:spPr bwMode="auto">
            <a:xfrm>
              <a:off x="4173516" y="2156773"/>
              <a:ext cx="1523" cy="0"/>
            </a:xfrm>
            <a:custGeom>
              <a:avLst/>
              <a:gdLst>
                <a:gd name="T0" fmla="*/ 0 w 1"/>
                <a:gd name="T1" fmla="*/ 1792959984 w 1"/>
                <a:gd name="T2" fmla="*/ 1792959984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lnTo>
                    <a:pt x="0"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399" name="MH_Other_267"/>
            <p:cNvSpPr>
              <a:spLocks/>
            </p:cNvSpPr>
            <p:nvPr>
              <p:custDataLst>
                <p:tags r:id="rId273"/>
              </p:custDataLst>
            </p:nvPr>
          </p:nvSpPr>
          <p:spPr bwMode="auto">
            <a:xfrm>
              <a:off x="4138489" y="2122046"/>
              <a:ext cx="115744" cy="28688"/>
            </a:xfrm>
            <a:custGeom>
              <a:avLst/>
              <a:gdLst>
                <a:gd name="T0" fmla="*/ 2147483646 w 143"/>
                <a:gd name="T1" fmla="*/ 2147483646 h 37"/>
                <a:gd name="T2" fmla="*/ 2147483646 w 143"/>
                <a:gd name="T3" fmla="*/ 2147483646 h 37"/>
                <a:gd name="T4" fmla="*/ 0 w 143"/>
                <a:gd name="T5" fmla="*/ 0 h 37"/>
                <a:gd name="T6" fmla="*/ 0 w 143"/>
                <a:gd name="T7" fmla="*/ 1111099604 h 37"/>
                <a:gd name="T8" fmla="*/ 2147483646 w 143"/>
                <a:gd name="T9" fmla="*/ 2147483646 h 37"/>
                <a:gd name="T10" fmla="*/ 2147483646 w 143"/>
                <a:gd name="T11" fmla="*/ 2147483646 h 37"/>
                <a:gd name="T12" fmla="*/ 2147483646 w 143"/>
                <a:gd name="T13" fmla="*/ 2147483646 h 37"/>
                <a:gd name="T14" fmla="*/ 2147483646 w 143"/>
                <a:gd name="T15" fmla="*/ 2147483646 h 37"/>
                <a:gd name="T16" fmla="*/ 2147483646 w 143"/>
                <a:gd name="T17" fmla="*/ 2147483646 h 37"/>
                <a:gd name="T18" fmla="*/ 2147483646 w 143"/>
                <a:gd name="T19" fmla="*/ 2147483646 h 37"/>
                <a:gd name="T20" fmla="*/ 2147483646 w 143"/>
                <a:gd name="T21" fmla="*/ 2147483646 h 37"/>
                <a:gd name="T22" fmla="*/ 2147483646 w 143"/>
                <a:gd name="T23" fmla="*/ 2147483646 h 37"/>
                <a:gd name="T24" fmla="*/ 2147483646 w 143"/>
                <a:gd name="T25" fmla="*/ 2147483646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3" h="37">
                  <a:moveTo>
                    <a:pt x="68" y="25"/>
                  </a:moveTo>
                  <a:cubicBezTo>
                    <a:pt x="39" y="14"/>
                    <a:pt x="27" y="9"/>
                    <a:pt x="27" y="9"/>
                  </a:cubicBezTo>
                  <a:cubicBezTo>
                    <a:pt x="26" y="9"/>
                    <a:pt x="19" y="6"/>
                    <a:pt x="0" y="0"/>
                  </a:cubicBezTo>
                  <a:cubicBezTo>
                    <a:pt x="0" y="2"/>
                    <a:pt x="0" y="2"/>
                    <a:pt x="0" y="2"/>
                  </a:cubicBezTo>
                  <a:cubicBezTo>
                    <a:pt x="18" y="7"/>
                    <a:pt x="26" y="11"/>
                    <a:pt x="26" y="11"/>
                  </a:cubicBezTo>
                  <a:cubicBezTo>
                    <a:pt x="26" y="11"/>
                    <a:pt x="39" y="15"/>
                    <a:pt x="67" y="27"/>
                  </a:cubicBezTo>
                  <a:cubicBezTo>
                    <a:pt x="76" y="30"/>
                    <a:pt x="84" y="33"/>
                    <a:pt x="92" y="34"/>
                  </a:cubicBezTo>
                  <a:cubicBezTo>
                    <a:pt x="93" y="33"/>
                    <a:pt x="93" y="33"/>
                    <a:pt x="93" y="33"/>
                  </a:cubicBezTo>
                  <a:cubicBezTo>
                    <a:pt x="93" y="34"/>
                    <a:pt x="93" y="34"/>
                    <a:pt x="93" y="34"/>
                  </a:cubicBezTo>
                  <a:cubicBezTo>
                    <a:pt x="102" y="35"/>
                    <a:pt x="111" y="35"/>
                    <a:pt x="119" y="34"/>
                  </a:cubicBezTo>
                  <a:cubicBezTo>
                    <a:pt x="127" y="33"/>
                    <a:pt x="135" y="31"/>
                    <a:pt x="143" y="28"/>
                  </a:cubicBezTo>
                  <a:cubicBezTo>
                    <a:pt x="140" y="27"/>
                    <a:pt x="140" y="27"/>
                    <a:pt x="140" y="27"/>
                  </a:cubicBezTo>
                  <a:cubicBezTo>
                    <a:pt x="116" y="37"/>
                    <a:pt x="94" y="36"/>
                    <a:pt x="68" y="25"/>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00" name="MH_Other_268"/>
            <p:cNvSpPr>
              <a:spLocks/>
            </p:cNvSpPr>
            <p:nvPr>
              <p:custDataLst>
                <p:tags r:id="rId274"/>
              </p:custDataLst>
            </p:nvPr>
          </p:nvSpPr>
          <p:spPr bwMode="auto">
            <a:xfrm>
              <a:off x="4213114" y="2147713"/>
              <a:ext cx="1523" cy="1510"/>
            </a:xfrm>
            <a:custGeom>
              <a:avLst/>
              <a:gdLst>
                <a:gd name="T0" fmla="*/ 0 w 1"/>
                <a:gd name="T1" fmla="*/ 1792959984 h 1"/>
                <a:gd name="T2" fmla="*/ 1792959984 w 1"/>
                <a:gd name="T3" fmla="*/ 1792959984 h 1"/>
                <a:gd name="T4" fmla="*/ 1792959984 w 1"/>
                <a:gd name="T5" fmla="*/ 0 h 1"/>
                <a:gd name="T6" fmla="*/ 0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1" y="1"/>
                    <a:pt x="1" y="1"/>
                  </a:cubicBezTo>
                  <a:cubicBezTo>
                    <a:pt x="1" y="0"/>
                    <a:pt x="1" y="0"/>
                    <a:pt x="1" y="0"/>
                  </a:cubicBezTo>
                  <a:lnTo>
                    <a:pt x="0" y="1"/>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01" name="MH_Other_269"/>
            <p:cNvSpPr>
              <a:spLocks/>
            </p:cNvSpPr>
            <p:nvPr>
              <p:custDataLst>
                <p:tags r:id="rId275"/>
              </p:custDataLst>
            </p:nvPr>
          </p:nvSpPr>
          <p:spPr bwMode="auto">
            <a:xfrm>
              <a:off x="4133920" y="2102417"/>
              <a:ext cx="159909" cy="43787"/>
            </a:xfrm>
            <a:custGeom>
              <a:avLst/>
              <a:gdLst>
                <a:gd name="T0" fmla="*/ 2147483646 w 199"/>
                <a:gd name="T1" fmla="*/ 2147483646 h 55"/>
                <a:gd name="T2" fmla="*/ 2147483646 w 199"/>
                <a:gd name="T3" fmla="*/ 2147483646 h 55"/>
                <a:gd name="T4" fmla="*/ 2147483646 w 199"/>
                <a:gd name="T5" fmla="*/ 2147483646 h 55"/>
                <a:gd name="T6" fmla="*/ 2147483646 w 199"/>
                <a:gd name="T7" fmla="*/ 588554814 h 55"/>
                <a:gd name="T8" fmla="*/ 2147483646 w 199"/>
                <a:gd name="T9" fmla="*/ 588554814 h 55"/>
                <a:gd name="T10" fmla="*/ 2147483646 w 199"/>
                <a:gd name="T11" fmla="*/ 0 h 55"/>
                <a:gd name="T12" fmla="*/ 0 w 199"/>
                <a:gd name="T13" fmla="*/ 588554814 h 55"/>
                <a:gd name="T14" fmla="*/ 0 w 199"/>
                <a:gd name="T15" fmla="*/ 588554814 h 55"/>
                <a:gd name="T16" fmla="*/ 590062956 w 199"/>
                <a:gd name="T17" fmla="*/ 1177810243 h 55"/>
                <a:gd name="T18" fmla="*/ 2147483646 w 199"/>
                <a:gd name="T19" fmla="*/ 2147483646 h 55"/>
                <a:gd name="T20" fmla="*/ 2147483646 w 199"/>
                <a:gd name="T21" fmla="*/ 2147483646 h 55"/>
                <a:gd name="T22" fmla="*/ 2147483646 w 199"/>
                <a:gd name="T23" fmla="*/ 2147483646 h 55"/>
                <a:gd name="T24" fmla="*/ 2147483646 w 199"/>
                <a:gd name="T25" fmla="*/ 2147483646 h 55"/>
                <a:gd name="T26" fmla="*/ 2147483646 w 199"/>
                <a:gd name="T27" fmla="*/ 2147483646 h 55"/>
                <a:gd name="T28" fmla="*/ 2147483646 w 199"/>
                <a:gd name="T29" fmla="*/ 2147483646 h 55"/>
                <a:gd name="T30" fmla="*/ 2147483646 w 199"/>
                <a:gd name="T31" fmla="*/ 2147483646 h 55"/>
                <a:gd name="T32" fmla="*/ 2147483646 w 199"/>
                <a:gd name="T33" fmla="*/ 2147483646 h 55"/>
                <a:gd name="T34" fmla="*/ 2147483646 w 199"/>
                <a:gd name="T35" fmla="*/ 2147483646 h 55"/>
                <a:gd name="T36" fmla="*/ 2147483646 w 199"/>
                <a:gd name="T37" fmla="*/ 2147483646 h 55"/>
                <a:gd name="T38" fmla="*/ 2147483646 w 199"/>
                <a:gd name="T39" fmla="*/ 2147483646 h 55"/>
                <a:gd name="T40" fmla="*/ 2147483646 w 199"/>
                <a:gd name="T41" fmla="*/ 2147483646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9" h="55">
                  <a:moveTo>
                    <a:pt x="123" y="41"/>
                  </a:moveTo>
                  <a:cubicBezTo>
                    <a:pt x="95" y="28"/>
                    <a:pt x="83" y="23"/>
                    <a:pt x="83" y="22"/>
                  </a:cubicBezTo>
                  <a:cubicBezTo>
                    <a:pt x="82" y="22"/>
                    <a:pt x="71" y="16"/>
                    <a:pt x="40" y="6"/>
                  </a:cubicBezTo>
                  <a:cubicBezTo>
                    <a:pt x="31" y="3"/>
                    <a:pt x="22" y="1"/>
                    <a:pt x="14" y="1"/>
                  </a:cubicBezTo>
                  <a:cubicBezTo>
                    <a:pt x="13" y="1"/>
                    <a:pt x="13" y="1"/>
                    <a:pt x="13" y="1"/>
                  </a:cubicBezTo>
                  <a:cubicBezTo>
                    <a:pt x="13" y="0"/>
                    <a:pt x="13" y="0"/>
                    <a:pt x="13" y="0"/>
                  </a:cubicBezTo>
                  <a:cubicBezTo>
                    <a:pt x="8" y="0"/>
                    <a:pt x="4" y="0"/>
                    <a:pt x="0" y="1"/>
                  </a:cubicBezTo>
                  <a:cubicBezTo>
                    <a:pt x="0" y="1"/>
                    <a:pt x="0" y="1"/>
                    <a:pt x="0" y="1"/>
                  </a:cubicBezTo>
                  <a:cubicBezTo>
                    <a:pt x="1" y="2"/>
                    <a:pt x="1" y="2"/>
                    <a:pt x="1" y="2"/>
                  </a:cubicBezTo>
                  <a:cubicBezTo>
                    <a:pt x="13" y="1"/>
                    <a:pt x="26" y="2"/>
                    <a:pt x="40" y="7"/>
                  </a:cubicBezTo>
                  <a:cubicBezTo>
                    <a:pt x="70" y="17"/>
                    <a:pt x="82" y="24"/>
                    <a:pt x="82" y="24"/>
                  </a:cubicBezTo>
                  <a:cubicBezTo>
                    <a:pt x="82" y="24"/>
                    <a:pt x="95" y="29"/>
                    <a:pt x="122" y="42"/>
                  </a:cubicBezTo>
                  <a:cubicBezTo>
                    <a:pt x="131" y="46"/>
                    <a:pt x="139" y="49"/>
                    <a:pt x="147" y="51"/>
                  </a:cubicBezTo>
                  <a:cubicBezTo>
                    <a:pt x="149" y="50"/>
                    <a:pt x="149" y="50"/>
                    <a:pt x="149" y="50"/>
                  </a:cubicBezTo>
                  <a:cubicBezTo>
                    <a:pt x="150" y="51"/>
                    <a:pt x="150" y="51"/>
                    <a:pt x="150" y="51"/>
                  </a:cubicBezTo>
                  <a:cubicBezTo>
                    <a:pt x="150" y="52"/>
                    <a:pt x="150" y="52"/>
                    <a:pt x="150" y="52"/>
                  </a:cubicBezTo>
                  <a:cubicBezTo>
                    <a:pt x="158" y="53"/>
                    <a:pt x="166" y="54"/>
                    <a:pt x="173" y="53"/>
                  </a:cubicBezTo>
                  <a:cubicBezTo>
                    <a:pt x="181" y="52"/>
                    <a:pt x="191" y="50"/>
                    <a:pt x="199" y="47"/>
                  </a:cubicBezTo>
                  <a:cubicBezTo>
                    <a:pt x="197" y="47"/>
                    <a:pt x="197" y="47"/>
                    <a:pt x="197" y="47"/>
                  </a:cubicBezTo>
                  <a:cubicBezTo>
                    <a:pt x="197" y="47"/>
                    <a:pt x="197" y="47"/>
                    <a:pt x="196" y="47"/>
                  </a:cubicBezTo>
                  <a:cubicBezTo>
                    <a:pt x="171" y="55"/>
                    <a:pt x="149" y="53"/>
                    <a:pt x="123" y="4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02" name="MH_Other_270"/>
            <p:cNvSpPr>
              <a:spLocks/>
            </p:cNvSpPr>
            <p:nvPr>
              <p:custDataLst>
                <p:tags r:id="rId276"/>
              </p:custDataLst>
            </p:nvPr>
          </p:nvSpPr>
          <p:spPr bwMode="auto">
            <a:xfrm>
              <a:off x="4252710" y="2141674"/>
              <a:ext cx="1523" cy="3019"/>
            </a:xfrm>
            <a:custGeom>
              <a:avLst/>
              <a:gdLst>
                <a:gd name="T0" fmla="*/ 73182073 w 7"/>
                <a:gd name="T1" fmla="*/ 0 h 5"/>
                <a:gd name="T2" fmla="*/ 0 w 7"/>
                <a:gd name="T3" fmla="*/ 430241075 h 5"/>
                <a:gd name="T4" fmla="*/ 128094205 w 7"/>
                <a:gd name="T5" fmla="*/ 716934050 h 5"/>
                <a:gd name="T6" fmla="*/ 128094205 w 7"/>
                <a:gd name="T7" fmla="*/ 430241075 h 5"/>
                <a:gd name="T8" fmla="*/ 73182073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4" y="0"/>
                  </a:moveTo>
                  <a:lnTo>
                    <a:pt x="0" y="3"/>
                  </a:lnTo>
                  <a:lnTo>
                    <a:pt x="7" y="5"/>
                  </a:lnTo>
                  <a:lnTo>
                    <a:pt x="7" y="3"/>
                  </a:lnTo>
                  <a:lnTo>
                    <a:pt x="4"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03" name="MH_Other_271"/>
            <p:cNvSpPr>
              <a:spLocks/>
            </p:cNvSpPr>
            <p:nvPr>
              <p:custDataLst>
                <p:tags r:id="rId277"/>
              </p:custDataLst>
            </p:nvPr>
          </p:nvSpPr>
          <p:spPr bwMode="auto">
            <a:xfrm>
              <a:off x="4143058" y="2088829"/>
              <a:ext cx="190368" cy="55865"/>
            </a:xfrm>
            <a:custGeom>
              <a:avLst/>
              <a:gdLst>
                <a:gd name="T0" fmla="*/ 2147483646 w 236"/>
                <a:gd name="T1" fmla="*/ 2147483646 h 70"/>
                <a:gd name="T2" fmla="*/ 2147483646 w 236"/>
                <a:gd name="T3" fmla="*/ 2147483646 h 70"/>
                <a:gd name="T4" fmla="*/ 2147483646 w 236"/>
                <a:gd name="T5" fmla="*/ 2147483646 h 70"/>
                <a:gd name="T6" fmla="*/ 2147483646 w 236"/>
                <a:gd name="T7" fmla="*/ 2147483646 h 70"/>
                <a:gd name="T8" fmla="*/ 2147483646 w 236"/>
                <a:gd name="T9" fmla="*/ 2147483646 h 70"/>
                <a:gd name="T10" fmla="*/ 0 w 236"/>
                <a:gd name="T11" fmla="*/ 2147483646 h 70"/>
                <a:gd name="T12" fmla="*/ 595302228 w 236"/>
                <a:gd name="T13" fmla="*/ 2147483646 h 70"/>
                <a:gd name="T14" fmla="*/ 1190605297 w 236"/>
                <a:gd name="T15" fmla="*/ 2147483646 h 70"/>
                <a:gd name="T16" fmla="*/ 2147483646 w 236"/>
                <a:gd name="T17" fmla="*/ 2147483646 h 70"/>
                <a:gd name="T18" fmla="*/ 2147483646 w 236"/>
                <a:gd name="T19" fmla="*/ 2147483646 h 70"/>
                <a:gd name="T20" fmla="*/ 2147483646 w 236"/>
                <a:gd name="T21" fmla="*/ 2147483646 h 70"/>
                <a:gd name="T22" fmla="*/ 2147483646 w 236"/>
                <a:gd name="T23" fmla="*/ 2147483646 h 70"/>
                <a:gd name="T24" fmla="*/ 2147483646 w 236"/>
                <a:gd name="T25" fmla="*/ 2147483646 h 70"/>
                <a:gd name="T26" fmla="*/ 2147483646 w 236"/>
                <a:gd name="T27" fmla="*/ 2147483646 h 70"/>
                <a:gd name="T28" fmla="*/ 2147483646 w 236"/>
                <a:gd name="T29" fmla="*/ 2147483646 h 70"/>
                <a:gd name="T30" fmla="*/ 2147483646 w 236"/>
                <a:gd name="T31" fmla="*/ 2147483646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70">
                  <a:moveTo>
                    <a:pt x="236" y="63"/>
                  </a:moveTo>
                  <a:cubicBezTo>
                    <a:pt x="235" y="62"/>
                    <a:pt x="235" y="62"/>
                    <a:pt x="235" y="62"/>
                  </a:cubicBezTo>
                  <a:cubicBezTo>
                    <a:pt x="209" y="70"/>
                    <a:pt x="187" y="67"/>
                    <a:pt x="161" y="52"/>
                  </a:cubicBezTo>
                  <a:cubicBezTo>
                    <a:pt x="134" y="37"/>
                    <a:pt x="122" y="31"/>
                    <a:pt x="122" y="31"/>
                  </a:cubicBezTo>
                  <a:cubicBezTo>
                    <a:pt x="122" y="31"/>
                    <a:pt x="111" y="24"/>
                    <a:pt x="81" y="12"/>
                  </a:cubicBezTo>
                  <a:cubicBezTo>
                    <a:pt x="53" y="0"/>
                    <a:pt x="25" y="2"/>
                    <a:pt x="0" y="17"/>
                  </a:cubicBezTo>
                  <a:cubicBezTo>
                    <a:pt x="1" y="17"/>
                    <a:pt x="1" y="17"/>
                    <a:pt x="1" y="17"/>
                  </a:cubicBezTo>
                  <a:cubicBezTo>
                    <a:pt x="1" y="18"/>
                    <a:pt x="1" y="18"/>
                    <a:pt x="2" y="18"/>
                  </a:cubicBezTo>
                  <a:cubicBezTo>
                    <a:pt x="27" y="3"/>
                    <a:pt x="53" y="2"/>
                    <a:pt x="81" y="13"/>
                  </a:cubicBezTo>
                  <a:cubicBezTo>
                    <a:pt x="110" y="26"/>
                    <a:pt x="121" y="32"/>
                    <a:pt x="122" y="32"/>
                  </a:cubicBezTo>
                  <a:cubicBezTo>
                    <a:pt x="122" y="33"/>
                    <a:pt x="134" y="39"/>
                    <a:pt x="161" y="53"/>
                  </a:cubicBezTo>
                  <a:cubicBezTo>
                    <a:pt x="169" y="58"/>
                    <a:pt x="177" y="61"/>
                    <a:pt x="184" y="64"/>
                  </a:cubicBezTo>
                  <a:cubicBezTo>
                    <a:pt x="185" y="63"/>
                    <a:pt x="185" y="63"/>
                    <a:pt x="185" y="63"/>
                  </a:cubicBezTo>
                  <a:cubicBezTo>
                    <a:pt x="185" y="64"/>
                    <a:pt x="185" y="64"/>
                    <a:pt x="185" y="64"/>
                  </a:cubicBezTo>
                  <a:cubicBezTo>
                    <a:pt x="194" y="66"/>
                    <a:pt x="202" y="67"/>
                    <a:pt x="211" y="67"/>
                  </a:cubicBezTo>
                  <a:cubicBezTo>
                    <a:pt x="219" y="67"/>
                    <a:pt x="228" y="66"/>
                    <a:pt x="236" y="63"/>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04" name="MH_Other_272"/>
            <p:cNvSpPr>
              <a:spLocks/>
            </p:cNvSpPr>
            <p:nvPr>
              <p:custDataLst>
                <p:tags r:id="rId278"/>
              </p:custDataLst>
            </p:nvPr>
          </p:nvSpPr>
          <p:spPr bwMode="auto">
            <a:xfrm>
              <a:off x="4144581" y="2102417"/>
              <a:ext cx="0" cy="0"/>
            </a:xfrm>
            <a:custGeom>
              <a:avLst/>
              <a:gdLst>
                <a:gd name="T0" fmla="*/ 711 w 1"/>
                <a:gd name="T1" fmla="*/ 711 h 1"/>
                <a:gd name="T2" fmla="*/ 0 w 1"/>
                <a:gd name="T3" fmla="*/ 0 h 1"/>
                <a:gd name="T4" fmla="*/ 0 w 1"/>
                <a:gd name="T5" fmla="*/ 711 h 1"/>
                <a:gd name="T6" fmla="*/ 711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1"/>
                    <a:pt x="0" y="1"/>
                    <a:pt x="0" y="0"/>
                  </a:cubicBezTo>
                  <a:cubicBezTo>
                    <a:pt x="0" y="1"/>
                    <a:pt x="0" y="1"/>
                    <a:pt x="0" y="1"/>
                  </a:cubicBezTo>
                  <a:cubicBezTo>
                    <a:pt x="0" y="1"/>
                    <a:pt x="0" y="1"/>
                    <a:pt x="1"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05" name="MH_Other_273"/>
            <p:cNvSpPr>
              <a:spLocks/>
            </p:cNvSpPr>
            <p:nvPr>
              <p:custDataLst>
                <p:tags r:id="rId279"/>
              </p:custDataLst>
            </p:nvPr>
          </p:nvSpPr>
          <p:spPr bwMode="auto">
            <a:xfrm>
              <a:off x="4292306" y="2138654"/>
              <a:ext cx="0" cy="1510"/>
            </a:xfrm>
            <a:custGeom>
              <a:avLst/>
              <a:gdLst>
                <a:gd name="T0" fmla="*/ 0 w 1"/>
                <a:gd name="T1" fmla="*/ 1792959984 h 1"/>
                <a:gd name="T2" fmla="*/ 711 w 1"/>
                <a:gd name="T3" fmla="*/ 1792959984 h 1"/>
                <a:gd name="T4" fmla="*/ 711 w 1"/>
                <a:gd name="T5" fmla="*/ 0 h 1"/>
                <a:gd name="T6" fmla="*/ 0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lnTo>
                    <a:pt x="0" y="1"/>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06" name="MH_Other_274"/>
            <p:cNvSpPr>
              <a:spLocks/>
            </p:cNvSpPr>
            <p:nvPr>
              <p:custDataLst>
                <p:tags r:id="rId280"/>
              </p:custDataLst>
            </p:nvPr>
          </p:nvSpPr>
          <p:spPr bwMode="auto">
            <a:xfrm>
              <a:off x="4386728" y="2079770"/>
              <a:ext cx="257377" cy="129849"/>
            </a:xfrm>
            <a:custGeom>
              <a:avLst/>
              <a:gdLst>
                <a:gd name="T0" fmla="*/ 2147483646 w 318"/>
                <a:gd name="T1" fmla="*/ 2147483646 h 162"/>
                <a:gd name="T2" fmla="*/ 2147483646 w 318"/>
                <a:gd name="T3" fmla="*/ 2147483646 h 162"/>
                <a:gd name="T4" fmla="*/ 2147483646 w 318"/>
                <a:gd name="T5" fmla="*/ 2147483646 h 162"/>
                <a:gd name="T6" fmla="*/ 2147483646 w 318"/>
                <a:gd name="T7" fmla="*/ 2147483646 h 162"/>
                <a:gd name="T8" fmla="*/ 2147483646 w 318"/>
                <a:gd name="T9" fmla="*/ 2147483646 h 162"/>
                <a:gd name="T10" fmla="*/ 2147483646 w 318"/>
                <a:gd name="T11" fmla="*/ 2147483646 h 162"/>
                <a:gd name="T12" fmla="*/ 2147483646 w 318"/>
                <a:gd name="T13" fmla="*/ 2147483646 h 162"/>
                <a:gd name="T14" fmla="*/ 2147483646 w 318"/>
                <a:gd name="T15" fmla="*/ 2147483646 h 162"/>
                <a:gd name="T16" fmla="*/ 2147483646 w 318"/>
                <a:gd name="T17" fmla="*/ 0 h 162"/>
                <a:gd name="T18" fmla="*/ 2147483646 w 318"/>
                <a:gd name="T19" fmla="*/ 598717746 h 162"/>
                <a:gd name="T20" fmla="*/ 2147483646 w 318"/>
                <a:gd name="T21" fmla="*/ 598717746 h 162"/>
                <a:gd name="T22" fmla="*/ 2147483646 w 318"/>
                <a:gd name="T23" fmla="*/ 2147483646 h 162"/>
                <a:gd name="T24" fmla="*/ 2147483646 w 318"/>
                <a:gd name="T25" fmla="*/ 2147483646 h 162"/>
                <a:gd name="T26" fmla="*/ 1196508798 w 318"/>
                <a:gd name="T27" fmla="*/ 2147483646 h 162"/>
                <a:gd name="T28" fmla="*/ 1196508798 w 318"/>
                <a:gd name="T29" fmla="*/ 2147483646 h 162"/>
                <a:gd name="T30" fmla="*/ 0 w 318"/>
                <a:gd name="T31" fmla="*/ 2147483646 h 162"/>
                <a:gd name="T32" fmla="*/ 0 w 318"/>
                <a:gd name="T33" fmla="*/ 2147483646 h 162"/>
                <a:gd name="T34" fmla="*/ 0 w 318"/>
                <a:gd name="T35" fmla="*/ 2147483646 h 162"/>
                <a:gd name="T36" fmla="*/ 0 w 318"/>
                <a:gd name="T37" fmla="*/ 2147483646 h 162"/>
                <a:gd name="T38" fmla="*/ 2147483646 w 318"/>
                <a:gd name="T39" fmla="*/ 2147483646 h 162"/>
                <a:gd name="T40" fmla="*/ 2147483646 w 318"/>
                <a:gd name="T41" fmla="*/ 2147483646 h 162"/>
                <a:gd name="T42" fmla="*/ 2147483646 w 318"/>
                <a:gd name="T43" fmla="*/ 2147483646 h 162"/>
                <a:gd name="T44" fmla="*/ 2147483646 w 318"/>
                <a:gd name="T45" fmla="*/ 2147483646 h 162"/>
                <a:gd name="T46" fmla="*/ 2147483646 w 318"/>
                <a:gd name="T47" fmla="*/ 2147483646 h 162"/>
                <a:gd name="T48" fmla="*/ 2147483646 w 318"/>
                <a:gd name="T49" fmla="*/ 2147483646 h 162"/>
                <a:gd name="T50" fmla="*/ 2147483646 w 318"/>
                <a:gd name="T51" fmla="*/ 2147483646 h 162"/>
                <a:gd name="T52" fmla="*/ 2147483646 w 318"/>
                <a:gd name="T53" fmla="*/ 2147483646 h 162"/>
                <a:gd name="T54" fmla="*/ 2147483646 w 318"/>
                <a:gd name="T55" fmla="*/ 2147483646 h 162"/>
                <a:gd name="T56" fmla="*/ 2147483646 w 318"/>
                <a:gd name="T57" fmla="*/ 2147483646 h 162"/>
                <a:gd name="T58" fmla="*/ 2147483646 w 318"/>
                <a:gd name="T59" fmla="*/ 2147483646 h 162"/>
                <a:gd name="T60" fmla="*/ 2147483646 w 318"/>
                <a:gd name="T61" fmla="*/ 2147483646 h 162"/>
                <a:gd name="T62" fmla="*/ 2147483646 w 318"/>
                <a:gd name="T63" fmla="*/ 2147483646 h 162"/>
                <a:gd name="T64" fmla="*/ 2147483646 w 318"/>
                <a:gd name="T65" fmla="*/ 2147483646 h 162"/>
                <a:gd name="T66" fmla="*/ 2147483646 w 318"/>
                <a:gd name="T67" fmla="*/ 2147483646 h 162"/>
                <a:gd name="T68" fmla="*/ 2147483646 w 318"/>
                <a:gd name="T69" fmla="*/ 2147483646 h 162"/>
                <a:gd name="T70" fmla="*/ 2147483646 w 318"/>
                <a:gd name="T71" fmla="*/ 2147483646 h 162"/>
                <a:gd name="T72" fmla="*/ 2147483646 w 318"/>
                <a:gd name="T73" fmla="*/ 2147483646 h 162"/>
                <a:gd name="T74" fmla="*/ 2147483646 w 318"/>
                <a:gd name="T75" fmla="*/ 2147483646 h 162"/>
                <a:gd name="T76" fmla="*/ 2147483646 w 318"/>
                <a:gd name="T77" fmla="*/ 2147483646 h 162"/>
                <a:gd name="T78" fmla="*/ 2147483646 w 318"/>
                <a:gd name="T79" fmla="*/ 2147483646 h 162"/>
                <a:gd name="T80" fmla="*/ 2147483646 w 318"/>
                <a:gd name="T81" fmla="*/ 2147483646 h 1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8" h="162">
                  <a:moveTo>
                    <a:pt x="278" y="72"/>
                  </a:moveTo>
                  <a:cubicBezTo>
                    <a:pt x="264" y="61"/>
                    <a:pt x="248" y="54"/>
                    <a:pt x="229" y="52"/>
                  </a:cubicBezTo>
                  <a:cubicBezTo>
                    <a:pt x="229" y="53"/>
                    <a:pt x="229" y="53"/>
                    <a:pt x="229" y="53"/>
                  </a:cubicBezTo>
                  <a:cubicBezTo>
                    <a:pt x="215" y="42"/>
                    <a:pt x="196" y="36"/>
                    <a:pt x="176" y="35"/>
                  </a:cubicBezTo>
                  <a:cubicBezTo>
                    <a:pt x="161" y="25"/>
                    <a:pt x="144" y="21"/>
                    <a:pt x="125" y="21"/>
                  </a:cubicBezTo>
                  <a:cubicBezTo>
                    <a:pt x="109" y="13"/>
                    <a:pt x="91" y="9"/>
                    <a:pt x="72" y="11"/>
                  </a:cubicBezTo>
                  <a:cubicBezTo>
                    <a:pt x="56" y="3"/>
                    <a:pt x="38" y="1"/>
                    <a:pt x="19" y="4"/>
                  </a:cubicBezTo>
                  <a:cubicBezTo>
                    <a:pt x="19" y="4"/>
                    <a:pt x="19" y="4"/>
                    <a:pt x="19" y="4"/>
                  </a:cubicBezTo>
                  <a:cubicBezTo>
                    <a:pt x="15" y="3"/>
                    <a:pt x="11" y="1"/>
                    <a:pt x="8" y="0"/>
                  </a:cubicBezTo>
                  <a:cubicBezTo>
                    <a:pt x="7" y="1"/>
                    <a:pt x="7" y="1"/>
                    <a:pt x="7" y="1"/>
                  </a:cubicBezTo>
                  <a:cubicBezTo>
                    <a:pt x="7" y="1"/>
                    <a:pt x="7" y="1"/>
                    <a:pt x="7" y="1"/>
                  </a:cubicBezTo>
                  <a:cubicBezTo>
                    <a:pt x="5" y="24"/>
                    <a:pt x="5" y="24"/>
                    <a:pt x="5" y="24"/>
                  </a:cubicBezTo>
                  <a:cubicBezTo>
                    <a:pt x="5" y="26"/>
                    <a:pt x="5" y="26"/>
                    <a:pt x="5" y="26"/>
                  </a:cubicBezTo>
                  <a:cubicBezTo>
                    <a:pt x="2" y="60"/>
                    <a:pt x="2" y="60"/>
                    <a:pt x="2" y="60"/>
                  </a:cubicBezTo>
                  <a:cubicBezTo>
                    <a:pt x="2" y="61"/>
                    <a:pt x="2" y="61"/>
                    <a:pt x="2" y="61"/>
                  </a:cubicBezTo>
                  <a:cubicBezTo>
                    <a:pt x="0" y="81"/>
                    <a:pt x="0" y="81"/>
                    <a:pt x="0" y="81"/>
                  </a:cubicBezTo>
                  <a:cubicBezTo>
                    <a:pt x="0" y="81"/>
                    <a:pt x="0" y="81"/>
                    <a:pt x="0" y="81"/>
                  </a:cubicBezTo>
                  <a:cubicBezTo>
                    <a:pt x="0" y="82"/>
                    <a:pt x="0" y="82"/>
                    <a:pt x="0" y="82"/>
                  </a:cubicBezTo>
                  <a:cubicBezTo>
                    <a:pt x="0" y="82"/>
                    <a:pt x="0" y="82"/>
                    <a:pt x="0" y="82"/>
                  </a:cubicBezTo>
                  <a:cubicBezTo>
                    <a:pt x="2" y="83"/>
                    <a:pt x="4" y="83"/>
                    <a:pt x="6" y="83"/>
                  </a:cubicBezTo>
                  <a:cubicBezTo>
                    <a:pt x="14" y="84"/>
                    <a:pt x="23" y="83"/>
                    <a:pt x="32" y="82"/>
                  </a:cubicBezTo>
                  <a:cubicBezTo>
                    <a:pt x="40" y="86"/>
                    <a:pt x="47" y="88"/>
                    <a:pt x="55" y="89"/>
                  </a:cubicBezTo>
                  <a:cubicBezTo>
                    <a:pt x="63" y="91"/>
                    <a:pt x="72" y="91"/>
                    <a:pt x="81" y="90"/>
                  </a:cubicBezTo>
                  <a:cubicBezTo>
                    <a:pt x="88" y="94"/>
                    <a:pt x="96" y="97"/>
                    <a:pt x="104" y="99"/>
                  </a:cubicBezTo>
                  <a:cubicBezTo>
                    <a:pt x="112" y="101"/>
                    <a:pt x="120" y="101"/>
                    <a:pt x="129" y="101"/>
                  </a:cubicBezTo>
                  <a:cubicBezTo>
                    <a:pt x="136" y="106"/>
                    <a:pt x="143" y="109"/>
                    <a:pt x="150" y="111"/>
                  </a:cubicBezTo>
                  <a:cubicBezTo>
                    <a:pt x="158" y="113"/>
                    <a:pt x="167" y="114"/>
                    <a:pt x="176" y="115"/>
                  </a:cubicBezTo>
                  <a:cubicBezTo>
                    <a:pt x="183" y="120"/>
                    <a:pt x="190" y="124"/>
                    <a:pt x="197" y="126"/>
                  </a:cubicBezTo>
                  <a:cubicBezTo>
                    <a:pt x="205" y="129"/>
                    <a:pt x="214" y="131"/>
                    <a:pt x="223" y="132"/>
                  </a:cubicBezTo>
                  <a:cubicBezTo>
                    <a:pt x="229" y="137"/>
                    <a:pt x="236" y="142"/>
                    <a:pt x="244" y="145"/>
                  </a:cubicBezTo>
                  <a:cubicBezTo>
                    <a:pt x="251" y="148"/>
                    <a:pt x="259" y="150"/>
                    <a:pt x="267" y="151"/>
                  </a:cubicBezTo>
                  <a:cubicBezTo>
                    <a:pt x="272" y="156"/>
                    <a:pt x="276" y="159"/>
                    <a:pt x="281" y="162"/>
                  </a:cubicBezTo>
                  <a:cubicBezTo>
                    <a:pt x="282" y="161"/>
                    <a:pt x="282" y="161"/>
                    <a:pt x="282" y="161"/>
                  </a:cubicBezTo>
                  <a:cubicBezTo>
                    <a:pt x="290" y="143"/>
                    <a:pt x="290" y="143"/>
                    <a:pt x="290" y="143"/>
                  </a:cubicBezTo>
                  <a:cubicBezTo>
                    <a:pt x="291" y="142"/>
                    <a:pt x="291" y="142"/>
                    <a:pt x="291" y="142"/>
                  </a:cubicBezTo>
                  <a:cubicBezTo>
                    <a:pt x="306" y="112"/>
                    <a:pt x="306" y="112"/>
                    <a:pt x="306" y="112"/>
                  </a:cubicBezTo>
                  <a:cubicBezTo>
                    <a:pt x="307" y="110"/>
                    <a:pt x="307" y="110"/>
                    <a:pt x="307" y="110"/>
                  </a:cubicBezTo>
                  <a:cubicBezTo>
                    <a:pt x="317" y="89"/>
                    <a:pt x="317" y="89"/>
                    <a:pt x="317" y="89"/>
                  </a:cubicBezTo>
                  <a:cubicBezTo>
                    <a:pt x="318" y="89"/>
                    <a:pt x="318" y="89"/>
                    <a:pt x="318" y="89"/>
                  </a:cubicBezTo>
                  <a:cubicBezTo>
                    <a:pt x="318" y="88"/>
                    <a:pt x="318" y="88"/>
                    <a:pt x="318" y="88"/>
                  </a:cubicBezTo>
                  <a:cubicBezTo>
                    <a:pt x="306" y="80"/>
                    <a:pt x="293" y="74"/>
                    <a:pt x="278" y="72"/>
                  </a:cubicBezTo>
                  <a:close/>
                </a:path>
              </a:pathLst>
            </a:custGeom>
            <a:solidFill>
              <a:srgbClr val="BCBEC0"/>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07" name="MH_Other_275"/>
            <p:cNvSpPr>
              <a:spLocks/>
            </p:cNvSpPr>
            <p:nvPr>
              <p:custDataLst>
                <p:tags r:id="rId281"/>
              </p:custDataLst>
            </p:nvPr>
          </p:nvSpPr>
          <p:spPr bwMode="auto">
            <a:xfrm>
              <a:off x="4444599" y="2087320"/>
              <a:ext cx="158386" cy="113240"/>
            </a:xfrm>
            <a:custGeom>
              <a:avLst/>
              <a:gdLst>
                <a:gd name="T0" fmla="*/ 2147483646 w 195"/>
                <a:gd name="T1" fmla="*/ 2147483646 h 142"/>
                <a:gd name="T2" fmla="*/ 2147483646 w 195"/>
                <a:gd name="T3" fmla="*/ 2147483646 h 142"/>
                <a:gd name="T4" fmla="*/ 2147483646 w 195"/>
                <a:gd name="T5" fmla="*/ 2147483646 h 142"/>
                <a:gd name="T6" fmla="*/ 2147483646 w 195"/>
                <a:gd name="T7" fmla="*/ 2147483646 h 142"/>
                <a:gd name="T8" fmla="*/ 2147483646 w 195"/>
                <a:gd name="T9" fmla="*/ 2147483646 h 142"/>
                <a:gd name="T10" fmla="*/ 2147483646 w 195"/>
                <a:gd name="T11" fmla="*/ 2147483646 h 142"/>
                <a:gd name="T12" fmla="*/ 2147483646 w 195"/>
                <a:gd name="T13" fmla="*/ 2147483646 h 142"/>
                <a:gd name="T14" fmla="*/ 2147483646 w 195"/>
                <a:gd name="T15" fmla="*/ 2147483646 h 142"/>
                <a:gd name="T16" fmla="*/ 2147483646 w 195"/>
                <a:gd name="T17" fmla="*/ 2147483646 h 142"/>
                <a:gd name="T18" fmla="*/ 2147483646 w 195"/>
                <a:gd name="T19" fmla="*/ 2147483646 h 142"/>
                <a:gd name="T20" fmla="*/ 2147483646 w 195"/>
                <a:gd name="T21" fmla="*/ 2147483646 h 142"/>
                <a:gd name="T22" fmla="*/ 2147483646 w 195"/>
                <a:gd name="T23" fmla="*/ 2147483646 h 142"/>
                <a:gd name="T24" fmla="*/ 2147483646 w 195"/>
                <a:gd name="T25" fmla="*/ 2147483646 h 142"/>
                <a:gd name="T26" fmla="*/ 0 w 195"/>
                <a:gd name="T27" fmla="*/ 1182505208 h 142"/>
                <a:gd name="T28" fmla="*/ 603582740 w 195"/>
                <a:gd name="T29" fmla="*/ 1774460451 h 142"/>
                <a:gd name="T30" fmla="*/ 2147483646 w 195"/>
                <a:gd name="T31" fmla="*/ 2147483646 h 1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142">
                  <a:moveTo>
                    <a:pt x="76" y="32"/>
                  </a:moveTo>
                  <a:cubicBezTo>
                    <a:pt x="97" y="56"/>
                    <a:pt x="105" y="67"/>
                    <a:pt x="105" y="67"/>
                  </a:cubicBezTo>
                  <a:cubicBezTo>
                    <a:pt x="105" y="67"/>
                    <a:pt x="113" y="77"/>
                    <a:pt x="132" y="102"/>
                  </a:cubicBezTo>
                  <a:cubicBezTo>
                    <a:pt x="143" y="118"/>
                    <a:pt x="156" y="129"/>
                    <a:pt x="172" y="136"/>
                  </a:cubicBezTo>
                  <a:cubicBezTo>
                    <a:pt x="179" y="139"/>
                    <a:pt x="187" y="141"/>
                    <a:pt x="195" y="142"/>
                  </a:cubicBezTo>
                  <a:cubicBezTo>
                    <a:pt x="193" y="141"/>
                    <a:pt x="193" y="141"/>
                    <a:pt x="193" y="141"/>
                  </a:cubicBezTo>
                  <a:cubicBezTo>
                    <a:pt x="168" y="137"/>
                    <a:pt x="149" y="124"/>
                    <a:pt x="133" y="101"/>
                  </a:cubicBezTo>
                  <a:cubicBezTo>
                    <a:pt x="114" y="77"/>
                    <a:pt x="106" y="66"/>
                    <a:pt x="106" y="66"/>
                  </a:cubicBezTo>
                  <a:cubicBezTo>
                    <a:pt x="106" y="66"/>
                    <a:pt x="98" y="55"/>
                    <a:pt x="77" y="31"/>
                  </a:cubicBezTo>
                  <a:cubicBezTo>
                    <a:pt x="70" y="24"/>
                    <a:pt x="63" y="18"/>
                    <a:pt x="55" y="14"/>
                  </a:cubicBezTo>
                  <a:cubicBezTo>
                    <a:pt x="53" y="14"/>
                    <a:pt x="53" y="14"/>
                    <a:pt x="53" y="14"/>
                  </a:cubicBezTo>
                  <a:cubicBezTo>
                    <a:pt x="53" y="12"/>
                    <a:pt x="53" y="12"/>
                    <a:pt x="53" y="12"/>
                  </a:cubicBezTo>
                  <a:cubicBezTo>
                    <a:pt x="53" y="12"/>
                    <a:pt x="53" y="12"/>
                    <a:pt x="53" y="12"/>
                  </a:cubicBezTo>
                  <a:cubicBezTo>
                    <a:pt x="37" y="4"/>
                    <a:pt x="19" y="0"/>
                    <a:pt x="0" y="2"/>
                  </a:cubicBezTo>
                  <a:cubicBezTo>
                    <a:pt x="1" y="3"/>
                    <a:pt x="1" y="3"/>
                    <a:pt x="1" y="3"/>
                  </a:cubicBezTo>
                  <a:cubicBezTo>
                    <a:pt x="30" y="0"/>
                    <a:pt x="55" y="10"/>
                    <a:pt x="76" y="32"/>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08" name="MH_Other_276"/>
            <p:cNvSpPr>
              <a:spLocks/>
            </p:cNvSpPr>
            <p:nvPr>
              <p:custDataLst>
                <p:tags r:id="rId282"/>
              </p:custDataLst>
            </p:nvPr>
          </p:nvSpPr>
          <p:spPr bwMode="auto">
            <a:xfrm>
              <a:off x="4488766" y="2096378"/>
              <a:ext cx="126404" cy="113240"/>
            </a:xfrm>
            <a:custGeom>
              <a:avLst/>
              <a:gdLst>
                <a:gd name="T0" fmla="*/ 2147483646 w 157"/>
                <a:gd name="T1" fmla="*/ 2147483646 h 141"/>
                <a:gd name="T2" fmla="*/ 2147483646 w 157"/>
                <a:gd name="T3" fmla="*/ 2147483646 h 141"/>
                <a:gd name="T4" fmla="*/ 2147483646 w 157"/>
                <a:gd name="T5" fmla="*/ 2147483646 h 141"/>
                <a:gd name="T6" fmla="*/ 2147483646 w 157"/>
                <a:gd name="T7" fmla="*/ 2147483646 h 141"/>
                <a:gd name="T8" fmla="*/ 2147483646 w 157"/>
                <a:gd name="T9" fmla="*/ 2147483646 h 141"/>
                <a:gd name="T10" fmla="*/ 2147483646 w 157"/>
                <a:gd name="T11" fmla="*/ 2147483646 h 141"/>
                <a:gd name="T12" fmla="*/ 2147483646 w 157"/>
                <a:gd name="T13" fmla="*/ 2147483646 h 141"/>
                <a:gd name="T14" fmla="*/ 2147483646 w 157"/>
                <a:gd name="T15" fmla="*/ 2147483646 h 141"/>
                <a:gd name="T16" fmla="*/ 0 w 157"/>
                <a:gd name="T17" fmla="*/ 0 h 141"/>
                <a:gd name="T18" fmla="*/ 1183287382 w 157"/>
                <a:gd name="T19" fmla="*/ 1200763866 h 141"/>
                <a:gd name="T20" fmla="*/ 2147483646 w 157"/>
                <a:gd name="T21" fmla="*/ 2147483646 h 141"/>
                <a:gd name="T22" fmla="*/ 2147483646 w 157"/>
                <a:gd name="T23" fmla="*/ 2147483646 h 141"/>
                <a:gd name="T24" fmla="*/ 2147483646 w 157"/>
                <a:gd name="T25" fmla="*/ 2147483646 h 141"/>
                <a:gd name="T26" fmla="*/ 2147483646 w 157"/>
                <a:gd name="T27" fmla="*/ 2147483646 h 141"/>
                <a:gd name="T28" fmla="*/ 2147483646 w 157"/>
                <a:gd name="T29" fmla="*/ 2147483646 h 141"/>
                <a:gd name="T30" fmla="*/ 2147483646 w 157"/>
                <a:gd name="T31" fmla="*/ 2147483646 h 141"/>
                <a:gd name="T32" fmla="*/ 2147483646 w 157"/>
                <a:gd name="T33" fmla="*/ 2147483646 h 141"/>
                <a:gd name="T34" fmla="*/ 2147483646 w 157"/>
                <a:gd name="T35" fmla="*/ 2147483646 h 1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7" h="141">
                  <a:moveTo>
                    <a:pt x="156" y="141"/>
                  </a:moveTo>
                  <a:cubicBezTo>
                    <a:pt x="157" y="140"/>
                    <a:pt x="157" y="140"/>
                    <a:pt x="157" y="140"/>
                  </a:cubicBezTo>
                  <a:cubicBezTo>
                    <a:pt x="144" y="133"/>
                    <a:pt x="134" y="122"/>
                    <a:pt x="125" y="107"/>
                  </a:cubicBezTo>
                  <a:cubicBezTo>
                    <a:pt x="108" y="82"/>
                    <a:pt x="100" y="71"/>
                    <a:pt x="100" y="70"/>
                  </a:cubicBezTo>
                  <a:cubicBezTo>
                    <a:pt x="100" y="70"/>
                    <a:pt x="93" y="59"/>
                    <a:pt x="73" y="34"/>
                  </a:cubicBezTo>
                  <a:cubicBezTo>
                    <a:pt x="67" y="27"/>
                    <a:pt x="60" y="21"/>
                    <a:pt x="53" y="16"/>
                  </a:cubicBezTo>
                  <a:cubicBezTo>
                    <a:pt x="53" y="16"/>
                    <a:pt x="53" y="16"/>
                    <a:pt x="52" y="16"/>
                  </a:cubicBezTo>
                  <a:cubicBezTo>
                    <a:pt x="52" y="15"/>
                    <a:pt x="52" y="15"/>
                    <a:pt x="52" y="15"/>
                  </a:cubicBezTo>
                  <a:cubicBezTo>
                    <a:pt x="37" y="4"/>
                    <a:pt x="19" y="0"/>
                    <a:pt x="0" y="0"/>
                  </a:cubicBezTo>
                  <a:cubicBezTo>
                    <a:pt x="2" y="2"/>
                    <a:pt x="2" y="2"/>
                    <a:pt x="2" y="2"/>
                  </a:cubicBezTo>
                  <a:cubicBezTo>
                    <a:pt x="30" y="1"/>
                    <a:pt x="53" y="12"/>
                    <a:pt x="72" y="35"/>
                  </a:cubicBezTo>
                  <a:cubicBezTo>
                    <a:pt x="92" y="60"/>
                    <a:pt x="99" y="71"/>
                    <a:pt x="99" y="71"/>
                  </a:cubicBezTo>
                  <a:cubicBezTo>
                    <a:pt x="99" y="71"/>
                    <a:pt x="107" y="82"/>
                    <a:pt x="124" y="108"/>
                  </a:cubicBezTo>
                  <a:cubicBezTo>
                    <a:pt x="129" y="116"/>
                    <a:pt x="135" y="123"/>
                    <a:pt x="140" y="129"/>
                  </a:cubicBezTo>
                  <a:cubicBezTo>
                    <a:pt x="142" y="129"/>
                    <a:pt x="142" y="129"/>
                    <a:pt x="142" y="129"/>
                  </a:cubicBezTo>
                  <a:cubicBezTo>
                    <a:pt x="142" y="130"/>
                    <a:pt x="142" y="130"/>
                    <a:pt x="142" y="130"/>
                  </a:cubicBezTo>
                  <a:cubicBezTo>
                    <a:pt x="142" y="130"/>
                    <a:pt x="142" y="130"/>
                    <a:pt x="142" y="130"/>
                  </a:cubicBezTo>
                  <a:cubicBezTo>
                    <a:pt x="147" y="135"/>
                    <a:pt x="151" y="138"/>
                    <a:pt x="156" y="14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09" name="MH_Other_277"/>
            <p:cNvSpPr>
              <a:spLocks/>
            </p:cNvSpPr>
            <p:nvPr>
              <p:custDataLst>
                <p:tags r:id="rId283"/>
              </p:custDataLst>
            </p:nvPr>
          </p:nvSpPr>
          <p:spPr bwMode="auto">
            <a:xfrm>
              <a:off x="4601463" y="2199048"/>
              <a:ext cx="1523" cy="1510"/>
            </a:xfrm>
            <a:custGeom>
              <a:avLst/>
              <a:gdLst>
                <a:gd name="T0" fmla="*/ 179120564 w 5"/>
                <a:gd name="T1" fmla="*/ 0 h 3"/>
                <a:gd name="T2" fmla="*/ 0 w 5"/>
                <a:gd name="T3" fmla="*/ 0 h 3"/>
                <a:gd name="T4" fmla="*/ 179120564 w 5"/>
                <a:gd name="T5" fmla="*/ 298966937 h 3"/>
                <a:gd name="T6" fmla="*/ 179120564 w 5"/>
                <a:gd name="T7" fmla="*/ 298966937 h 3"/>
                <a:gd name="T8" fmla="*/ 179120564 w 5"/>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5" y="0"/>
                  </a:moveTo>
                  <a:lnTo>
                    <a:pt x="0" y="0"/>
                  </a:lnTo>
                  <a:lnTo>
                    <a:pt x="5" y="3"/>
                  </a:lnTo>
                  <a:lnTo>
                    <a:pt x="5"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10" name="MH_Other_278"/>
            <p:cNvSpPr>
              <a:spLocks/>
            </p:cNvSpPr>
            <p:nvPr>
              <p:custDataLst>
                <p:tags r:id="rId284"/>
              </p:custDataLst>
            </p:nvPr>
          </p:nvSpPr>
          <p:spPr bwMode="auto">
            <a:xfrm>
              <a:off x="4488766" y="2096378"/>
              <a:ext cx="0" cy="1510"/>
            </a:xfrm>
            <a:custGeom>
              <a:avLst/>
              <a:gdLst>
                <a:gd name="T0" fmla="*/ 0 w 4"/>
                <a:gd name="T1" fmla="*/ 179346497 h 5"/>
                <a:gd name="T2" fmla="*/ 89 w 4"/>
                <a:gd name="T3" fmla="*/ 179346497 h 5"/>
                <a:gd name="T4" fmla="*/ 0 w 4"/>
                <a:gd name="T5" fmla="*/ 0 h 5"/>
                <a:gd name="T6" fmla="*/ 0 w 4"/>
                <a:gd name="T7" fmla="*/ 0 h 5"/>
                <a:gd name="T8" fmla="*/ 0 w 4"/>
                <a:gd name="T9" fmla="*/ 17934649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0" y="5"/>
                  </a:moveTo>
                  <a:lnTo>
                    <a:pt x="4" y="5"/>
                  </a:lnTo>
                  <a:lnTo>
                    <a:pt x="0" y="0"/>
                  </a:lnTo>
                  <a:lnTo>
                    <a:pt x="0" y="5"/>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11" name="MH_Other_279"/>
            <p:cNvSpPr>
              <a:spLocks/>
            </p:cNvSpPr>
            <p:nvPr>
              <p:custDataLst>
                <p:tags r:id="rId285"/>
              </p:custDataLst>
            </p:nvPr>
          </p:nvSpPr>
          <p:spPr bwMode="auto">
            <a:xfrm>
              <a:off x="4528363" y="2106948"/>
              <a:ext cx="92898" cy="87572"/>
            </a:xfrm>
            <a:custGeom>
              <a:avLst/>
              <a:gdLst>
                <a:gd name="T0" fmla="*/ 2147483646 w 115"/>
                <a:gd name="T1" fmla="*/ 2147483646 h 108"/>
                <a:gd name="T2" fmla="*/ 2147483646 w 115"/>
                <a:gd name="T3" fmla="*/ 2147483646 h 108"/>
                <a:gd name="T4" fmla="*/ 2147483646 w 115"/>
                <a:gd name="T5" fmla="*/ 2147483646 h 108"/>
                <a:gd name="T6" fmla="*/ 2147483646 w 115"/>
                <a:gd name="T7" fmla="*/ 2147483646 h 108"/>
                <a:gd name="T8" fmla="*/ 2147483646 w 115"/>
                <a:gd name="T9" fmla="*/ 2147483646 h 108"/>
                <a:gd name="T10" fmla="*/ 2147483646 w 115"/>
                <a:gd name="T11" fmla="*/ 2147483646 h 108"/>
                <a:gd name="T12" fmla="*/ 2147483646 w 115"/>
                <a:gd name="T13" fmla="*/ 2147483646 h 108"/>
                <a:gd name="T14" fmla="*/ 2147483646 w 115"/>
                <a:gd name="T15" fmla="*/ 2147483646 h 108"/>
                <a:gd name="T16" fmla="*/ 2147483646 w 115"/>
                <a:gd name="T17" fmla="*/ 2147483646 h 108"/>
                <a:gd name="T18" fmla="*/ 0 w 115"/>
                <a:gd name="T19" fmla="*/ 0 h 108"/>
                <a:gd name="T20" fmla="*/ 596324772 w 115"/>
                <a:gd name="T21" fmla="*/ 612722466 h 108"/>
                <a:gd name="T22" fmla="*/ 1192649544 w 115"/>
                <a:gd name="T23" fmla="*/ 1224717709 h 108"/>
                <a:gd name="T24" fmla="*/ 2147483646 w 115"/>
                <a:gd name="T25" fmla="*/ 2147483646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5" h="108">
                  <a:moveTo>
                    <a:pt x="72" y="39"/>
                  </a:moveTo>
                  <a:cubicBezTo>
                    <a:pt x="90" y="65"/>
                    <a:pt x="96" y="77"/>
                    <a:pt x="97" y="77"/>
                  </a:cubicBezTo>
                  <a:cubicBezTo>
                    <a:pt x="114" y="108"/>
                    <a:pt x="114" y="108"/>
                    <a:pt x="114" y="108"/>
                  </a:cubicBezTo>
                  <a:cubicBezTo>
                    <a:pt x="115" y="107"/>
                    <a:pt x="115" y="107"/>
                    <a:pt x="115" y="107"/>
                  </a:cubicBezTo>
                  <a:cubicBezTo>
                    <a:pt x="98" y="77"/>
                    <a:pt x="98" y="77"/>
                    <a:pt x="98" y="77"/>
                  </a:cubicBezTo>
                  <a:cubicBezTo>
                    <a:pt x="97" y="77"/>
                    <a:pt x="91" y="65"/>
                    <a:pt x="73" y="39"/>
                  </a:cubicBezTo>
                  <a:cubicBezTo>
                    <a:pt x="67" y="31"/>
                    <a:pt x="61" y="24"/>
                    <a:pt x="54" y="19"/>
                  </a:cubicBezTo>
                  <a:cubicBezTo>
                    <a:pt x="54" y="19"/>
                    <a:pt x="53" y="19"/>
                    <a:pt x="53" y="19"/>
                  </a:cubicBezTo>
                  <a:cubicBezTo>
                    <a:pt x="53" y="18"/>
                    <a:pt x="53" y="18"/>
                    <a:pt x="53" y="18"/>
                  </a:cubicBezTo>
                  <a:cubicBezTo>
                    <a:pt x="38" y="7"/>
                    <a:pt x="20" y="1"/>
                    <a:pt x="0" y="0"/>
                  </a:cubicBezTo>
                  <a:cubicBezTo>
                    <a:pt x="1" y="1"/>
                    <a:pt x="1" y="1"/>
                    <a:pt x="1" y="1"/>
                  </a:cubicBezTo>
                  <a:cubicBezTo>
                    <a:pt x="2" y="2"/>
                    <a:pt x="2" y="2"/>
                    <a:pt x="2" y="2"/>
                  </a:cubicBezTo>
                  <a:cubicBezTo>
                    <a:pt x="31" y="3"/>
                    <a:pt x="54" y="15"/>
                    <a:pt x="72" y="39"/>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12" name="MH_Other_280"/>
            <p:cNvSpPr>
              <a:spLocks/>
            </p:cNvSpPr>
            <p:nvPr>
              <p:custDataLst>
                <p:tags r:id="rId286"/>
              </p:custDataLst>
            </p:nvPr>
          </p:nvSpPr>
          <p:spPr bwMode="auto">
            <a:xfrm>
              <a:off x="4529884" y="2108457"/>
              <a:ext cx="1523" cy="0"/>
            </a:xfrm>
            <a:custGeom>
              <a:avLst/>
              <a:gdLst>
                <a:gd name="T0" fmla="*/ 1792959984 w 1"/>
                <a:gd name="T1" fmla="*/ 1067 h 1"/>
                <a:gd name="T2" fmla="*/ 0 w 1"/>
                <a:gd name="T3" fmla="*/ 0 h 1"/>
                <a:gd name="T4" fmla="*/ 0 w 1"/>
                <a:gd name="T5" fmla="*/ 1067 h 1"/>
                <a:gd name="T6" fmla="*/ 1792959984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1" y="1"/>
                    <a:pt x="1" y="1"/>
                    <a:pt x="1"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13" name="MH_Other_281"/>
            <p:cNvSpPr>
              <a:spLocks/>
            </p:cNvSpPr>
            <p:nvPr>
              <p:custDataLst>
                <p:tags r:id="rId287"/>
              </p:custDataLst>
            </p:nvPr>
          </p:nvSpPr>
          <p:spPr bwMode="auto">
            <a:xfrm>
              <a:off x="4572526" y="2120536"/>
              <a:ext cx="62442" cy="48316"/>
            </a:xfrm>
            <a:custGeom>
              <a:avLst/>
              <a:gdLst>
                <a:gd name="T0" fmla="*/ 2147483646 w 78"/>
                <a:gd name="T1" fmla="*/ 2147483646 h 60"/>
                <a:gd name="T2" fmla="*/ 2147483646 w 78"/>
                <a:gd name="T3" fmla="*/ 2147483646 h 60"/>
                <a:gd name="T4" fmla="*/ 2147483646 w 78"/>
                <a:gd name="T5" fmla="*/ 2147483646 h 60"/>
                <a:gd name="T6" fmla="*/ 2147483646 w 78"/>
                <a:gd name="T7" fmla="*/ 2147483646 h 60"/>
                <a:gd name="T8" fmla="*/ 2147483646 w 78"/>
                <a:gd name="T9" fmla="*/ 2147483646 h 60"/>
                <a:gd name="T10" fmla="*/ 2147483646 w 78"/>
                <a:gd name="T11" fmla="*/ 2147483646 h 60"/>
                <a:gd name="T12" fmla="*/ 2147483646 w 78"/>
                <a:gd name="T13" fmla="*/ 2147483646 h 60"/>
                <a:gd name="T14" fmla="*/ 0 w 78"/>
                <a:gd name="T15" fmla="*/ 0 h 60"/>
                <a:gd name="T16" fmla="*/ 0 w 78"/>
                <a:gd name="T17" fmla="*/ 602866460 h 60"/>
                <a:gd name="T18" fmla="*/ 584217371 w 78"/>
                <a:gd name="T19" fmla="*/ 1206449200 h 60"/>
                <a:gd name="T20" fmla="*/ 2147483646 w 78"/>
                <a:gd name="T21" fmla="*/ 2147483646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8" h="60">
                  <a:moveTo>
                    <a:pt x="68" y="44"/>
                  </a:moveTo>
                  <a:cubicBezTo>
                    <a:pt x="72" y="50"/>
                    <a:pt x="75" y="55"/>
                    <a:pt x="77" y="60"/>
                  </a:cubicBezTo>
                  <a:cubicBezTo>
                    <a:pt x="78" y="58"/>
                    <a:pt x="78" y="58"/>
                    <a:pt x="78" y="58"/>
                  </a:cubicBezTo>
                  <a:cubicBezTo>
                    <a:pt x="75" y="54"/>
                    <a:pt x="73" y="49"/>
                    <a:pt x="69" y="43"/>
                  </a:cubicBezTo>
                  <a:cubicBezTo>
                    <a:pt x="64" y="35"/>
                    <a:pt x="58" y="28"/>
                    <a:pt x="51" y="22"/>
                  </a:cubicBezTo>
                  <a:cubicBezTo>
                    <a:pt x="49" y="21"/>
                    <a:pt x="49" y="21"/>
                    <a:pt x="49" y="21"/>
                  </a:cubicBezTo>
                  <a:cubicBezTo>
                    <a:pt x="49" y="20"/>
                    <a:pt x="49" y="20"/>
                    <a:pt x="49" y="20"/>
                  </a:cubicBezTo>
                  <a:cubicBezTo>
                    <a:pt x="35" y="9"/>
                    <a:pt x="19" y="2"/>
                    <a:pt x="0" y="0"/>
                  </a:cubicBezTo>
                  <a:cubicBezTo>
                    <a:pt x="0" y="1"/>
                    <a:pt x="0" y="1"/>
                    <a:pt x="0" y="1"/>
                  </a:cubicBezTo>
                  <a:cubicBezTo>
                    <a:pt x="1" y="2"/>
                    <a:pt x="1" y="2"/>
                    <a:pt x="1" y="2"/>
                  </a:cubicBezTo>
                  <a:cubicBezTo>
                    <a:pt x="30" y="5"/>
                    <a:pt x="52" y="19"/>
                    <a:pt x="68" y="44"/>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14" name="MH_Other_282"/>
            <p:cNvSpPr>
              <a:spLocks/>
            </p:cNvSpPr>
            <p:nvPr>
              <p:custDataLst>
                <p:tags r:id="rId288"/>
              </p:custDataLst>
            </p:nvPr>
          </p:nvSpPr>
          <p:spPr bwMode="auto">
            <a:xfrm>
              <a:off x="4572526" y="2122046"/>
              <a:ext cx="0" cy="0"/>
            </a:xfrm>
            <a:custGeom>
              <a:avLst/>
              <a:gdLst>
                <a:gd name="T0" fmla="*/ 711 w 1"/>
                <a:gd name="T1" fmla="*/ 711 h 1"/>
                <a:gd name="T2" fmla="*/ 0 w 1"/>
                <a:gd name="T3" fmla="*/ 0 h 1"/>
                <a:gd name="T4" fmla="*/ 0 w 1"/>
                <a:gd name="T5" fmla="*/ 711 h 1"/>
                <a:gd name="T6" fmla="*/ 711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15" name="MH_Other_283"/>
            <p:cNvSpPr>
              <a:spLocks/>
            </p:cNvSpPr>
            <p:nvPr>
              <p:custDataLst>
                <p:tags r:id="rId289"/>
              </p:custDataLst>
            </p:nvPr>
          </p:nvSpPr>
          <p:spPr bwMode="auto">
            <a:xfrm>
              <a:off x="4612123" y="2137146"/>
              <a:ext cx="31982" cy="13588"/>
            </a:xfrm>
            <a:custGeom>
              <a:avLst/>
              <a:gdLst>
                <a:gd name="T0" fmla="*/ 2147483646 w 40"/>
                <a:gd name="T1" fmla="*/ 2147483646 h 17"/>
                <a:gd name="T2" fmla="*/ 2147483646 w 40"/>
                <a:gd name="T3" fmla="*/ 2147483646 h 17"/>
                <a:gd name="T4" fmla="*/ 2147483646 w 40"/>
                <a:gd name="T5" fmla="*/ 2147483646 h 17"/>
                <a:gd name="T6" fmla="*/ 0 w 40"/>
                <a:gd name="T7" fmla="*/ 0 h 17"/>
                <a:gd name="T8" fmla="*/ 1160741648 w 40"/>
                <a:gd name="T9" fmla="*/ 1181626505 h 17"/>
                <a:gd name="T10" fmla="*/ 2147483646 w 40"/>
                <a:gd name="T11" fmla="*/ 214748364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17">
                  <a:moveTo>
                    <a:pt x="39" y="17"/>
                  </a:moveTo>
                  <a:cubicBezTo>
                    <a:pt x="40" y="17"/>
                    <a:pt x="40" y="17"/>
                    <a:pt x="40" y="17"/>
                  </a:cubicBezTo>
                  <a:cubicBezTo>
                    <a:pt x="40" y="16"/>
                    <a:pt x="40" y="16"/>
                    <a:pt x="40" y="16"/>
                  </a:cubicBezTo>
                  <a:cubicBezTo>
                    <a:pt x="28" y="8"/>
                    <a:pt x="15" y="2"/>
                    <a:pt x="0" y="0"/>
                  </a:cubicBezTo>
                  <a:cubicBezTo>
                    <a:pt x="2" y="2"/>
                    <a:pt x="2" y="2"/>
                    <a:pt x="2" y="2"/>
                  </a:cubicBezTo>
                  <a:cubicBezTo>
                    <a:pt x="16" y="4"/>
                    <a:pt x="29" y="9"/>
                    <a:pt x="39" y="17"/>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16" name="MH_Other_284"/>
            <p:cNvSpPr>
              <a:spLocks/>
            </p:cNvSpPr>
            <p:nvPr>
              <p:custDataLst>
                <p:tags r:id="rId290"/>
              </p:custDataLst>
            </p:nvPr>
          </p:nvSpPr>
          <p:spPr bwMode="auto">
            <a:xfrm>
              <a:off x="4612123" y="2137146"/>
              <a:ext cx="1523" cy="1509"/>
            </a:xfrm>
            <a:custGeom>
              <a:avLst/>
              <a:gdLst>
                <a:gd name="T0" fmla="*/ 0 w 4"/>
                <a:gd name="T1" fmla="*/ 111918811 h 4"/>
                <a:gd name="T2" fmla="*/ 224119998 w 4"/>
                <a:gd name="T3" fmla="*/ 223838018 h 4"/>
                <a:gd name="T4" fmla="*/ 0 w 4"/>
                <a:gd name="T5" fmla="*/ 0 h 4"/>
                <a:gd name="T6" fmla="*/ 0 w 4"/>
                <a:gd name="T7" fmla="*/ 111918811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2"/>
                  </a:moveTo>
                  <a:lnTo>
                    <a:pt x="4" y="4"/>
                  </a:lnTo>
                  <a:lnTo>
                    <a:pt x="0" y="0"/>
                  </a:lnTo>
                  <a:lnTo>
                    <a:pt x="0" y="2"/>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17" name="MH_Other_285"/>
            <p:cNvSpPr>
              <a:spLocks/>
            </p:cNvSpPr>
            <p:nvPr>
              <p:custDataLst>
                <p:tags r:id="rId291"/>
              </p:custDataLst>
            </p:nvPr>
          </p:nvSpPr>
          <p:spPr bwMode="auto">
            <a:xfrm>
              <a:off x="4386728" y="2144694"/>
              <a:ext cx="25890" cy="1510"/>
            </a:xfrm>
            <a:custGeom>
              <a:avLst/>
              <a:gdLst>
                <a:gd name="T0" fmla="*/ 0 w 32"/>
                <a:gd name="T1" fmla="*/ 0 h 3"/>
                <a:gd name="T2" fmla="*/ 0 w 32"/>
                <a:gd name="T3" fmla="*/ 0 h 3"/>
                <a:gd name="T4" fmla="*/ 0 w 32"/>
                <a:gd name="T5" fmla="*/ 232561012 h 3"/>
                <a:gd name="T6" fmla="*/ 0 w 32"/>
                <a:gd name="T7" fmla="*/ 232561012 h 3"/>
                <a:gd name="T8" fmla="*/ 2147483646 w 32"/>
                <a:gd name="T9" fmla="*/ 464841477 h 3"/>
                <a:gd name="T10" fmla="*/ 2147483646 w 32"/>
                <a:gd name="T11" fmla="*/ 232561012 h 3"/>
                <a:gd name="T12" fmla="*/ 2147483646 w 32"/>
                <a:gd name="T13" fmla="*/ 0 h 3"/>
                <a:gd name="T14" fmla="*/ 2147483646 w 32"/>
                <a:gd name="T15" fmla="*/ 0 h 3"/>
                <a:gd name="T16" fmla="*/ 0 w 3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3">
                  <a:moveTo>
                    <a:pt x="0" y="0"/>
                  </a:moveTo>
                  <a:cubicBezTo>
                    <a:pt x="0" y="0"/>
                    <a:pt x="0" y="0"/>
                    <a:pt x="0" y="0"/>
                  </a:cubicBezTo>
                  <a:cubicBezTo>
                    <a:pt x="0" y="1"/>
                    <a:pt x="0" y="1"/>
                    <a:pt x="0" y="1"/>
                  </a:cubicBezTo>
                  <a:cubicBezTo>
                    <a:pt x="0" y="1"/>
                    <a:pt x="0" y="1"/>
                    <a:pt x="0" y="1"/>
                  </a:cubicBezTo>
                  <a:cubicBezTo>
                    <a:pt x="2" y="2"/>
                    <a:pt x="4" y="2"/>
                    <a:pt x="6" y="2"/>
                  </a:cubicBezTo>
                  <a:cubicBezTo>
                    <a:pt x="14" y="3"/>
                    <a:pt x="24" y="2"/>
                    <a:pt x="32" y="1"/>
                  </a:cubicBezTo>
                  <a:cubicBezTo>
                    <a:pt x="31" y="0"/>
                    <a:pt x="31" y="0"/>
                    <a:pt x="31" y="0"/>
                  </a:cubicBezTo>
                  <a:cubicBezTo>
                    <a:pt x="31" y="0"/>
                    <a:pt x="30" y="0"/>
                    <a:pt x="30" y="0"/>
                  </a:cubicBezTo>
                  <a:cubicBezTo>
                    <a:pt x="19" y="2"/>
                    <a:pt x="10" y="2"/>
                    <a:pt x="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18" name="MH_Other_286"/>
            <p:cNvSpPr>
              <a:spLocks/>
            </p:cNvSpPr>
            <p:nvPr>
              <p:custDataLst>
                <p:tags r:id="rId292"/>
              </p:custDataLst>
            </p:nvPr>
          </p:nvSpPr>
          <p:spPr bwMode="auto">
            <a:xfrm>
              <a:off x="4388253" y="2126575"/>
              <a:ext cx="63963" cy="25668"/>
            </a:xfrm>
            <a:custGeom>
              <a:avLst/>
              <a:gdLst>
                <a:gd name="T0" fmla="*/ 2147483646 w 79"/>
                <a:gd name="T1" fmla="*/ 2147483646 h 31"/>
                <a:gd name="T2" fmla="*/ 0 w 79"/>
                <a:gd name="T3" fmla="*/ 0 h 31"/>
                <a:gd name="T4" fmla="*/ 0 w 79"/>
                <a:gd name="T5" fmla="*/ 643466178 h 31"/>
                <a:gd name="T6" fmla="*/ 2147483646 w 79"/>
                <a:gd name="T7" fmla="*/ 2147483646 h 31"/>
                <a:gd name="T8" fmla="*/ 2147483646 w 79"/>
                <a:gd name="T9" fmla="*/ 2147483646 h 31"/>
                <a:gd name="T10" fmla="*/ 2147483646 w 79"/>
                <a:gd name="T11" fmla="*/ 2147483646 h 31"/>
                <a:gd name="T12" fmla="*/ 2147483646 w 79"/>
                <a:gd name="T13" fmla="*/ 2147483646 h 31"/>
                <a:gd name="T14" fmla="*/ 2147483646 w 79"/>
                <a:gd name="T15" fmla="*/ 2147483646 h 31"/>
                <a:gd name="T16" fmla="*/ 2147483646 w 79"/>
                <a:gd name="T17" fmla="*/ 2147483646 h 31"/>
                <a:gd name="T18" fmla="*/ 2147483646 w 79"/>
                <a:gd name="T19" fmla="*/ 2147483646 h 31"/>
                <a:gd name="T20" fmla="*/ 2147483646 w 79"/>
                <a:gd name="T21" fmla="*/ 2147483646 h 31"/>
                <a:gd name="T22" fmla="*/ 2147483646 w 79"/>
                <a:gd name="T23" fmla="*/ 2147483646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 h="31">
                  <a:moveTo>
                    <a:pt x="7" y="6"/>
                  </a:moveTo>
                  <a:cubicBezTo>
                    <a:pt x="0" y="0"/>
                    <a:pt x="0" y="0"/>
                    <a:pt x="0" y="0"/>
                  </a:cubicBezTo>
                  <a:cubicBezTo>
                    <a:pt x="0" y="1"/>
                    <a:pt x="0" y="1"/>
                    <a:pt x="0" y="1"/>
                  </a:cubicBezTo>
                  <a:cubicBezTo>
                    <a:pt x="6" y="7"/>
                    <a:pt x="6" y="7"/>
                    <a:pt x="6" y="7"/>
                  </a:cubicBezTo>
                  <a:cubicBezTo>
                    <a:pt x="14" y="13"/>
                    <a:pt x="21" y="17"/>
                    <a:pt x="28" y="21"/>
                  </a:cubicBezTo>
                  <a:cubicBezTo>
                    <a:pt x="29" y="21"/>
                    <a:pt x="29" y="21"/>
                    <a:pt x="29" y="21"/>
                  </a:cubicBezTo>
                  <a:cubicBezTo>
                    <a:pt x="29" y="21"/>
                    <a:pt x="29" y="21"/>
                    <a:pt x="29" y="21"/>
                  </a:cubicBezTo>
                  <a:cubicBezTo>
                    <a:pt x="37" y="25"/>
                    <a:pt x="45" y="28"/>
                    <a:pt x="53" y="29"/>
                  </a:cubicBezTo>
                  <a:cubicBezTo>
                    <a:pt x="61" y="31"/>
                    <a:pt x="71" y="31"/>
                    <a:pt x="79" y="30"/>
                  </a:cubicBezTo>
                  <a:cubicBezTo>
                    <a:pt x="78" y="29"/>
                    <a:pt x="78" y="29"/>
                    <a:pt x="78" y="29"/>
                  </a:cubicBezTo>
                  <a:cubicBezTo>
                    <a:pt x="78" y="29"/>
                    <a:pt x="77" y="29"/>
                    <a:pt x="77" y="29"/>
                  </a:cubicBezTo>
                  <a:cubicBezTo>
                    <a:pt x="51" y="31"/>
                    <a:pt x="30" y="24"/>
                    <a:pt x="7" y="6"/>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19" name="MH_Other_287"/>
            <p:cNvSpPr>
              <a:spLocks/>
            </p:cNvSpPr>
            <p:nvPr>
              <p:custDataLst>
                <p:tags r:id="rId293"/>
              </p:custDataLst>
            </p:nvPr>
          </p:nvSpPr>
          <p:spPr bwMode="auto">
            <a:xfrm>
              <a:off x="4411095" y="2144694"/>
              <a:ext cx="1523" cy="0"/>
            </a:xfrm>
            <a:custGeom>
              <a:avLst/>
              <a:gdLst>
                <a:gd name="T0" fmla="*/ 0 w 1"/>
                <a:gd name="T1" fmla="*/ 1792959984 w 1"/>
                <a:gd name="T2" fmla="*/ 1792959984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0" y="0"/>
                    <a:pt x="1" y="0"/>
                    <a:pt x="1" y="0"/>
                  </a:cubicBezTo>
                  <a:cubicBezTo>
                    <a:pt x="1" y="0"/>
                    <a:pt x="1" y="0"/>
                    <a:pt x="1" y="0"/>
                  </a:cubicBezTo>
                  <a:lnTo>
                    <a:pt x="0"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20" name="MH_Other_288"/>
            <p:cNvSpPr>
              <a:spLocks/>
            </p:cNvSpPr>
            <p:nvPr>
              <p:custDataLst>
                <p:tags r:id="rId294"/>
              </p:custDataLst>
            </p:nvPr>
          </p:nvSpPr>
          <p:spPr bwMode="auto">
            <a:xfrm>
              <a:off x="4391299" y="2097888"/>
              <a:ext cx="100513" cy="61904"/>
            </a:xfrm>
            <a:custGeom>
              <a:avLst/>
              <a:gdLst>
                <a:gd name="T0" fmla="*/ 2147483646 w 124"/>
                <a:gd name="T1" fmla="*/ 2147483646 h 77"/>
                <a:gd name="T2" fmla="*/ 2147483646 w 124"/>
                <a:gd name="T3" fmla="*/ 2147483646 h 77"/>
                <a:gd name="T4" fmla="*/ 0 w 124"/>
                <a:gd name="T5" fmla="*/ 0 h 77"/>
                <a:gd name="T6" fmla="*/ 0 w 124"/>
                <a:gd name="T7" fmla="*/ 1201087604 h 77"/>
                <a:gd name="T8" fmla="*/ 2147483646 w 124"/>
                <a:gd name="T9" fmla="*/ 2147483646 h 77"/>
                <a:gd name="T10" fmla="*/ 2147483646 w 124"/>
                <a:gd name="T11" fmla="*/ 2147483646 h 77"/>
                <a:gd name="T12" fmla="*/ 2147483646 w 124"/>
                <a:gd name="T13" fmla="*/ 2147483646 h 77"/>
                <a:gd name="T14" fmla="*/ 2147483646 w 124"/>
                <a:gd name="T15" fmla="*/ 2147483646 h 77"/>
                <a:gd name="T16" fmla="*/ 2147483646 w 124"/>
                <a:gd name="T17" fmla="*/ 2147483646 h 77"/>
                <a:gd name="T18" fmla="*/ 2147483646 w 124"/>
                <a:gd name="T19" fmla="*/ 2147483646 h 77"/>
                <a:gd name="T20" fmla="*/ 2147483646 w 124"/>
                <a:gd name="T21" fmla="*/ 2147483646 h 77"/>
                <a:gd name="T22" fmla="*/ 2147483646 w 124"/>
                <a:gd name="T23" fmla="*/ 2147483646 h 77"/>
                <a:gd name="T24" fmla="*/ 2147483646 w 124"/>
                <a:gd name="T25" fmla="*/ 2147483646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4" h="77">
                  <a:moveTo>
                    <a:pt x="55" y="48"/>
                  </a:moveTo>
                  <a:cubicBezTo>
                    <a:pt x="32" y="27"/>
                    <a:pt x="22" y="19"/>
                    <a:pt x="22" y="19"/>
                  </a:cubicBezTo>
                  <a:cubicBezTo>
                    <a:pt x="22" y="18"/>
                    <a:pt x="16" y="13"/>
                    <a:pt x="0" y="0"/>
                  </a:cubicBezTo>
                  <a:cubicBezTo>
                    <a:pt x="0" y="2"/>
                    <a:pt x="0" y="2"/>
                    <a:pt x="0" y="2"/>
                  </a:cubicBezTo>
                  <a:cubicBezTo>
                    <a:pt x="15" y="14"/>
                    <a:pt x="21" y="19"/>
                    <a:pt x="21" y="19"/>
                  </a:cubicBezTo>
                  <a:cubicBezTo>
                    <a:pt x="21" y="20"/>
                    <a:pt x="31" y="28"/>
                    <a:pt x="54" y="49"/>
                  </a:cubicBezTo>
                  <a:cubicBezTo>
                    <a:pt x="60" y="56"/>
                    <a:pt x="67" y="61"/>
                    <a:pt x="74" y="65"/>
                  </a:cubicBezTo>
                  <a:cubicBezTo>
                    <a:pt x="75" y="65"/>
                    <a:pt x="75" y="65"/>
                    <a:pt x="75" y="65"/>
                  </a:cubicBezTo>
                  <a:cubicBezTo>
                    <a:pt x="75" y="65"/>
                    <a:pt x="75" y="65"/>
                    <a:pt x="75" y="65"/>
                  </a:cubicBezTo>
                  <a:cubicBezTo>
                    <a:pt x="83" y="70"/>
                    <a:pt x="91" y="73"/>
                    <a:pt x="99" y="75"/>
                  </a:cubicBezTo>
                  <a:cubicBezTo>
                    <a:pt x="107" y="77"/>
                    <a:pt x="115" y="77"/>
                    <a:pt x="124" y="77"/>
                  </a:cubicBezTo>
                  <a:cubicBezTo>
                    <a:pt x="122" y="76"/>
                    <a:pt x="122" y="76"/>
                    <a:pt x="122" y="76"/>
                  </a:cubicBezTo>
                  <a:cubicBezTo>
                    <a:pt x="96" y="76"/>
                    <a:pt x="75" y="68"/>
                    <a:pt x="55" y="48"/>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21" name="MH_Other_289"/>
            <p:cNvSpPr>
              <a:spLocks/>
            </p:cNvSpPr>
            <p:nvPr>
              <p:custDataLst>
                <p:tags r:id="rId295"/>
              </p:custDataLst>
            </p:nvPr>
          </p:nvSpPr>
          <p:spPr bwMode="auto">
            <a:xfrm>
              <a:off x="4450692" y="2150732"/>
              <a:ext cx="1523" cy="0"/>
            </a:xfrm>
            <a:custGeom>
              <a:avLst/>
              <a:gdLst>
                <a:gd name="T0" fmla="*/ 0 w 1"/>
                <a:gd name="T1" fmla="*/ 1792959984 w 1"/>
                <a:gd name="T2" fmla="*/ 1792959984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0" y="0"/>
                    <a:pt x="1" y="0"/>
                    <a:pt x="1" y="0"/>
                  </a:cubicBezTo>
                  <a:cubicBezTo>
                    <a:pt x="1" y="0"/>
                    <a:pt x="1" y="0"/>
                    <a:pt x="1" y="0"/>
                  </a:cubicBezTo>
                  <a:lnTo>
                    <a:pt x="0"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22" name="MH_Other_290"/>
            <p:cNvSpPr>
              <a:spLocks/>
            </p:cNvSpPr>
            <p:nvPr>
              <p:custDataLst>
                <p:tags r:id="rId296"/>
              </p:custDataLst>
            </p:nvPr>
          </p:nvSpPr>
          <p:spPr bwMode="auto">
            <a:xfrm>
              <a:off x="4392820" y="2079770"/>
              <a:ext cx="135542" cy="92102"/>
            </a:xfrm>
            <a:custGeom>
              <a:avLst/>
              <a:gdLst>
                <a:gd name="T0" fmla="*/ 2147483646 w 169"/>
                <a:gd name="T1" fmla="*/ 2147483646 h 115"/>
                <a:gd name="T2" fmla="*/ 2147483646 w 169"/>
                <a:gd name="T3" fmla="*/ 2147483646 h 115"/>
                <a:gd name="T4" fmla="*/ 2147483646 w 169"/>
                <a:gd name="T5" fmla="*/ 2147483646 h 115"/>
                <a:gd name="T6" fmla="*/ 2147483646 w 169"/>
                <a:gd name="T7" fmla="*/ 2147483646 h 115"/>
                <a:gd name="T8" fmla="*/ 2147483646 w 169"/>
                <a:gd name="T9" fmla="*/ 2147483646 h 115"/>
                <a:gd name="T10" fmla="*/ 2147483646 w 169"/>
                <a:gd name="T11" fmla="*/ 2147483646 h 115"/>
                <a:gd name="T12" fmla="*/ 587804897 w 169"/>
                <a:gd name="T13" fmla="*/ 0 h 115"/>
                <a:gd name="T14" fmla="*/ 0 w 169"/>
                <a:gd name="T15" fmla="*/ 596324772 h 115"/>
                <a:gd name="T16" fmla="*/ 0 w 169"/>
                <a:gd name="T17" fmla="*/ 596324772 h 115"/>
                <a:gd name="T18" fmla="*/ 2147483646 w 169"/>
                <a:gd name="T19" fmla="*/ 2147483646 h 115"/>
                <a:gd name="T20" fmla="*/ 2147483646 w 169"/>
                <a:gd name="T21" fmla="*/ 2147483646 h 115"/>
                <a:gd name="T22" fmla="*/ 2147483646 w 169"/>
                <a:gd name="T23" fmla="*/ 2147483646 h 115"/>
                <a:gd name="T24" fmla="*/ 2147483646 w 169"/>
                <a:gd name="T25" fmla="*/ 2147483646 h 115"/>
                <a:gd name="T26" fmla="*/ 2147483646 w 169"/>
                <a:gd name="T27" fmla="*/ 2147483646 h 115"/>
                <a:gd name="T28" fmla="*/ 2147483646 w 169"/>
                <a:gd name="T29" fmla="*/ 2147483646 h 115"/>
                <a:gd name="T30" fmla="*/ 2147483646 w 169"/>
                <a:gd name="T31" fmla="*/ 2147483646 h 115"/>
                <a:gd name="T32" fmla="*/ 2147483646 w 169"/>
                <a:gd name="T33" fmla="*/ 2147483646 h 115"/>
                <a:gd name="T34" fmla="*/ 2147483646 w 169"/>
                <a:gd name="T35" fmla="*/ 2147483646 h 115"/>
                <a:gd name="T36" fmla="*/ 2147483646 w 169"/>
                <a:gd name="T37" fmla="*/ 2147483646 h 115"/>
                <a:gd name="T38" fmla="*/ 2147483646 w 169"/>
                <a:gd name="T39" fmla="*/ 2147483646 h 115"/>
                <a:gd name="T40" fmla="*/ 2147483646 w 169"/>
                <a:gd name="T41" fmla="*/ 2147483646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 h="115">
                  <a:moveTo>
                    <a:pt x="100" y="82"/>
                  </a:moveTo>
                  <a:cubicBezTo>
                    <a:pt x="79" y="60"/>
                    <a:pt x="70" y="50"/>
                    <a:pt x="70" y="50"/>
                  </a:cubicBezTo>
                  <a:cubicBezTo>
                    <a:pt x="69" y="50"/>
                    <a:pt x="61" y="40"/>
                    <a:pt x="36" y="19"/>
                  </a:cubicBezTo>
                  <a:cubicBezTo>
                    <a:pt x="29" y="13"/>
                    <a:pt x="21" y="8"/>
                    <a:pt x="13" y="5"/>
                  </a:cubicBezTo>
                  <a:cubicBezTo>
                    <a:pt x="13" y="5"/>
                    <a:pt x="12" y="5"/>
                    <a:pt x="12" y="5"/>
                  </a:cubicBezTo>
                  <a:cubicBezTo>
                    <a:pt x="12" y="4"/>
                    <a:pt x="12" y="4"/>
                    <a:pt x="12" y="4"/>
                  </a:cubicBezTo>
                  <a:cubicBezTo>
                    <a:pt x="8" y="3"/>
                    <a:pt x="4" y="1"/>
                    <a:pt x="1" y="0"/>
                  </a:cubicBezTo>
                  <a:cubicBezTo>
                    <a:pt x="0" y="1"/>
                    <a:pt x="0" y="1"/>
                    <a:pt x="0" y="1"/>
                  </a:cubicBezTo>
                  <a:cubicBezTo>
                    <a:pt x="0" y="1"/>
                    <a:pt x="0" y="1"/>
                    <a:pt x="0" y="1"/>
                  </a:cubicBezTo>
                  <a:cubicBezTo>
                    <a:pt x="13" y="5"/>
                    <a:pt x="24" y="11"/>
                    <a:pt x="35" y="20"/>
                  </a:cubicBezTo>
                  <a:cubicBezTo>
                    <a:pt x="60" y="41"/>
                    <a:pt x="68" y="51"/>
                    <a:pt x="69" y="51"/>
                  </a:cubicBezTo>
                  <a:cubicBezTo>
                    <a:pt x="69" y="51"/>
                    <a:pt x="78" y="60"/>
                    <a:pt x="99" y="83"/>
                  </a:cubicBezTo>
                  <a:cubicBezTo>
                    <a:pt x="106" y="90"/>
                    <a:pt x="113" y="95"/>
                    <a:pt x="120" y="100"/>
                  </a:cubicBezTo>
                  <a:cubicBezTo>
                    <a:pt x="120" y="100"/>
                    <a:pt x="121" y="100"/>
                    <a:pt x="122" y="100"/>
                  </a:cubicBezTo>
                  <a:cubicBezTo>
                    <a:pt x="122" y="101"/>
                    <a:pt x="122" y="101"/>
                    <a:pt x="122" y="101"/>
                  </a:cubicBezTo>
                  <a:cubicBezTo>
                    <a:pt x="122" y="101"/>
                    <a:pt x="122" y="101"/>
                    <a:pt x="122" y="101"/>
                  </a:cubicBezTo>
                  <a:cubicBezTo>
                    <a:pt x="129" y="106"/>
                    <a:pt x="136" y="109"/>
                    <a:pt x="143" y="111"/>
                  </a:cubicBezTo>
                  <a:cubicBezTo>
                    <a:pt x="151" y="113"/>
                    <a:pt x="161" y="114"/>
                    <a:pt x="169" y="115"/>
                  </a:cubicBezTo>
                  <a:cubicBezTo>
                    <a:pt x="168" y="114"/>
                    <a:pt x="168" y="114"/>
                    <a:pt x="168" y="114"/>
                  </a:cubicBezTo>
                  <a:cubicBezTo>
                    <a:pt x="167" y="114"/>
                    <a:pt x="167" y="114"/>
                    <a:pt x="167" y="113"/>
                  </a:cubicBezTo>
                  <a:cubicBezTo>
                    <a:pt x="140" y="112"/>
                    <a:pt x="120" y="103"/>
                    <a:pt x="100" y="82"/>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23" name="MH_Other_291"/>
            <p:cNvSpPr>
              <a:spLocks/>
            </p:cNvSpPr>
            <p:nvPr>
              <p:custDataLst>
                <p:tags r:id="rId297"/>
              </p:custDataLst>
            </p:nvPr>
          </p:nvSpPr>
          <p:spPr bwMode="auto">
            <a:xfrm>
              <a:off x="4488766" y="2159792"/>
              <a:ext cx="3046" cy="0"/>
            </a:xfrm>
            <a:custGeom>
              <a:avLst/>
              <a:gdLst>
                <a:gd name="T0" fmla="*/ 2147483646 w 2"/>
                <a:gd name="T1" fmla="*/ 0 h 1"/>
                <a:gd name="T2" fmla="*/ 0 w 2"/>
                <a:gd name="T3" fmla="*/ 0 h 1"/>
                <a:gd name="T4" fmla="*/ 2147483646 w 2"/>
                <a:gd name="T5" fmla="*/ 711 h 1"/>
                <a:gd name="T6" fmla="*/ 2147483646 w 2"/>
                <a:gd name="T7" fmla="*/ 711 h 1"/>
                <a:gd name="T8" fmla="*/ 2147483646 w 2"/>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cubicBezTo>
                    <a:pt x="1" y="0"/>
                    <a:pt x="0" y="0"/>
                    <a:pt x="0" y="0"/>
                  </a:cubicBezTo>
                  <a:cubicBezTo>
                    <a:pt x="2" y="1"/>
                    <a:pt x="2" y="1"/>
                    <a:pt x="2" y="1"/>
                  </a:cubicBezTo>
                  <a:cubicBezTo>
                    <a:pt x="2" y="1"/>
                    <a:pt x="2" y="1"/>
                    <a:pt x="2" y="1"/>
                  </a:cubicBezTo>
                  <a:lnTo>
                    <a:pt x="2"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24" name="MH_Other_292"/>
            <p:cNvSpPr>
              <a:spLocks/>
            </p:cNvSpPr>
            <p:nvPr>
              <p:custDataLst>
                <p:tags r:id="rId298"/>
              </p:custDataLst>
            </p:nvPr>
          </p:nvSpPr>
          <p:spPr bwMode="auto">
            <a:xfrm>
              <a:off x="4401957" y="2078260"/>
              <a:ext cx="164478" cy="107201"/>
            </a:xfrm>
            <a:custGeom>
              <a:avLst/>
              <a:gdLst>
                <a:gd name="T0" fmla="*/ 2147483646 w 204"/>
                <a:gd name="T1" fmla="*/ 2147483646 h 133"/>
                <a:gd name="T2" fmla="*/ 2147483646 w 204"/>
                <a:gd name="T3" fmla="*/ 2147483646 h 133"/>
                <a:gd name="T4" fmla="*/ 2147483646 w 204"/>
                <a:gd name="T5" fmla="*/ 2147483646 h 133"/>
                <a:gd name="T6" fmla="*/ 2147483646 w 204"/>
                <a:gd name="T7" fmla="*/ 2147483646 h 133"/>
                <a:gd name="T8" fmla="*/ 2147483646 w 204"/>
                <a:gd name="T9" fmla="*/ 2147483646 h 133"/>
                <a:gd name="T10" fmla="*/ 0 w 204"/>
                <a:gd name="T11" fmla="*/ 2147483646 h 133"/>
                <a:gd name="T12" fmla="*/ 0 w 204"/>
                <a:gd name="T13" fmla="*/ 2147483646 h 133"/>
                <a:gd name="T14" fmla="*/ 593327098 w 204"/>
                <a:gd name="T15" fmla="*/ 2147483646 h 133"/>
                <a:gd name="T16" fmla="*/ 2147483646 w 204"/>
                <a:gd name="T17" fmla="*/ 2147483646 h 133"/>
                <a:gd name="T18" fmla="*/ 2147483646 w 204"/>
                <a:gd name="T19" fmla="*/ 2147483646 h 133"/>
                <a:gd name="T20" fmla="*/ 2147483646 w 204"/>
                <a:gd name="T21" fmla="*/ 2147483646 h 133"/>
                <a:gd name="T22" fmla="*/ 2147483646 w 204"/>
                <a:gd name="T23" fmla="*/ 2147483646 h 133"/>
                <a:gd name="T24" fmla="*/ 2147483646 w 204"/>
                <a:gd name="T25" fmla="*/ 2147483646 h 133"/>
                <a:gd name="T26" fmla="*/ 2147483646 w 204"/>
                <a:gd name="T27" fmla="*/ 2147483646 h 133"/>
                <a:gd name="T28" fmla="*/ 2147483646 w 204"/>
                <a:gd name="T29" fmla="*/ 2147483646 h 133"/>
                <a:gd name="T30" fmla="*/ 2147483646 w 204"/>
                <a:gd name="T31" fmla="*/ 2147483646 h 1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 h="133">
                  <a:moveTo>
                    <a:pt x="204" y="133"/>
                  </a:moveTo>
                  <a:cubicBezTo>
                    <a:pt x="203" y="131"/>
                    <a:pt x="203" y="131"/>
                    <a:pt x="203" y="131"/>
                  </a:cubicBezTo>
                  <a:cubicBezTo>
                    <a:pt x="176" y="129"/>
                    <a:pt x="156" y="118"/>
                    <a:pt x="137" y="96"/>
                  </a:cubicBezTo>
                  <a:cubicBezTo>
                    <a:pt x="118" y="72"/>
                    <a:pt x="109" y="62"/>
                    <a:pt x="109" y="62"/>
                  </a:cubicBezTo>
                  <a:cubicBezTo>
                    <a:pt x="108" y="62"/>
                    <a:pt x="100" y="51"/>
                    <a:pt x="77" y="29"/>
                  </a:cubicBezTo>
                  <a:cubicBezTo>
                    <a:pt x="55" y="8"/>
                    <a:pt x="29" y="0"/>
                    <a:pt x="0" y="5"/>
                  </a:cubicBezTo>
                  <a:cubicBezTo>
                    <a:pt x="0" y="5"/>
                    <a:pt x="0" y="5"/>
                    <a:pt x="0" y="5"/>
                  </a:cubicBezTo>
                  <a:cubicBezTo>
                    <a:pt x="0" y="5"/>
                    <a:pt x="1" y="6"/>
                    <a:pt x="1" y="6"/>
                  </a:cubicBezTo>
                  <a:cubicBezTo>
                    <a:pt x="29" y="1"/>
                    <a:pt x="54" y="9"/>
                    <a:pt x="76" y="30"/>
                  </a:cubicBezTo>
                  <a:cubicBezTo>
                    <a:pt x="99" y="52"/>
                    <a:pt x="107" y="63"/>
                    <a:pt x="108" y="63"/>
                  </a:cubicBezTo>
                  <a:cubicBezTo>
                    <a:pt x="108" y="63"/>
                    <a:pt x="117" y="73"/>
                    <a:pt x="137" y="96"/>
                  </a:cubicBezTo>
                  <a:cubicBezTo>
                    <a:pt x="142" y="103"/>
                    <a:pt x="148" y="109"/>
                    <a:pt x="155" y="114"/>
                  </a:cubicBezTo>
                  <a:cubicBezTo>
                    <a:pt x="156" y="114"/>
                    <a:pt x="156" y="114"/>
                    <a:pt x="156" y="114"/>
                  </a:cubicBezTo>
                  <a:cubicBezTo>
                    <a:pt x="156" y="115"/>
                    <a:pt x="156" y="115"/>
                    <a:pt x="156" y="115"/>
                  </a:cubicBezTo>
                  <a:cubicBezTo>
                    <a:pt x="163" y="120"/>
                    <a:pt x="170" y="124"/>
                    <a:pt x="178" y="127"/>
                  </a:cubicBezTo>
                  <a:cubicBezTo>
                    <a:pt x="186" y="130"/>
                    <a:pt x="195" y="132"/>
                    <a:pt x="204" y="133"/>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25" name="MH_Other_293"/>
            <p:cNvSpPr>
              <a:spLocks/>
            </p:cNvSpPr>
            <p:nvPr>
              <p:custDataLst>
                <p:tags r:id="rId299"/>
              </p:custDataLst>
            </p:nvPr>
          </p:nvSpPr>
          <p:spPr bwMode="auto">
            <a:xfrm>
              <a:off x="4401957" y="2082790"/>
              <a:ext cx="1523" cy="0"/>
            </a:xfrm>
            <a:custGeom>
              <a:avLst/>
              <a:gdLst>
                <a:gd name="T0" fmla="*/ 1792959984 w 1"/>
                <a:gd name="T1" fmla="*/ 711 h 1"/>
                <a:gd name="T2" fmla="*/ 0 w 1"/>
                <a:gd name="T3" fmla="*/ 0 h 1"/>
                <a:gd name="T4" fmla="*/ 0 w 1"/>
                <a:gd name="T5" fmla="*/ 711 h 1"/>
                <a:gd name="T6" fmla="*/ 1792959984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0" y="0"/>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26" name="MH_Other_294"/>
            <p:cNvSpPr>
              <a:spLocks/>
            </p:cNvSpPr>
            <p:nvPr>
              <p:custDataLst>
                <p:tags r:id="rId300"/>
              </p:custDataLst>
            </p:nvPr>
          </p:nvSpPr>
          <p:spPr bwMode="auto">
            <a:xfrm>
              <a:off x="4526839" y="2170362"/>
              <a:ext cx="1523" cy="0"/>
            </a:xfrm>
            <a:custGeom>
              <a:avLst/>
              <a:gdLst>
                <a:gd name="T0" fmla="*/ 0 w 1"/>
                <a:gd name="T1" fmla="*/ 0 h 1"/>
                <a:gd name="T2" fmla="*/ 2147483646 w 1"/>
                <a:gd name="T3" fmla="*/ 711 h 1"/>
                <a:gd name="T4" fmla="*/ 2147483646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1" y="1"/>
                  </a:cubicBezTo>
                  <a:cubicBezTo>
                    <a:pt x="1" y="0"/>
                    <a:pt x="1" y="0"/>
                    <a:pt x="1" y="0"/>
                  </a:cubicBezTo>
                  <a:lnTo>
                    <a:pt x="0"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27" name="MH_Other_295"/>
            <p:cNvSpPr>
              <a:spLocks/>
            </p:cNvSpPr>
            <p:nvPr>
              <p:custDataLst>
                <p:tags r:id="rId301"/>
              </p:custDataLst>
            </p:nvPr>
          </p:nvSpPr>
          <p:spPr bwMode="auto">
            <a:xfrm>
              <a:off x="4613646" y="2149223"/>
              <a:ext cx="237578" cy="200812"/>
            </a:xfrm>
            <a:custGeom>
              <a:avLst/>
              <a:gdLst>
                <a:gd name="T0" fmla="*/ 2147483646 w 294"/>
                <a:gd name="T1" fmla="*/ 2147483646 h 250"/>
                <a:gd name="T2" fmla="*/ 2147483646 w 294"/>
                <a:gd name="T3" fmla="*/ 2147483646 h 250"/>
                <a:gd name="T4" fmla="*/ 2147483646 w 294"/>
                <a:gd name="T5" fmla="*/ 2147483646 h 250"/>
                <a:gd name="T6" fmla="*/ 2147483646 w 294"/>
                <a:gd name="T7" fmla="*/ 2147483646 h 250"/>
                <a:gd name="T8" fmla="*/ 2147483646 w 294"/>
                <a:gd name="T9" fmla="*/ 2147483646 h 250"/>
                <a:gd name="T10" fmla="*/ 2147483646 w 294"/>
                <a:gd name="T11" fmla="*/ 2147483646 h 250"/>
                <a:gd name="T12" fmla="*/ 2147483646 w 294"/>
                <a:gd name="T13" fmla="*/ 2147483646 h 250"/>
                <a:gd name="T14" fmla="*/ 2147483646 w 294"/>
                <a:gd name="T15" fmla="*/ 2147483646 h 250"/>
                <a:gd name="T16" fmla="*/ 2147483646 w 294"/>
                <a:gd name="T17" fmla="*/ 0 h 250"/>
                <a:gd name="T18" fmla="*/ 2147483646 w 294"/>
                <a:gd name="T19" fmla="*/ 599139242 h 250"/>
                <a:gd name="T20" fmla="*/ 2147483646 w 294"/>
                <a:gd name="T21" fmla="*/ 599139242 h 250"/>
                <a:gd name="T22" fmla="*/ 2147483646 w 294"/>
                <a:gd name="T23" fmla="*/ 2147483646 h 250"/>
                <a:gd name="T24" fmla="*/ 2147483646 w 294"/>
                <a:gd name="T25" fmla="*/ 2147483646 h 250"/>
                <a:gd name="T26" fmla="*/ 2147483646 w 294"/>
                <a:gd name="T27" fmla="*/ 2147483646 h 250"/>
                <a:gd name="T28" fmla="*/ 2147483646 w 294"/>
                <a:gd name="T29" fmla="*/ 2147483646 h 250"/>
                <a:gd name="T30" fmla="*/ 596020266 w 294"/>
                <a:gd name="T31" fmla="*/ 2147483646 h 250"/>
                <a:gd name="T32" fmla="*/ 596020266 w 294"/>
                <a:gd name="T33" fmla="*/ 2147483646 h 250"/>
                <a:gd name="T34" fmla="*/ 0 w 294"/>
                <a:gd name="T35" fmla="*/ 2147483646 h 250"/>
                <a:gd name="T36" fmla="*/ 0 w 294"/>
                <a:gd name="T37" fmla="*/ 2147483646 h 250"/>
                <a:gd name="T38" fmla="*/ 2147483646 w 294"/>
                <a:gd name="T39" fmla="*/ 2147483646 h 250"/>
                <a:gd name="T40" fmla="*/ 2147483646 w 294"/>
                <a:gd name="T41" fmla="*/ 2147483646 h 250"/>
                <a:gd name="T42" fmla="*/ 2147483646 w 294"/>
                <a:gd name="T43" fmla="*/ 2147483646 h 250"/>
                <a:gd name="T44" fmla="*/ 2147483646 w 294"/>
                <a:gd name="T45" fmla="*/ 2147483646 h 250"/>
                <a:gd name="T46" fmla="*/ 2147483646 w 294"/>
                <a:gd name="T47" fmla="*/ 2147483646 h 250"/>
                <a:gd name="T48" fmla="*/ 2147483646 w 294"/>
                <a:gd name="T49" fmla="*/ 2147483646 h 250"/>
                <a:gd name="T50" fmla="*/ 2147483646 w 294"/>
                <a:gd name="T51" fmla="*/ 2147483646 h 250"/>
                <a:gd name="T52" fmla="*/ 2147483646 w 294"/>
                <a:gd name="T53" fmla="*/ 2147483646 h 250"/>
                <a:gd name="T54" fmla="*/ 2147483646 w 294"/>
                <a:gd name="T55" fmla="*/ 2147483646 h 250"/>
                <a:gd name="T56" fmla="*/ 2147483646 w 294"/>
                <a:gd name="T57" fmla="*/ 2147483646 h 250"/>
                <a:gd name="T58" fmla="*/ 2147483646 w 294"/>
                <a:gd name="T59" fmla="*/ 2147483646 h 250"/>
                <a:gd name="T60" fmla="*/ 2147483646 w 294"/>
                <a:gd name="T61" fmla="*/ 2147483646 h 250"/>
                <a:gd name="T62" fmla="*/ 2147483646 w 294"/>
                <a:gd name="T63" fmla="*/ 2147483646 h 250"/>
                <a:gd name="T64" fmla="*/ 2147483646 w 294"/>
                <a:gd name="T65" fmla="*/ 2147483646 h 250"/>
                <a:gd name="T66" fmla="*/ 2147483646 w 294"/>
                <a:gd name="T67" fmla="*/ 2147483646 h 250"/>
                <a:gd name="T68" fmla="*/ 2147483646 w 294"/>
                <a:gd name="T69" fmla="*/ 2147483646 h 250"/>
                <a:gd name="T70" fmla="*/ 2147483646 w 294"/>
                <a:gd name="T71" fmla="*/ 2147483646 h 250"/>
                <a:gd name="T72" fmla="*/ 2147483646 w 294"/>
                <a:gd name="T73" fmla="*/ 2147483646 h 250"/>
                <a:gd name="T74" fmla="*/ 2147483646 w 294"/>
                <a:gd name="T75" fmla="*/ 2147483646 h 250"/>
                <a:gd name="T76" fmla="*/ 2147483646 w 294"/>
                <a:gd name="T77" fmla="*/ 2147483646 h 250"/>
                <a:gd name="T78" fmla="*/ 2147483646 w 294"/>
                <a:gd name="T79" fmla="*/ 2147483646 h 250"/>
                <a:gd name="T80" fmla="*/ 2147483646 w 294"/>
                <a:gd name="T81" fmla="*/ 2147483646 h 2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4" h="250">
                  <a:moveTo>
                    <a:pt x="263" y="165"/>
                  </a:moveTo>
                  <a:cubicBezTo>
                    <a:pt x="254" y="150"/>
                    <a:pt x="241" y="138"/>
                    <a:pt x="224" y="129"/>
                  </a:cubicBezTo>
                  <a:cubicBezTo>
                    <a:pt x="224" y="130"/>
                    <a:pt x="224" y="130"/>
                    <a:pt x="224" y="130"/>
                  </a:cubicBezTo>
                  <a:cubicBezTo>
                    <a:pt x="215" y="114"/>
                    <a:pt x="199" y="102"/>
                    <a:pt x="182" y="94"/>
                  </a:cubicBezTo>
                  <a:cubicBezTo>
                    <a:pt x="171" y="80"/>
                    <a:pt x="156" y="69"/>
                    <a:pt x="138" y="62"/>
                  </a:cubicBezTo>
                  <a:cubicBezTo>
                    <a:pt x="127" y="49"/>
                    <a:pt x="111" y="39"/>
                    <a:pt x="93" y="34"/>
                  </a:cubicBezTo>
                  <a:cubicBezTo>
                    <a:pt x="81" y="21"/>
                    <a:pt x="65" y="12"/>
                    <a:pt x="46" y="8"/>
                  </a:cubicBezTo>
                  <a:cubicBezTo>
                    <a:pt x="46" y="8"/>
                    <a:pt x="46" y="8"/>
                    <a:pt x="46" y="8"/>
                  </a:cubicBezTo>
                  <a:cubicBezTo>
                    <a:pt x="43" y="5"/>
                    <a:pt x="40" y="3"/>
                    <a:pt x="37" y="0"/>
                  </a:cubicBezTo>
                  <a:cubicBezTo>
                    <a:pt x="37" y="1"/>
                    <a:pt x="37" y="1"/>
                    <a:pt x="37" y="1"/>
                  </a:cubicBezTo>
                  <a:cubicBezTo>
                    <a:pt x="36" y="1"/>
                    <a:pt x="36" y="1"/>
                    <a:pt x="36" y="1"/>
                  </a:cubicBezTo>
                  <a:cubicBezTo>
                    <a:pt x="26" y="22"/>
                    <a:pt x="26" y="22"/>
                    <a:pt x="26" y="22"/>
                  </a:cubicBezTo>
                  <a:cubicBezTo>
                    <a:pt x="25" y="24"/>
                    <a:pt x="25" y="24"/>
                    <a:pt x="25" y="24"/>
                  </a:cubicBezTo>
                  <a:cubicBezTo>
                    <a:pt x="10" y="54"/>
                    <a:pt x="10" y="54"/>
                    <a:pt x="10" y="54"/>
                  </a:cubicBezTo>
                  <a:cubicBezTo>
                    <a:pt x="9" y="55"/>
                    <a:pt x="9" y="55"/>
                    <a:pt x="9" y="55"/>
                  </a:cubicBezTo>
                  <a:cubicBezTo>
                    <a:pt x="1" y="73"/>
                    <a:pt x="1" y="73"/>
                    <a:pt x="1" y="73"/>
                  </a:cubicBezTo>
                  <a:cubicBezTo>
                    <a:pt x="1" y="73"/>
                    <a:pt x="1" y="73"/>
                    <a:pt x="1" y="73"/>
                  </a:cubicBezTo>
                  <a:cubicBezTo>
                    <a:pt x="0" y="74"/>
                    <a:pt x="0" y="74"/>
                    <a:pt x="0" y="74"/>
                  </a:cubicBezTo>
                  <a:cubicBezTo>
                    <a:pt x="0" y="74"/>
                    <a:pt x="0" y="74"/>
                    <a:pt x="0" y="74"/>
                  </a:cubicBezTo>
                  <a:cubicBezTo>
                    <a:pt x="2" y="75"/>
                    <a:pt x="4" y="76"/>
                    <a:pt x="6" y="77"/>
                  </a:cubicBezTo>
                  <a:cubicBezTo>
                    <a:pt x="13" y="81"/>
                    <a:pt x="22" y="84"/>
                    <a:pt x="30" y="85"/>
                  </a:cubicBezTo>
                  <a:cubicBezTo>
                    <a:pt x="36" y="92"/>
                    <a:pt x="42" y="97"/>
                    <a:pt x="49" y="101"/>
                  </a:cubicBezTo>
                  <a:cubicBezTo>
                    <a:pt x="56" y="105"/>
                    <a:pt x="65" y="108"/>
                    <a:pt x="73" y="111"/>
                  </a:cubicBezTo>
                  <a:cubicBezTo>
                    <a:pt x="78" y="117"/>
                    <a:pt x="84" y="123"/>
                    <a:pt x="91" y="128"/>
                  </a:cubicBezTo>
                  <a:cubicBezTo>
                    <a:pt x="98" y="132"/>
                    <a:pt x="105" y="136"/>
                    <a:pt x="113" y="138"/>
                  </a:cubicBezTo>
                  <a:cubicBezTo>
                    <a:pt x="118" y="145"/>
                    <a:pt x="123" y="151"/>
                    <a:pt x="130" y="155"/>
                  </a:cubicBezTo>
                  <a:cubicBezTo>
                    <a:pt x="136" y="160"/>
                    <a:pt x="144" y="165"/>
                    <a:pt x="152" y="168"/>
                  </a:cubicBezTo>
                  <a:cubicBezTo>
                    <a:pt x="157" y="175"/>
                    <a:pt x="162" y="182"/>
                    <a:pt x="168" y="187"/>
                  </a:cubicBezTo>
                  <a:cubicBezTo>
                    <a:pt x="174" y="192"/>
                    <a:pt x="182" y="197"/>
                    <a:pt x="190" y="201"/>
                  </a:cubicBezTo>
                  <a:cubicBezTo>
                    <a:pt x="194" y="208"/>
                    <a:pt x="199" y="215"/>
                    <a:pt x="204" y="221"/>
                  </a:cubicBezTo>
                  <a:cubicBezTo>
                    <a:pt x="210" y="226"/>
                    <a:pt x="217" y="231"/>
                    <a:pt x="224" y="235"/>
                  </a:cubicBezTo>
                  <a:cubicBezTo>
                    <a:pt x="227" y="241"/>
                    <a:pt x="230" y="246"/>
                    <a:pt x="233" y="250"/>
                  </a:cubicBezTo>
                  <a:cubicBezTo>
                    <a:pt x="234" y="250"/>
                    <a:pt x="234" y="250"/>
                    <a:pt x="234" y="250"/>
                  </a:cubicBezTo>
                  <a:cubicBezTo>
                    <a:pt x="249" y="236"/>
                    <a:pt x="249" y="236"/>
                    <a:pt x="249" y="236"/>
                  </a:cubicBezTo>
                  <a:cubicBezTo>
                    <a:pt x="250" y="235"/>
                    <a:pt x="250" y="235"/>
                    <a:pt x="250" y="235"/>
                  </a:cubicBezTo>
                  <a:cubicBezTo>
                    <a:pt x="275" y="212"/>
                    <a:pt x="275" y="212"/>
                    <a:pt x="275" y="212"/>
                  </a:cubicBezTo>
                  <a:cubicBezTo>
                    <a:pt x="276" y="211"/>
                    <a:pt x="276" y="211"/>
                    <a:pt x="276" y="211"/>
                  </a:cubicBezTo>
                  <a:cubicBezTo>
                    <a:pt x="293" y="196"/>
                    <a:pt x="293" y="196"/>
                    <a:pt x="293" y="196"/>
                  </a:cubicBezTo>
                  <a:cubicBezTo>
                    <a:pt x="294" y="195"/>
                    <a:pt x="294" y="195"/>
                    <a:pt x="294" y="195"/>
                  </a:cubicBezTo>
                  <a:cubicBezTo>
                    <a:pt x="294" y="195"/>
                    <a:pt x="294" y="195"/>
                    <a:pt x="294" y="195"/>
                  </a:cubicBezTo>
                  <a:cubicBezTo>
                    <a:pt x="287" y="183"/>
                    <a:pt x="276" y="173"/>
                    <a:pt x="263" y="165"/>
                  </a:cubicBezTo>
                  <a:close/>
                </a:path>
              </a:pathLst>
            </a:custGeom>
            <a:solidFill>
              <a:srgbClr val="BCBEC0"/>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28" name="MH_Other_296"/>
            <p:cNvSpPr>
              <a:spLocks/>
            </p:cNvSpPr>
            <p:nvPr>
              <p:custDataLst>
                <p:tags r:id="rId302"/>
              </p:custDataLst>
            </p:nvPr>
          </p:nvSpPr>
          <p:spPr bwMode="auto">
            <a:xfrm>
              <a:off x="4688271" y="2176401"/>
              <a:ext cx="106605" cy="161556"/>
            </a:xfrm>
            <a:custGeom>
              <a:avLst/>
              <a:gdLst>
                <a:gd name="T0" fmla="*/ 2147483646 w 131"/>
                <a:gd name="T1" fmla="*/ 2147483646 h 201"/>
                <a:gd name="T2" fmla="*/ 2147483646 w 131"/>
                <a:gd name="T3" fmla="*/ 2147483646 h 201"/>
                <a:gd name="T4" fmla="*/ 2147483646 w 131"/>
                <a:gd name="T5" fmla="*/ 2147483646 h 201"/>
                <a:gd name="T6" fmla="*/ 2147483646 w 131"/>
                <a:gd name="T7" fmla="*/ 2147483646 h 201"/>
                <a:gd name="T8" fmla="*/ 2147483646 w 131"/>
                <a:gd name="T9" fmla="*/ 2147483646 h 201"/>
                <a:gd name="T10" fmla="*/ 2147483646 w 131"/>
                <a:gd name="T11" fmla="*/ 2147483646 h 201"/>
                <a:gd name="T12" fmla="*/ 2147483646 w 131"/>
                <a:gd name="T13" fmla="*/ 2147483646 h 201"/>
                <a:gd name="T14" fmla="*/ 2147483646 w 131"/>
                <a:gd name="T15" fmla="*/ 2147483646 h 201"/>
                <a:gd name="T16" fmla="*/ 2147483646 w 131"/>
                <a:gd name="T17" fmla="*/ 2147483646 h 201"/>
                <a:gd name="T18" fmla="*/ 2147483646 w 131"/>
                <a:gd name="T19" fmla="*/ 2147483646 h 201"/>
                <a:gd name="T20" fmla="*/ 2147483646 w 131"/>
                <a:gd name="T21" fmla="*/ 2147483646 h 201"/>
                <a:gd name="T22" fmla="*/ 2147483646 w 131"/>
                <a:gd name="T23" fmla="*/ 2147483646 h 201"/>
                <a:gd name="T24" fmla="*/ 2147483646 w 131"/>
                <a:gd name="T25" fmla="*/ 2147483646 h 201"/>
                <a:gd name="T26" fmla="*/ 0 w 131"/>
                <a:gd name="T27" fmla="*/ 0 h 201"/>
                <a:gd name="T28" fmla="*/ 605169784 w 131"/>
                <a:gd name="T29" fmla="*/ 601329227 h 201"/>
                <a:gd name="T30" fmla="*/ 2147483646 w 131"/>
                <a:gd name="T31" fmla="*/ 2147483646 h 2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201">
                  <a:moveTo>
                    <a:pt x="60" y="55"/>
                  </a:moveTo>
                  <a:cubicBezTo>
                    <a:pt x="71" y="85"/>
                    <a:pt x="74" y="98"/>
                    <a:pt x="74" y="98"/>
                  </a:cubicBezTo>
                  <a:cubicBezTo>
                    <a:pt x="74" y="98"/>
                    <a:pt x="78" y="111"/>
                    <a:pt x="86" y="141"/>
                  </a:cubicBezTo>
                  <a:cubicBezTo>
                    <a:pt x="92" y="160"/>
                    <a:pt x="100" y="175"/>
                    <a:pt x="111" y="187"/>
                  </a:cubicBezTo>
                  <a:cubicBezTo>
                    <a:pt x="117" y="192"/>
                    <a:pt x="124" y="197"/>
                    <a:pt x="131" y="201"/>
                  </a:cubicBezTo>
                  <a:cubicBezTo>
                    <a:pt x="130" y="199"/>
                    <a:pt x="130" y="199"/>
                    <a:pt x="130" y="199"/>
                  </a:cubicBezTo>
                  <a:cubicBezTo>
                    <a:pt x="108" y="186"/>
                    <a:pt x="95" y="168"/>
                    <a:pt x="88" y="141"/>
                  </a:cubicBezTo>
                  <a:cubicBezTo>
                    <a:pt x="80" y="111"/>
                    <a:pt x="76" y="98"/>
                    <a:pt x="76" y="98"/>
                  </a:cubicBezTo>
                  <a:cubicBezTo>
                    <a:pt x="75" y="98"/>
                    <a:pt x="72" y="85"/>
                    <a:pt x="61" y="55"/>
                  </a:cubicBezTo>
                  <a:cubicBezTo>
                    <a:pt x="57" y="46"/>
                    <a:pt x="52" y="38"/>
                    <a:pt x="47" y="30"/>
                  </a:cubicBezTo>
                  <a:cubicBezTo>
                    <a:pt x="45" y="30"/>
                    <a:pt x="45" y="30"/>
                    <a:pt x="45" y="30"/>
                  </a:cubicBezTo>
                  <a:cubicBezTo>
                    <a:pt x="45" y="28"/>
                    <a:pt x="45" y="28"/>
                    <a:pt x="45" y="28"/>
                  </a:cubicBezTo>
                  <a:cubicBezTo>
                    <a:pt x="45" y="28"/>
                    <a:pt x="45" y="28"/>
                    <a:pt x="45" y="28"/>
                  </a:cubicBezTo>
                  <a:cubicBezTo>
                    <a:pt x="34" y="15"/>
                    <a:pt x="18" y="5"/>
                    <a:pt x="0" y="0"/>
                  </a:cubicBezTo>
                  <a:cubicBezTo>
                    <a:pt x="1" y="1"/>
                    <a:pt x="1" y="1"/>
                    <a:pt x="1" y="1"/>
                  </a:cubicBezTo>
                  <a:cubicBezTo>
                    <a:pt x="29" y="9"/>
                    <a:pt x="48" y="27"/>
                    <a:pt x="60" y="55"/>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29" name="MH_Other_297"/>
            <p:cNvSpPr>
              <a:spLocks/>
            </p:cNvSpPr>
            <p:nvPr>
              <p:custDataLst>
                <p:tags r:id="rId303"/>
              </p:custDataLst>
            </p:nvPr>
          </p:nvSpPr>
          <p:spPr bwMode="auto">
            <a:xfrm>
              <a:off x="4724821" y="2199048"/>
              <a:ext cx="77670" cy="150988"/>
            </a:xfrm>
            <a:custGeom>
              <a:avLst/>
              <a:gdLst>
                <a:gd name="T0" fmla="*/ 2147483646 w 96"/>
                <a:gd name="T1" fmla="*/ 2147483646 h 188"/>
                <a:gd name="T2" fmla="*/ 2147483646 w 96"/>
                <a:gd name="T3" fmla="*/ 2147483646 h 188"/>
                <a:gd name="T4" fmla="*/ 2147483646 w 96"/>
                <a:gd name="T5" fmla="*/ 2147483646 h 188"/>
                <a:gd name="T6" fmla="*/ 2147483646 w 96"/>
                <a:gd name="T7" fmla="*/ 2147483646 h 188"/>
                <a:gd name="T8" fmla="*/ 2147483646 w 96"/>
                <a:gd name="T9" fmla="*/ 2147483646 h 188"/>
                <a:gd name="T10" fmla="*/ 2147483646 w 96"/>
                <a:gd name="T11" fmla="*/ 2147483646 h 188"/>
                <a:gd name="T12" fmla="*/ 2147483646 w 96"/>
                <a:gd name="T13" fmla="*/ 2147483646 h 188"/>
                <a:gd name="T14" fmla="*/ 2147483646 w 96"/>
                <a:gd name="T15" fmla="*/ 2147483646 h 188"/>
                <a:gd name="T16" fmla="*/ 0 w 96"/>
                <a:gd name="T17" fmla="*/ 0 h 188"/>
                <a:gd name="T18" fmla="*/ 1195634596 w 96"/>
                <a:gd name="T19" fmla="*/ 1200040226 h 188"/>
                <a:gd name="T20" fmla="*/ 2147483646 w 96"/>
                <a:gd name="T21" fmla="*/ 2147483646 h 188"/>
                <a:gd name="T22" fmla="*/ 2147483646 w 96"/>
                <a:gd name="T23" fmla="*/ 2147483646 h 188"/>
                <a:gd name="T24" fmla="*/ 2147483646 w 96"/>
                <a:gd name="T25" fmla="*/ 2147483646 h 188"/>
                <a:gd name="T26" fmla="*/ 2147483646 w 96"/>
                <a:gd name="T27" fmla="*/ 2147483646 h 188"/>
                <a:gd name="T28" fmla="*/ 2147483646 w 96"/>
                <a:gd name="T29" fmla="*/ 2147483646 h 188"/>
                <a:gd name="T30" fmla="*/ 2147483646 w 96"/>
                <a:gd name="T31" fmla="*/ 2147483646 h 188"/>
                <a:gd name="T32" fmla="*/ 2147483646 w 96"/>
                <a:gd name="T33" fmla="*/ 2147483646 h 188"/>
                <a:gd name="T34" fmla="*/ 2147483646 w 96"/>
                <a:gd name="T35" fmla="*/ 2147483646 h 1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88">
                  <a:moveTo>
                    <a:pt x="95" y="188"/>
                  </a:moveTo>
                  <a:cubicBezTo>
                    <a:pt x="96" y="188"/>
                    <a:pt x="96" y="188"/>
                    <a:pt x="96" y="188"/>
                  </a:cubicBezTo>
                  <a:cubicBezTo>
                    <a:pt x="88" y="176"/>
                    <a:pt x="82" y="163"/>
                    <a:pt x="78" y="146"/>
                  </a:cubicBezTo>
                  <a:cubicBezTo>
                    <a:pt x="72" y="116"/>
                    <a:pt x="69" y="103"/>
                    <a:pt x="69" y="102"/>
                  </a:cubicBezTo>
                  <a:cubicBezTo>
                    <a:pt x="69" y="102"/>
                    <a:pt x="67" y="89"/>
                    <a:pt x="57" y="59"/>
                  </a:cubicBezTo>
                  <a:cubicBezTo>
                    <a:pt x="54" y="50"/>
                    <a:pt x="50" y="42"/>
                    <a:pt x="45" y="34"/>
                  </a:cubicBezTo>
                  <a:cubicBezTo>
                    <a:pt x="45" y="34"/>
                    <a:pt x="44" y="34"/>
                    <a:pt x="44" y="34"/>
                  </a:cubicBezTo>
                  <a:cubicBezTo>
                    <a:pt x="44" y="33"/>
                    <a:pt x="44" y="33"/>
                    <a:pt x="44" y="33"/>
                  </a:cubicBezTo>
                  <a:cubicBezTo>
                    <a:pt x="34" y="18"/>
                    <a:pt x="19" y="7"/>
                    <a:pt x="0" y="0"/>
                  </a:cubicBezTo>
                  <a:cubicBezTo>
                    <a:pt x="2" y="2"/>
                    <a:pt x="2" y="2"/>
                    <a:pt x="2" y="2"/>
                  </a:cubicBezTo>
                  <a:cubicBezTo>
                    <a:pt x="28" y="12"/>
                    <a:pt x="46" y="31"/>
                    <a:pt x="55" y="59"/>
                  </a:cubicBezTo>
                  <a:cubicBezTo>
                    <a:pt x="65" y="90"/>
                    <a:pt x="67" y="103"/>
                    <a:pt x="68" y="103"/>
                  </a:cubicBezTo>
                  <a:cubicBezTo>
                    <a:pt x="68" y="103"/>
                    <a:pt x="71" y="116"/>
                    <a:pt x="77" y="146"/>
                  </a:cubicBezTo>
                  <a:cubicBezTo>
                    <a:pt x="79" y="155"/>
                    <a:pt x="82" y="164"/>
                    <a:pt x="85" y="171"/>
                  </a:cubicBezTo>
                  <a:cubicBezTo>
                    <a:pt x="87" y="172"/>
                    <a:pt x="87" y="172"/>
                    <a:pt x="87" y="172"/>
                  </a:cubicBezTo>
                  <a:cubicBezTo>
                    <a:pt x="86" y="174"/>
                    <a:pt x="86" y="174"/>
                    <a:pt x="86" y="174"/>
                  </a:cubicBezTo>
                  <a:cubicBezTo>
                    <a:pt x="86" y="173"/>
                    <a:pt x="86" y="173"/>
                    <a:pt x="86" y="173"/>
                  </a:cubicBezTo>
                  <a:cubicBezTo>
                    <a:pt x="89" y="179"/>
                    <a:pt x="92" y="184"/>
                    <a:pt x="95" y="188"/>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30" name="MH_Other_298"/>
            <p:cNvSpPr>
              <a:spLocks/>
            </p:cNvSpPr>
            <p:nvPr>
              <p:custDataLst>
                <p:tags r:id="rId304"/>
              </p:custDataLst>
            </p:nvPr>
          </p:nvSpPr>
          <p:spPr bwMode="auto">
            <a:xfrm>
              <a:off x="4793355" y="2336448"/>
              <a:ext cx="1523" cy="1509"/>
            </a:xfrm>
            <a:custGeom>
              <a:avLst/>
              <a:gdLst>
                <a:gd name="T0" fmla="*/ 179120564 w 5"/>
                <a:gd name="T1" fmla="*/ 36544983 h 7"/>
                <a:gd name="T2" fmla="*/ 0 w 5"/>
                <a:gd name="T3" fmla="*/ 0 h 7"/>
                <a:gd name="T4" fmla="*/ 107492588 w 5"/>
                <a:gd name="T5" fmla="*/ 91388075 h 7"/>
                <a:gd name="T6" fmla="*/ 107492588 w 5"/>
                <a:gd name="T7" fmla="*/ 127933058 h 7"/>
                <a:gd name="T8" fmla="*/ 179120564 w 5"/>
                <a:gd name="T9" fmla="*/ 36544983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2"/>
                  </a:moveTo>
                  <a:lnTo>
                    <a:pt x="0" y="0"/>
                  </a:lnTo>
                  <a:lnTo>
                    <a:pt x="3" y="5"/>
                  </a:lnTo>
                  <a:lnTo>
                    <a:pt x="3" y="7"/>
                  </a:lnTo>
                  <a:lnTo>
                    <a:pt x="5" y="2"/>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31" name="MH_Other_299"/>
            <p:cNvSpPr>
              <a:spLocks/>
            </p:cNvSpPr>
            <p:nvPr>
              <p:custDataLst>
                <p:tags r:id="rId305"/>
              </p:custDataLst>
            </p:nvPr>
          </p:nvSpPr>
          <p:spPr bwMode="auto">
            <a:xfrm>
              <a:off x="4724821" y="2199048"/>
              <a:ext cx="1523" cy="1510"/>
            </a:xfrm>
            <a:custGeom>
              <a:avLst/>
              <a:gdLst>
                <a:gd name="T0" fmla="*/ 0 w 5"/>
                <a:gd name="T1" fmla="*/ 179346497 h 5"/>
                <a:gd name="T2" fmla="*/ 179346497 w 5"/>
                <a:gd name="T3" fmla="*/ 179346497 h 5"/>
                <a:gd name="T4" fmla="*/ 0 w 5"/>
                <a:gd name="T5" fmla="*/ 0 h 5"/>
                <a:gd name="T6" fmla="*/ 0 w 5"/>
                <a:gd name="T7" fmla="*/ 0 h 5"/>
                <a:gd name="T8" fmla="*/ 0 w 5"/>
                <a:gd name="T9" fmla="*/ 17934649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5"/>
                  </a:moveTo>
                  <a:lnTo>
                    <a:pt x="5" y="5"/>
                  </a:lnTo>
                  <a:lnTo>
                    <a:pt x="0" y="0"/>
                  </a:lnTo>
                  <a:lnTo>
                    <a:pt x="0" y="5"/>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32" name="MH_Other_300"/>
            <p:cNvSpPr>
              <a:spLocks/>
            </p:cNvSpPr>
            <p:nvPr>
              <p:custDataLst>
                <p:tags r:id="rId306"/>
              </p:custDataLst>
            </p:nvPr>
          </p:nvSpPr>
          <p:spPr bwMode="auto">
            <a:xfrm>
              <a:off x="4759849" y="2224717"/>
              <a:ext cx="56348" cy="113240"/>
            </a:xfrm>
            <a:custGeom>
              <a:avLst/>
              <a:gdLst>
                <a:gd name="T0" fmla="*/ 2147483646 w 69"/>
                <a:gd name="T1" fmla="*/ 2147483646 h 142"/>
                <a:gd name="T2" fmla="*/ 2147483646 w 69"/>
                <a:gd name="T3" fmla="*/ 2147483646 h 142"/>
                <a:gd name="T4" fmla="*/ 2147483646 w 69"/>
                <a:gd name="T5" fmla="*/ 2147483646 h 142"/>
                <a:gd name="T6" fmla="*/ 2147483646 w 69"/>
                <a:gd name="T7" fmla="*/ 2147483646 h 142"/>
                <a:gd name="T8" fmla="*/ 2147483646 w 69"/>
                <a:gd name="T9" fmla="*/ 2147483646 h 142"/>
                <a:gd name="T10" fmla="*/ 2147483646 w 69"/>
                <a:gd name="T11" fmla="*/ 2147483646 h 142"/>
                <a:gd name="T12" fmla="*/ 2147483646 w 69"/>
                <a:gd name="T13" fmla="*/ 2147483646 h 142"/>
                <a:gd name="T14" fmla="*/ 2147483646 w 69"/>
                <a:gd name="T15" fmla="*/ 2147483646 h 142"/>
                <a:gd name="T16" fmla="*/ 2147483646 w 69"/>
                <a:gd name="T17" fmla="*/ 2147483646 h 142"/>
                <a:gd name="T18" fmla="*/ 0 w 69"/>
                <a:gd name="T19" fmla="*/ 0 h 142"/>
                <a:gd name="T20" fmla="*/ 608701746 w 69"/>
                <a:gd name="T21" fmla="*/ 591242607 h 142"/>
                <a:gd name="T22" fmla="*/ 1217403492 w 69"/>
                <a:gd name="T23" fmla="*/ 1182485215 h 142"/>
                <a:gd name="T24" fmla="*/ 2147483646 w 69"/>
                <a:gd name="T25" fmla="*/ 2147483646 h 1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 h="142">
                  <a:moveTo>
                    <a:pt x="53" y="63"/>
                  </a:moveTo>
                  <a:cubicBezTo>
                    <a:pt x="61" y="94"/>
                    <a:pt x="62" y="107"/>
                    <a:pt x="62" y="107"/>
                  </a:cubicBezTo>
                  <a:cubicBezTo>
                    <a:pt x="68" y="142"/>
                    <a:pt x="68" y="142"/>
                    <a:pt x="68" y="142"/>
                  </a:cubicBezTo>
                  <a:cubicBezTo>
                    <a:pt x="69" y="141"/>
                    <a:pt x="69" y="141"/>
                    <a:pt x="69" y="141"/>
                  </a:cubicBezTo>
                  <a:cubicBezTo>
                    <a:pt x="64" y="107"/>
                    <a:pt x="64" y="107"/>
                    <a:pt x="64" y="107"/>
                  </a:cubicBezTo>
                  <a:cubicBezTo>
                    <a:pt x="63" y="107"/>
                    <a:pt x="62" y="93"/>
                    <a:pt x="54" y="62"/>
                  </a:cubicBezTo>
                  <a:cubicBezTo>
                    <a:pt x="52" y="53"/>
                    <a:pt x="48" y="45"/>
                    <a:pt x="44" y="37"/>
                  </a:cubicBezTo>
                  <a:cubicBezTo>
                    <a:pt x="43" y="37"/>
                    <a:pt x="43" y="37"/>
                    <a:pt x="43" y="37"/>
                  </a:cubicBezTo>
                  <a:cubicBezTo>
                    <a:pt x="43" y="36"/>
                    <a:pt x="43" y="36"/>
                    <a:pt x="43" y="36"/>
                  </a:cubicBezTo>
                  <a:cubicBezTo>
                    <a:pt x="34" y="20"/>
                    <a:pt x="18" y="8"/>
                    <a:pt x="0" y="0"/>
                  </a:cubicBezTo>
                  <a:cubicBezTo>
                    <a:pt x="1" y="1"/>
                    <a:pt x="1" y="1"/>
                    <a:pt x="1" y="1"/>
                  </a:cubicBezTo>
                  <a:cubicBezTo>
                    <a:pt x="2" y="2"/>
                    <a:pt x="2" y="2"/>
                    <a:pt x="2" y="2"/>
                  </a:cubicBezTo>
                  <a:cubicBezTo>
                    <a:pt x="28" y="14"/>
                    <a:pt x="45" y="34"/>
                    <a:pt x="53" y="63"/>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33" name="MH_Other_301"/>
            <p:cNvSpPr>
              <a:spLocks/>
            </p:cNvSpPr>
            <p:nvPr>
              <p:custDataLst>
                <p:tags r:id="rId307"/>
              </p:custDataLst>
            </p:nvPr>
          </p:nvSpPr>
          <p:spPr bwMode="auto">
            <a:xfrm>
              <a:off x="4761371" y="2226227"/>
              <a:ext cx="0" cy="0"/>
            </a:xfrm>
            <a:custGeom>
              <a:avLst/>
              <a:gdLst>
                <a:gd name="T0" fmla="*/ 1067 w 1"/>
                <a:gd name="T1" fmla="*/ 1067 h 1"/>
                <a:gd name="T2" fmla="*/ 0 w 1"/>
                <a:gd name="T3" fmla="*/ 0 h 1"/>
                <a:gd name="T4" fmla="*/ 0 w 1"/>
                <a:gd name="T5" fmla="*/ 1067 h 1"/>
                <a:gd name="T6" fmla="*/ 1067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34" name="MH_Other_302"/>
            <p:cNvSpPr>
              <a:spLocks/>
            </p:cNvSpPr>
            <p:nvPr>
              <p:custDataLst>
                <p:tags r:id="rId308"/>
              </p:custDataLst>
            </p:nvPr>
          </p:nvSpPr>
          <p:spPr bwMode="auto">
            <a:xfrm>
              <a:off x="4794876" y="2253404"/>
              <a:ext cx="41120" cy="66435"/>
            </a:xfrm>
            <a:custGeom>
              <a:avLst/>
              <a:gdLst>
                <a:gd name="T0" fmla="*/ 2147483646 w 52"/>
                <a:gd name="T1" fmla="*/ 2147483646 h 83"/>
                <a:gd name="T2" fmla="*/ 2147483646 w 52"/>
                <a:gd name="T3" fmla="*/ 2147483646 h 83"/>
                <a:gd name="T4" fmla="*/ 2147483646 w 52"/>
                <a:gd name="T5" fmla="*/ 2147483646 h 83"/>
                <a:gd name="T6" fmla="*/ 2147483646 w 52"/>
                <a:gd name="T7" fmla="*/ 2147483646 h 83"/>
                <a:gd name="T8" fmla="*/ 2147483646 w 52"/>
                <a:gd name="T9" fmla="*/ 2147483646 h 83"/>
                <a:gd name="T10" fmla="*/ 2147483646 w 52"/>
                <a:gd name="T11" fmla="*/ 2147483646 h 83"/>
                <a:gd name="T12" fmla="*/ 2147483646 w 52"/>
                <a:gd name="T13" fmla="*/ 2147483646 h 83"/>
                <a:gd name="T14" fmla="*/ 0 w 52"/>
                <a:gd name="T15" fmla="*/ 0 h 83"/>
                <a:gd name="T16" fmla="*/ 0 w 52"/>
                <a:gd name="T17" fmla="*/ 594916658 h 83"/>
                <a:gd name="T18" fmla="*/ 571419017 w 52"/>
                <a:gd name="T19" fmla="*/ 1189124717 h 83"/>
                <a:gd name="T20" fmla="*/ 2147483646 w 52"/>
                <a:gd name="T21" fmla="*/ 2147483646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83">
                  <a:moveTo>
                    <a:pt x="48" y="66"/>
                  </a:moveTo>
                  <a:cubicBezTo>
                    <a:pt x="49" y="72"/>
                    <a:pt x="50" y="78"/>
                    <a:pt x="51" y="83"/>
                  </a:cubicBezTo>
                  <a:cubicBezTo>
                    <a:pt x="52" y="82"/>
                    <a:pt x="52" y="82"/>
                    <a:pt x="52" y="82"/>
                  </a:cubicBezTo>
                  <a:cubicBezTo>
                    <a:pt x="51" y="77"/>
                    <a:pt x="50" y="72"/>
                    <a:pt x="49" y="65"/>
                  </a:cubicBezTo>
                  <a:cubicBezTo>
                    <a:pt x="47" y="56"/>
                    <a:pt x="44" y="47"/>
                    <a:pt x="40" y="39"/>
                  </a:cubicBezTo>
                  <a:cubicBezTo>
                    <a:pt x="38" y="38"/>
                    <a:pt x="38" y="38"/>
                    <a:pt x="38" y="38"/>
                  </a:cubicBezTo>
                  <a:cubicBezTo>
                    <a:pt x="39" y="36"/>
                    <a:pt x="39" y="36"/>
                    <a:pt x="39" y="36"/>
                  </a:cubicBezTo>
                  <a:cubicBezTo>
                    <a:pt x="30" y="21"/>
                    <a:pt x="17" y="9"/>
                    <a:pt x="0" y="0"/>
                  </a:cubicBezTo>
                  <a:cubicBezTo>
                    <a:pt x="0" y="1"/>
                    <a:pt x="0" y="1"/>
                    <a:pt x="0" y="1"/>
                  </a:cubicBezTo>
                  <a:cubicBezTo>
                    <a:pt x="1" y="2"/>
                    <a:pt x="1" y="2"/>
                    <a:pt x="1" y="2"/>
                  </a:cubicBezTo>
                  <a:cubicBezTo>
                    <a:pt x="26" y="15"/>
                    <a:pt x="42" y="36"/>
                    <a:pt x="48" y="66"/>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35" name="MH_Other_303"/>
            <p:cNvSpPr>
              <a:spLocks/>
            </p:cNvSpPr>
            <p:nvPr>
              <p:custDataLst>
                <p:tags r:id="rId309"/>
              </p:custDataLst>
            </p:nvPr>
          </p:nvSpPr>
          <p:spPr bwMode="auto">
            <a:xfrm>
              <a:off x="4794875" y="2253404"/>
              <a:ext cx="0" cy="1510"/>
            </a:xfrm>
            <a:custGeom>
              <a:avLst/>
              <a:gdLst>
                <a:gd name="T0" fmla="*/ 711 w 1"/>
                <a:gd name="T1" fmla="*/ 2147483646 h 1"/>
                <a:gd name="T2" fmla="*/ 0 w 1"/>
                <a:gd name="T3" fmla="*/ 0 h 1"/>
                <a:gd name="T4" fmla="*/ 0 w 1"/>
                <a:gd name="T5" fmla="*/ 2147483646 h 1"/>
                <a:gd name="T6" fmla="*/ 711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0" y="1"/>
                    <a:pt x="0" y="1"/>
                    <a:pt x="1"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36" name="MH_Other_304"/>
            <p:cNvSpPr>
              <a:spLocks/>
            </p:cNvSpPr>
            <p:nvPr>
              <p:custDataLst>
                <p:tags r:id="rId310"/>
              </p:custDataLst>
            </p:nvPr>
          </p:nvSpPr>
          <p:spPr bwMode="auto">
            <a:xfrm>
              <a:off x="4826857" y="2282092"/>
              <a:ext cx="24367" cy="24158"/>
            </a:xfrm>
            <a:custGeom>
              <a:avLst/>
              <a:gdLst>
                <a:gd name="T0" fmla="*/ 2147483646 w 31"/>
                <a:gd name="T1" fmla="*/ 2147483646 h 31"/>
                <a:gd name="T2" fmla="*/ 2147483646 w 31"/>
                <a:gd name="T3" fmla="*/ 2147483646 h 31"/>
                <a:gd name="T4" fmla="*/ 2147483646 w 31"/>
                <a:gd name="T5" fmla="*/ 2147483646 h 31"/>
                <a:gd name="T6" fmla="*/ 0 w 31"/>
                <a:gd name="T7" fmla="*/ 0 h 31"/>
                <a:gd name="T8" fmla="*/ 561913548 w 31"/>
                <a:gd name="T9" fmla="*/ 1686411697 h 31"/>
                <a:gd name="T10" fmla="*/ 2147483646 w 31"/>
                <a:gd name="T11" fmla="*/ 2147483646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31">
                  <a:moveTo>
                    <a:pt x="30" y="31"/>
                  </a:moveTo>
                  <a:cubicBezTo>
                    <a:pt x="31" y="30"/>
                    <a:pt x="31" y="30"/>
                    <a:pt x="31" y="30"/>
                  </a:cubicBezTo>
                  <a:cubicBezTo>
                    <a:pt x="31" y="30"/>
                    <a:pt x="31" y="30"/>
                    <a:pt x="31" y="30"/>
                  </a:cubicBezTo>
                  <a:cubicBezTo>
                    <a:pt x="24" y="18"/>
                    <a:pt x="13" y="8"/>
                    <a:pt x="0" y="0"/>
                  </a:cubicBezTo>
                  <a:cubicBezTo>
                    <a:pt x="1" y="3"/>
                    <a:pt x="1" y="3"/>
                    <a:pt x="1" y="3"/>
                  </a:cubicBezTo>
                  <a:cubicBezTo>
                    <a:pt x="13" y="10"/>
                    <a:pt x="23" y="19"/>
                    <a:pt x="30" y="3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37" name="MH_Other_305"/>
            <p:cNvSpPr>
              <a:spLocks/>
            </p:cNvSpPr>
            <p:nvPr>
              <p:custDataLst>
                <p:tags r:id="rId311"/>
              </p:custDataLst>
            </p:nvPr>
          </p:nvSpPr>
          <p:spPr bwMode="auto">
            <a:xfrm>
              <a:off x="4825334" y="2282093"/>
              <a:ext cx="1523" cy="1509"/>
            </a:xfrm>
            <a:custGeom>
              <a:avLst/>
              <a:gdLst>
                <a:gd name="T0" fmla="*/ 0 w 4"/>
                <a:gd name="T1" fmla="*/ 91388075 h 7"/>
                <a:gd name="T2" fmla="*/ 224119998 w 4"/>
                <a:gd name="T3" fmla="*/ 127933058 h 7"/>
                <a:gd name="T4" fmla="*/ 112059999 w 4"/>
                <a:gd name="T5" fmla="*/ 0 h 7"/>
                <a:gd name="T6" fmla="*/ 0 w 4"/>
                <a:gd name="T7" fmla="*/ 91388075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7">
                  <a:moveTo>
                    <a:pt x="0" y="5"/>
                  </a:moveTo>
                  <a:lnTo>
                    <a:pt x="4" y="7"/>
                  </a:lnTo>
                  <a:lnTo>
                    <a:pt x="2" y="0"/>
                  </a:lnTo>
                  <a:lnTo>
                    <a:pt x="0" y="5"/>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38" name="MH_Other_306"/>
            <p:cNvSpPr>
              <a:spLocks/>
            </p:cNvSpPr>
            <p:nvPr>
              <p:custDataLst>
                <p:tags r:id="rId312"/>
              </p:custDataLst>
            </p:nvPr>
          </p:nvSpPr>
          <p:spPr bwMode="auto">
            <a:xfrm>
              <a:off x="4613646" y="2208108"/>
              <a:ext cx="24367" cy="10570"/>
            </a:xfrm>
            <a:custGeom>
              <a:avLst/>
              <a:gdLst>
                <a:gd name="T0" fmla="*/ 602866460 w 30"/>
                <a:gd name="T1" fmla="*/ 0 h 13"/>
                <a:gd name="T2" fmla="*/ 602866460 w 30"/>
                <a:gd name="T3" fmla="*/ 0 h 13"/>
                <a:gd name="T4" fmla="*/ 0 w 30"/>
                <a:gd name="T5" fmla="*/ 619686525 h 13"/>
                <a:gd name="T6" fmla="*/ 0 w 30"/>
                <a:gd name="T7" fmla="*/ 619686525 h 13"/>
                <a:gd name="T8" fmla="*/ 2147483646 w 30"/>
                <a:gd name="T9" fmla="*/ 2147483646 h 13"/>
                <a:gd name="T10" fmla="*/ 2147483646 w 30"/>
                <a:gd name="T11" fmla="*/ 2147483646 h 13"/>
                <a:gd name="T12" fmla="*/ 2147483646 w 30"/>
                <a:gd name="T13" fmla="*/ 2147483646 h 13"/>
                <a:gd name="T14" fmla="*/ 2147483646 w 30"/>
                <a:gd name="T15" fmla="*/ 2147483646 h 13"/>
                <a:gd name="T16" fmla="*/ 602866460 w 30"/>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3">
                  <a:moveTo>
                    <a:pt x="1" y="0"/>
                  </a:moveTo>
                  <a:cubicBezTo>
                    <a:pt x="1" y="0"/>
                    <a:pt x="1" y="0"/>
                    <a:pt x="1" y="0"/>
                  </a:cubicBezTo>
                  <a:cubicBezTo>
                    <a:pt x="0" y="1"/>
                    <a:pt x="0" y="1"/>
                    <a:pt x="0" y="1"/>
                  </a:cubicBezTo>
                  <a:cubicBezTo>
                    <a:pt x="0" y="1"/>
                    <a:pt x="0" y="1"/>
                    <a:pt x="0" y="1"/>
                  </a:cubicBezTo>
                  <a:cubicBezTo>
                    <a:pt x="2" y="2"/>
                    <a:pt x="4" y="3"/>
                    <a:pt x="6" y="4"/>
                  </a:cubicBezTo>
                  <a:cubicBezTo>
                    <a:pt x="13" y="8"/>
                    <a:pt x="22" y="11"/>
                    <a:pt x="30" y="13"/>
                  </a:cubicBezTo>
                  <a:cubicBezTo>
                    <a:pt x="29" y="12"/>
                    <a:pt x="29" y="12"/>
                    <a:pt x="29" y="12"/>
                  </a:cubicBezTo>
                  <a:cubicBezTo>
                    <a:pt x="29" y="11"/>
                    <a:pt x="29" y="11"/>
                    <a:pt x="28" y="11"/>
                  </a:cubicBezTo>
                  <a:cubicBezTo>
                    <a:pt x="18" y="8"/>
                    <a:pt x="9" y="5"/>
                    <a:pt x="1"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39" name="MH_Other_307"/>
            <p:cNvSpPr>
              <a:spLocks/>
            </p:cNvSpPr>
            <p:nvPr>
              <p:custDataLst>
                <p:tags r:id="rId313"/>
              </p:custDataLst>
            </p:nvPr>
          </p:nvSpPr>
          <p:spPr bwMode="auto">
            <a:xfrm>
              <a:off x="4621262" y="2193009"/>
              <a:ext cx="51780" cy="45296"/>
            </a:xfrm>
            <a:custGeom>
              <a:avLst/>
              <a:gdLst>
                <a:gd name="T0" fmla="*/ 2147483646 w 64"/>
                <a:gd name="T1" fmla="*/ 2147483646 h 57"/>
                <a:gd name="T2" fmla="*/ 596743383 w 64"/>
                <a:gd name="T3" fmla="*/ 0 h 57"/>
                <a:gd name="T4" fmla="*/ 0 w 64"/>
                <a:gd name="T5" fmla="*/ 587803625 h 57"/>
                <a:gd name="T6" fmla="*/ 2147483646 w 64"/>
                <a:gd name="T7" fmla="*/ 2147483646 h 57"/>
                <a:gd name="T8" fmla="*/ 2147483646 w 64"/>
                <a:gd name="T9" fmla="*/ 2147483646 h 57"/>
                <a:gd name="T10" fmla="*/ 2147483646 w 64"/>
                <a:gd name="T11" fmla="*/ 2147483646 h 57"/>
                <a:gd name="T12" fmla="*/ 2147483646 w 64"/>
                <a:gd name="T13" fmla="*/ 2147483646 h 57"/>
                <a:gd name="T14" fmla="*/ 2147483646 w 64"/>
                <a:gd name="T15" fmla="*/ 2147483646 h 57"/>
                <a:gd name="T16" fmla="*/ 2147483646 w 64"/>
                <a:gd name="T17" fmla="*/ 2147483646 h 57"/>
                <a:gd name="T18" fmla="*/ 2147483646 w 64"/>
                <a:gd name="T19" fmla="*/ 2147483646 h 57"/>
                <a:gd name="T20" fmla="*/ 2147483646 w 64"/>
                <a:gd name="T21" fmla="*/ 2147483646 h 57"/>
                <a:gd name="T22" fmla="*/ 2147483646 w 64"/>
                <a:gd name="T23" fmla="*/ 2147483646 h 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4" h="57">
                  <a:moveTo>
                    <a:pt x="6" y="8"/>
                  </a:moveTo>
                  <a:cubicBezTo>
                    <a:pt x="1" y="0"/>
                    <a:pt x="1" y="0"/>
                    <a:pt x="1" y="0"/>
                  </a:cubicBezTo>
                  <a:cubicBezTo>
                    <a:pt x="0" y="1"/>
                    <a:pt x="0" y="1"/>
                    <a:pt x="0" y="1"/>
                  </a:cubicBezTo>
                  <a:cubicBezTo>
                    <a:pt x="5" y="9"/>
                    <a:pt x="5" y="9"/>
                    <a:pt x="5" y="9"/>
                  </a:cubicBezTo>
                  <a:cubicBezTo>
                    <a:pt x="9" y="17"/>
                    <a:pt x="14" y="24"/>
                    <a:pt x="19" y="30"/>
                  </a:cubicBezTo>
                  <a:cubicBezTo>
                    <a:pt x="20" y="30"/>
                    <a:pt x="20" y="30"/>
                    <a:pt x="20" y="30"/>
                  </a:cubicBezTo>
                  <a:cubicBezTo>
                    <a:pt x="20" y="31"/>
                    <a:pt x="20" y="31"/>
                    <a:pt x="20" y="31"/>
                  </a:cubicBezTo>
                  <a:cubicBezTo>
                    <a:pt x="26" y="37"/>
                    <a:pt x="33" y="43"/>
                    <a:pt x="40" y="47"/>
                  </a:cubicBezTo>
                  <a:cubicBezTo>
                    <a:pt x="47" y="51"/>
                    <a:pt x="56" y="54"/>
                    <a:pt x="64" y="57"/>
                  </a:cubicBezTo>
                  <a:cubicBezTo>
                    <a:pt x="63" y="56"/>
                    <a:pt x="63" y="56"/>
                    <a:pt x="63" y="56"/>
                  </a:cubicBezTo>
                  <a:cubicBezTo>
                    <a:pt x="63" y="56"/>
                    <a:pt x="63" y="55"/>
                    <a:pt x="62" y="55"/>
                  </a:cubicBezTo>
                  <a:cubicBezTo>
                    <a:pt x="37" y="48"/>
                    <a:pt x="20" y="33"/>
                    <a:pt x="6" y="8"/>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40" name="MH_Other_308"/>
            <p:cNvSpPr>
              <a:spLocks/>
            </p:cNvSpPr>
            <p:nvPr>
              <p:custDataLst>
                <p:tags r:id="rId314"/>
              </p:custDataLst>
            </p:nvPr>
          </p:nvSpPr>
          <p:spPr bwMode="auto">
            <a:xfrm>
              <a:off x="4636491" y="2217167"/>
              <a:ext cx="0" cy="0"/>
            </a:xfrm>
            <a:custGeom>
              <a:avLst/>
              <a:gdLst>
                <a:gd name="T0" fmla="*/ 0 w 1"/>
                <a:gd name="T1" fmla="*/ 0 h 1"/>
                <a:gd name="T2" fmla="*/ 711 w 1"/>
                <a:gd name="T3" fmla="*/ 1067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0"/>
                    <a:pt x="1" y="0"/>
                    <a:pt x="1" y="1"/>
                  </a:cubicBezTo>
                  <a:cubicBezTo>
                    <a:pt x="1" y="0"/>
                    <a:pt x="1" y="0"/>
                    <a:pt x="1" y="0"/>
                  </a:cubicBezTo>
                  <a:lnTo>
                    <a:pt x="0"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41" name="MH_Other_309"/>
            <p:cNvSpPr>
              <a:spLocks/>
            </p:cNvSpPr>
            <p:nvPr>
              <p:custDataLst>
                <p:tags r:id="rId315"/>
              </p:custDataLst>
            </p:nvPr>
          </p:nvSpPr>
          <p:spPr bwMode="auto">
            <a:xfrm>
              <a:off x="4633444" y="2167342"/>
              <a:ext cx="71578" cy="92102"/>
            </a:xfrm>
            <a:custGeom>
              <a:avLst/>
              <a:gdLst>
                <a:gd name="T0" fmla="*/ 2147483646 w 88"/>
                <a:gd name="T1" fmla="*/ 2147483646 h 116"/>
                <a:gd name="T2" fmla="*/ 2147483646 w 88"/>
                <a:gd name="T3" fmla="*/ 2147483646 h 116"/>
                <a:gd name="T4" fmla="*/ 603869293 w 88"/>
                <a:gd name="T5" fmla="*/ 0 h 116"/>
                <a:gd name="T6" fmla="*/ 0 w 88"/>
                <a:gd name="T7" fmla="*/ 1170781870 h 116"/>
                <a:gd name="T8" fmla="*/ 2147483646 w 88"/>
                <a:gd name="T9" fmla="*/ 2147483646 h 116"/>
                <a:gd name="T10" fmla="*/ 2147483646 w 88"/>
                <a:gd name="T11" fmla="*/ 2147483646 h 116"/>
                <a:gd name="T12" fmla="*/ 2147483646 w 88"/>
                <a:gd name="T13" fmla="*/ 2147483646 h 116"/>
                <a:gd name="T14" fmla="*/ 2147483646 w 88"/>
                <a:gd name="T15" fmla="*/ 2147483646 h 116"/>
                <a:gd name="T16" fmla="*/ 2147483646 w 88"/>
                <a:gd name="T17" fmla="*/ 2147483646 h 116"/>
                <a:gd name="T18" fmla="*/ 2147483646 w 88"/>
                <a:gd name="T19" fmla="*/ 2147483646 h 116"/>
                <a:gd name="T20" fmla="*/ 2147483646 w 88"/>
                <a:gd name="T21" fmla="*/ 2147483646 h 116"/>
                <a:gd name="T22" fmla="*/ 2147483646 w 88"/>
                <a:gd name="T23" fmla="*/ 2147483646 h 116"/>
                <a:gd name="T24" fmla="*/ 2147483646 w 88"/>
                <a:gd name="T25" fmla="*/ 2147483646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8" h="116">
                  <a:moveTo>
                    <a:pt x="34" y="65"/>
                  </a:moveTo>
                  <a:cubicBezTo>
                    <a:pt x="21" y="37"/>
                    <a:pt x="14" y="25"/>
                    <a:pt x="15" y="25"/>
                  </a:cubicBezTo>
                  <a:cubicBezTo>
                    <a:pt x="14" y="25"/>
                    <a:pt x="11" y="17"/>
                    <a:pt x="1" y="0"/>
                  </a:cubicBezTo>
                  <a:cubicBezTo>
                    <a:pt x="0" y="2"/>
                    <a:pt x="0" y="2"/>
                    <a:pt x="0" y="2"/>
                  </a:cubicBezTo>
                  <a:cubicBezTo>
                    <a:pt x="10" y="18"/>
                    <a:pt x="13" y="25"/>
                    <a:pt x="13" y="25"/>
                  </a:cubicBezTo>
                  <a:cubicBezTo>
                    <a:pt x="13" y="25"/>
                    <a:pt x="20" y="37"/>
                    <a:pt x="33" y="65"/>
                  </a:cubicBezTo>
                  <a:cubicBezTo>
                    <a:pt x="37" y="73"/>
                    <a:pt x="41" y="81"/>
                    <a:pt x="46" y="87"/>
                  </a:cubicBezTo>
                  <a:cubicBezTo>
                    <a:pt x="47" y="87"/>
                    <a:pt x="47" y="87"/>
                    <a:pt x="47" y="87"/>
                  </a:cubicBezTo>
                  <a:cubicBezTo>
                    <a:pt x="47" y="88"/>
                    <a:pt x="47" y="88"/>
                    <a:pt x="47" y="88"/>
                  </a:cubicBezTo>
                  <a:cubicBezTo>
                    <a:pt x="53" y="95"/>
                    <a:pt x="59" y="101"/>
                    <a:pt x="66" y="106"/>
                  </a:cubicBezTo>
                  <a:cubicBezTo>
                    <a:pt x="73" y="110"/>
                    <a:pt x="80" y="114"/>
                    <a:pt x="88" y="116"/>
                  </a:cubicBezTo>
                  <a:cubicBezTo>
                    <a:pt x="87" y="115"/>
                    <a:pt x="87" y="115"/>
                    <a:pt x="87" y="115"/>
                  </a:cubicBezTo>
                  <a:cubicBezTo>
                    <a:pt x="62" y="106"/>
                    <a:pt x="46" y="90"/>
                    <a:pt x="34" y="65"/>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42" name="MH_Other_310"/>
            <p:cNvSpPr>
              <a:spLocks/>
            </p:cNvSpPr>
            <p:nvPr>
              <p:custDataLst>
                <p:tags r:id="rId316"/>
              </p:custDataLst>
            </p:nvPr>
          </p:nvSpPr>
          <p:spPr bwMode="auto">
            <a:xfrm>
              <a:off x="4671518" y="2236797"/>
              <a:ext cx="0" cy="1509"/>
            </a:xfrm>
            <a:custGeom>
              <a:avLst/>
              <a:gdLst>
                <a:gd name="T0" fmla="*/ 0 w 1"/>
                <a:gd name="T1" fmla="*/ 0 h 1"/>
                <a:gd name="T2" fmla="*/ 711 w 1"/>
                <a:gd name="T3" fmla="*/ 2147483646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0"/>
                    <a:pt x="1" y="1"/>
                    <a:pt x="1" y="1"/>
                  </a:cubicBezTo>
                  <a:cubicBezTo>
                    <a:pt x="1" y="0"/>
                    <a:pt x="1" y="0"/>
                    <a:pt x="1" y="0"/>
                  </a:cubicBezTo>
                  <a:lnTo>
                    <a:pt x="0"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43" name="MH_Other_311"/>
            <p:cNvSpPr>
              <a:spLocks/>
            </p:cNvSpPr>
            <p:nvPr>
              <p:custDataLst>
                <p:tags r:id="rId317"/>
              </p:custDataLst>
            </p:nvPr>
          </p:nvSpPr>
          <p:spPr bwMode="auto">
            <a:xfrm>
              <a:off x="4642583" y="2149225"/>
              <a:ext cx="94423" cy="134378"/>
            </a:xfrm>
            <a:custGeom>
              <a:avLst/>
              <a:gdLst>
                <a:gd name="T0" fmla="*/ 2147483646 w 117"/>
                <a:gd name="T1" fmla="*/ 2147483646 h 168"/>
                <a:gd name="T2" fmla="*/ 2147483646 w 117"/>
                <a:gd name="T3" fmla="*/ 2147483646 h 168"/>
                <a:gd name="T4" fmla="*/ 2147483646 w 117"/>
                <a:gd name="T5" fmla="*/ 2147483646 h 168"/>
                <a:gd name="T6" fmla="*/ 2147483646 w 117"/>
                <a:gd name="T7" fmla="*/ 2147483646 h 168"/>
                <a:gd name="T8" fmla="*/ 2147483646 w 117"/>
                <a:gd name="T9" fmla="*/ 2147483646 h 168"/>
                <a:gd name="T10" fmla="*/ 2147483646 w 117"/>
                <a:gd name="T11" fmla="*/ 2147483646 h 168"/>
                <a:gd name="T12" fmla="*/ 595869997 w 117"/>
                <a:gd name="T13" fmla="*/ 0 h 168"/>
                <a:gd name="T14" fmla="*/ 595869997 w 117"/>
                <a:gd name="T15" fmla="*/ 594107630 h 168"/>
                <a:gd name="T16" fmla="*/ 0 w 117"/>
                <a:gd name="T17" fmla="*/ 594107630 h 168"/>
                <a:gd name="T18" fmla="*/ 2147483646 w 117"/>
                <a:gd name="T19" fmla="*/ 2147483646 h 168"/>
                <a:gd name="T20" fmla="*/ 2147483646 w 117"/>
                <a:gd name="T21" fmla="*/ 2147483646 h 168"/>
                <a:gd name="T22" fmla="*/ 2147483646 w 117"/>
                <a:gd name="T23" fmla="*/ 2147483646 h 168"/>
                <a:gd name="T24" fmla="*/ 2147483646 w 117"/>
                <a:gd name="T25" fmla="*/ 2147483646 h 168"/>
                <a:gd name="T26" fmla="*/ 2147483646 w 117"/>
                <a:gd name="T27" fmla="*/ 2147483646 h 168"/>
                <a:gd name="T28" fmla="*/ 2147483646 w 117"/>
                <a:gd name="T29" fmla="*/ 2147483646 h 168"/>
                <a:gd name="T30" fmla="*/ 2147483646 w 117"/>
                <a:gd name="T31" fmla="*/ 2147483646 h 168"/>
                <a:gd name="T32" fmla="*/ 2147483646 w 117"/>
                <a:gd name="T33" fmla="*/ 2147483646 h 168"/>
                <a:gd name="T34" fmla="*/ 2147483646 w 117"/>
                <a:gd name="T35" fmla="*/ 2147483646 h 168"/>
                <a:gd name="T36" fmla="*/ 2147483646 w 117"/>
                <a:gd name="T37" fmla="*/ 2147483646 h 168"/>
                <a:gd name="T38" fmla="*/ 2147483646 w 117"/>
                <a:gd name="T39" fmla="*/ 2147483646 h 168"/>
                <a:gd name="T40" fmla="*/ 2147483646 w 117"/>
                <a:gd name="T41" fmla="*/ 2147483646 h 1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7" h="168">
                  <a:moveTo>
                    <a:pt x="64" y="113"/>
                  </a:moveTo>
                  <a:cubicBezTo>
                    <a:pt x="53" y="84"/>
                    <a:pt x="47" y="72"/>
                    <a:pt x="47" y="72"/>
                  </a:cubicBezTo>
                  <a:cubicBezTo>
                    <a:pt x="47" y="72"/>
                    <a:pt x="42" y="59"/>
                    <a:pt x="27" y="31"/>
                  </a:cubicBezTo>
                  <a:cubicBezTo>
                    <a:pt x="22" y="23"/>
                    <a:pt x="17" y="15"/>
                    <a:pt x="11" y="9"/>
                  </a:cubicBezTo>
                  <a:cubicBezTo>
                    <a:pt x="11" y="9"/>
                    <a:pt x="10" y="9"/>
                    <a:pt x="10" y="9"/>
                  </a:cubicBezTo>
                  <a:cubicBezTo>
                    <a:pt x="10" y="8"/>
                    <a:pt x="10" y="8"/>
                    <a:pt x="10" y="8"/>
                  </a:cubicBezTo>
                  <a:cubicBezTo>
                    <a:pt x="7" y="5"/>
                    <a:pt x="4" y="3"/>
                    <a:pt x="1" y="0"/>
                  </a:cubicBezTo>
                  <a:cubicBezTo>
                    <a:pt x="1" y="1"/>
                    <a:pt x="1" y="1"/>
                    <a:pt x="1" y="1"/>
                  </a:cubicBezTo>
                  <a:cubicBezTo>
                    <a:pt x="0" y="1"/>
                    <a:pt x="0" y="1"/>
                    <a:pt x="0" y="1"/>
                  </a:cubicBezTo>
                  <a:cubicBezTo>
                    <a:pt x="10" y="9"/>
                    <a:pt x="19" y="19"/>
                    <a:pt x="26" y="32"/>
                  </a:cubicBezTo>
                  <a:cubicBezTo>
                    <a:pt x="41" y="60"/>
                    <a:pt x="46" y="72"/>
                    <a:pt x="46" y="72"/>
                  </a:cubicBezTo>
                  <a:cubicBezTo>
                    <a:pt x="46" y="72"/>
                    <a:pt x="51" y="85"/>
                    <a:pt x="63" y="113"/>
                  </a:cubicBezTo>
                  <a:cubicBezTo>
                    <a:pt x="67" y="122"/>
                    <a:pt x="71" y="130"/>
                    <a:pt x="76" y="137"/>
                  </a:cubicBezTo>
                  <a:cubicBezTo>
                    <a:pt x="76" y="137"/>
                    <a:pt x="77" y="137"/>
                    <a:pt x="78" y="137"/>
                  </a:cubicBezTo>
                  <a:cubicBezTo>
                    <a:pt x="77" y="138"/>
                    <a:pt x="77" y="138"/>
                    <a:pt x="77" y="138"/>
                  </a:cubicBezTo>
                  <a:cubicBezTo>
                    <a:pt x="77" y="138"/>
                    <a:pt x="77" y="138"/>
                    <a:pt x="77" y="138"/>
                  </a:cubicBezTo>
                  <a:cubicBezTo>
                    <a:pt x="82" y="145"/>
                    <a:pt x="87" y="151"/>
                    <a:pt x="94" y="155"/>
                  </a:cubicBezTo>
                  <a:cubicBezTo>
                    <a:pt x="100" y="160"/>
                    <a:pt x="109" y="165"/>
                    <a:pt x="117" y="168"/>
                  </a:cubicBezTo>
                  <a:cubicBezTo>
                    <a:pt x="115" y="167"/>
                    <a:pt x="115" y="167"/>
                    <a:pt x="115" y="167"/>
                  </a:cubicBezTo>
                  <a:cubicBezTo>
                    <a:pt x="115" y="167"/>
                    <a:pt x="115" y="166"/>
                    <a:pt x="115" y="166"/>
                  </a:cubicBezTo>
                  <a:cubicBezTo>
                    <a:pt x="91" y="156"/>
                    <a:pt x="75" y="139"/>
                    <a:pt x="64" y="113"/>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44" name="MH_Other_312"/>
            <p:cNvSpPr>
              <a:spLocks/>
            </p:cNvSpPr>
            <p:nvPr>
              <p:custDataLst>
                <p:tags r:id="rId318"/>
              </p:custDataLst>
            </p:nvPr>
          </p:nvSpPr>
          <p:spPr bwMode="auto">
            <a:xfrm>
              <a:off x="4705023" y="2259443"/>
              <a:ext cx="0" cy="0"/>
            </a:xfrm>
            <a:custGeom>
              <a:avLst/>
              <a:gdLst>
                <a:gd name="T0" fmla="*/ 356 w 2"/>
                <a:gd name="T1" fmla="*/ 0 h 1"/>
                <a:gd name="T2" fmla="*/ 0 w 2"/>
                <a:gd name="T3" fmla="*/ 0 h 1"/>
                <a:gd name="T4" fmla="*/ 178 w 2"/>
                <a:gd name="T5" fmla="*/ 711 h 1"/>
                <a:gd name="T6" fmla="*/ 178 w 2"/>
                <a:gd name="T7" fmla="*/ 711 h 1"/>
                <a:gd name="T8" fmla="*/ 356 w 2"/>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cubicBezTo>
                    <a:pt x="1" y="0"/>
                    <a:pt x="0" y="0"/>
                    <a:pt x="0" y="0"/>
                  </a:cubicBezTo>
                  <a:cubicBezTo>
                    <a:pt x="1" y="1"/>
                    <a:pt x="1" y="1"/>
                    <a:pt x="1" y="1"/>
                  </a:cubicBezTo>
                  <a:cubicBezTo>
                    <a:pt x="1" y="1"/>
                    <a:pt x="1" y="1"/>
                    <a:pt x="1" y="1"/>
                  </a:cubicBezTo>
                  <a:lnTo>
                    <a:pt x="2"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45" name="MH_Other_313"/>
            <p:cNvSpPr>
              <a:spLocks/>
            </p:cNvSpPr>
            <p:nvPr>
              <p:custDataLst>
                <p:tags r:id="rId319"/>
              </p:custDataLst>
            </p:nvPr>
          </p:nvSpPr>
          <p:spPr bwMode="auto">
            <a:xfrm>
              <a:off x="4651720" y="2155263"/>
              <a:ext cx="115744" cy="155516"/>
            </a:xfrm>
            <a:custGeom>
              <a:avLst/>
              <a:gdLst>
                <a:gd name="T0" fmla="*/ 2147483646 w 144"/>
                <a:gd name="T1" fmla="*/ 2147483646 h 193"/>
                <a:gd name="T2" fmla="*/ 2147483646 w 144"/>
                <a:gd name="T3" fmla="*/ 2147483646 h 193"/>
                <a:gd name="T4" fmla="*/ 2147483646 w 144"/>
                <a:gd name="T5" fmla="*/ 2147483646 h 193"/>
                <a:gd name="T6" fmla="*/ 2147483646 w 144"/>
                <a:gd name="T7" fmla="*/ 2147483646 h 193"/>
                <a:gd name="T8" fmla="*/ 2147483646 w 144"/>
                <a:gd name="T9" fmla="*/ 2147483646 h 193"/>
                <a:gd name="T10" fmla="*/ 0 w 144"/>
                <a:gd name="T11" fmla="*/ 0 h 193"/>
                <a:gd name="T12" fmla="*/ 0 w 144"/>
                <a:gd name="T13" fmla="*/ 0 h 193"/>
                <a:gd name="T14" fmla="*/ 588968056 w 144"/>
                <a:gd name="T15" fmla="*/ 604361532 h 193"/>
                <a:gd name="T16" fmla="*/ 2147483646 w 144"/>
                <a:gd name="T17" fmla="*/ 2147483646 h 193"/>
                <a:gd name="T18" fmla="*/ 2147483646 w 144"/>
                <a:gd name="T19" fmla="*/ 2147483646 h 193"/>
                <a:gd name="T20" fmla="*/ 2147483646 w 144"/>
                <a:gd name="T21" fmla="*/ 2147483646 h 193"/>
                <a:gd name="T22" fmla="*/ 2147483646 w 144"/>
                <a:gd name="T23" fmla="*/ 2147483646 h 193"/>
                <a:gd name="T24" fmla="*/ 2147483646 w 144"/>
                <a:gd name="T25" fmla="*/ 2147483646 h 193"/>
                <a:gd name="T26" fmla="*/ 2147483646 w 144"/>
                <a:gd name="T27" fmla="*/ 2147483646 h 193"/>
                <a:gd name="T28" fmla="*/ 2147483646 w 144"/>
                <a:gd name="T29" fmla="*/ 2147483646 h 193"/>
                <a:gd name="T30" fmla="*/ 2147483646 w 144"/>
                <a:gd name="T31" fmla="*/ 2147483646 h 1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4" h="193">
                  <a:moveTo>
                    <a:pt x="144" y="193"/>
                  </a:moveTo>
                  <a:cubicBezTo>
                    <a:pt x="143" y="191"/>
                    <a:pt x="143" y="191"/>
                    <a:pt x="143" y="191"/>
                  </a:cubicBezTo>
                  <a:cubicBezTo>
                    <a:pt x="119" y="179"/>
                    <a:pt x="105" y="162"/>
                    <a:pt x="95" y="134"/>
                  </a:cubicBezTo>
                  <a:cubicBezTo>
                    <a:pt x="86" y="105"/>
                    <a:pt x="81" y="93"/>
                    <a:pt x="81" y="93"/>
                  </a:cubicBezTo>
                  <a:cubicBezTo>
                    <a:pt x="81" y="92"/>
                    <a:pt x="77" y="80"/>
                    <a:pt x="63" y="51"/>
                  </a:cubicBezTo>
                  <a:cubicBezTo>
                    <a:pt x="50" y="23"/>
                    <a:pt x="29" y="6"/>
                    <a:pt x="0" y="0"/>
                  </a:cubicBezTo>
                  <a:cubicBezTo>
                    <a:pt x="0" y="0"/>
                    <a:pt x="0" y="0"/>
                    <a:pt x="0" y="0"/>
                  </a:cubicBezTo>
                  <a:cubicBezTo>
                    <a:pt x="0" y="1"/>
                    <a:pt x="1" y="1"/>
                    <a:pt x="1" y="1"/>
                  </a:cubicBezTo>
                  <a:cubicBezTo>
                    <a:pt x="29" y="7"/>
                    <a:pt x="49" y="24"/>
                    <a:pt x="62" y="51"/>
                  </a:cubicBezTo>
                  <a:cubicBezTo>
                    <a:pt x="76" y="80"/>
                    <a:pt x="79" y="93"/>
                    <a:pt x="80" y="93"/>
                  </a:cubicBezTo>
                  <a:cubicBezTo>
                    <a:pt x="79" y="93"/>
                    <a:pt x="84" y="106"/>
                    <a:pt x="94" y="135"/>
                  </a:cubicBezTo>
                  <a:cubicBezTo>
                    <a:pt x="97" y="143"/>
                    <a:pt x="101" y="151"/>
                    <a:pt x="105" y="158"/>
                  </a:cubicBezTo>
                  <a:cubicBezTo>
                    <a:pt x="106" y="159"/>
                    <a:pt x="106" y="159"/>
                    <a:pt x="106" y="159"/>
                  </a:cubicBezTo>
                  <a:cubicBezTo>
                    <a:pt x="105" y="159"/>
                    <a:pt x="105" y="159"/>
                    <a:pt x="105" y="159"/>
                  </a:cubicBezTo>
                  <a:cubicBezTo>
                    <a:pt x="110" y="167"/>
                    <a:pt x="116" y="173"/>
                    <a:pt x="122" y="179"/>
                  </a:cubicBezTo>
                  <a:cubicBezTo>
                    <a:pt x="128" y="184"/>
                    <a:pt x="136" y="189"/>
                    <a:pt x="144" y="193"/>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46" name="MH_Other_314"/>
            <p:cNvSpPr>
              <a:spLocks/>
            </p:cNvSpPr>
            <p:nvPr>
              <p:custDataLst>
                <p:tags r:id="rId320"/>
              </p:custDataLst>
            </p:nvPr>
          </p:nvSpPr>
          <p:spPr bwMode="auto">
            <a:xfrm>
              <a:off x="4651720" y="2155263"/>
              <a:ext cx="0" cy="1509"/>
            </a:xfrm>
            <a:custGeom>
              <a:avLst/>
              <a:gdLst>
                <a:gd name="T0" fmla="*/ 711 w 1"/>
                <a:gd name="T1" fmla="*/ 2147483646 h 1"/>
                <a:gd name="T2" fmla="*/ 0 w 1"/>
                <a:gd name="T3" fmla="*/ 0 h 1"/>
                <a:gd name="T4" fmla="*/ 0 w 1"/>
                <a:gd name="T5" fmla="*/ 2147483646 h 1"/>
                <a:gd name="T6" fmla="*/ 711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0" y="1"/>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47" name="MH_Other_315"/>
            <p:cNvSpPr>
              <a:spLocks/>
            </p:cNvSpPr>
            <p:nvPr>
              <p:custDataLst>
                <p:tags r:id="rId321"/>
              </p:custDataLst>
            </p:nvPr>
          </p:nvSpPr>
          <p:spPr bwMode="auto">
            <a:xfrm>
              <a:off x="4735482" y="2282093"/>
              <a:ext cx="1523" cy="1509"/>
            </a:xfrm>
            <a:custGeom>
              <a:avLst/>
              <a:gdLst>
                <a:gd name="T0" fmla="*/ 0 w 1"/>
                <a:gd name="T1" fmla="*/ 0 h 1"/>
                <a:gd name="T2" fmla="*/ 0 w 1"/>
                <a:gd name="T3" fmla="*/ 2147483646 h 1"/>
                <a:gd name="T4" fmla="*/ 1790702559 w 1"/>
                <a:gd name="T5" fmla="*/ 2147483646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1"/>
                    <a:pt x="0" y="1"/>
                  </a:cubicBezTo>
                  <a:cubicBezTo>
                    <a:pt x="1" y="1"/>
                    <a:pt x="1" y="1"/>
                    <a:pt x="1" y="1"/>
                  </a:cubicBezTo>
                  <a:lnTo>
                    <a:pt x="0"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48" name="MH_Other_316"/>
            <p:cNvSpPr>
              <a:spLocks/>
            </p:cNvSpPr>
            <p:nvPr>
              <p:custDataLst>
                <p:tags r:id="rId322"/>
              </p:custDataLst>
            </p:nvPr>
          </p:nvSpPr>
          <p:spPr bwMode="auto">
            <a:xfrm>
              <a:off x="4802491" y="2306251"/>
              <a:ext cx="185799" cy="243088"/>
            </a:xfrm>
            <a:custGeom>
              <a:avLst/>
              <a:gdLst>
                <a:gd name="T0" fmla="*/ 2147483646 w 231"/>
                <a:gd name="T1" fmla="*/ 2147483646 h 304"/>
                <a:gd name="T2" fmla="*/ 2147483646 w 231"/>
                <a:gd name="T3" fmla="*/ 2147483646 h 304"/>
                <a:gd name="T4" fmla="*/ 2147483646 w 231"/>
                <a:gd name="T5" fmla="*/ 2147483646 h 304"/>
                <a:gd name="T6" fmla="*/ 2147483646 w 231"/>
                <a:gd name="T7" fmla="*/ 2147483646 h 304"/>
                <a:gd name="T8" fmla="*/ 2147483646 w 231"/>
                <a:gd name="T9" fmla="*/ 2147483646 h 304"/>
                <a:gd name="T10" fmla="*/ 2147483646 w 231"/>
                <a:gd name="T11" fmla="*/ 2147483646 h 304"/>
                <a:gd name="T12" fmla="*/ 2147483646 w 231"/>
                <a:gd name="T13" fmla="*/ 2147483646 h 304"/>
                <a:gd name="T14" fmla="*/ 2147483646 w 231"/>
                <a:gd name="T15" fmla="*/ 2147483646 h 304"/>
                <a:gd name="T16" fmla="*/ 2147483646 w 231"/>
                <a:gd name="T17" fmla="*/ 0 h 304"/>
                <a:gd name="T18" fmla="*/ 2147483646 w 231"/>
                <a:gd name="T19" fmla="*/ 0 h 304"/>
                <a:gd name="T20" fmla="*/ 2147483646 w 231"/>
                <a:gd name="T21" fmla="*/ 594465095 h 304"/>
                <a:gd name="T22" fmla="*/ 2147483646 w 231"/>
                <a:gd name="T23" fmla="*/ 2147483646 h 304"/>
                <a:gd name="T24" fmla="*/ 2147483646 w 231"/>
                <a:gd name="T25" fmla="*/ 2147483646 h 304"/>
                <a:gd name="T26" fmla="*/ 2147483646 w 231"/>
                <a:gd name="T27" fmla="*/ 2147483646 h 304"/>
                <a:gd name="T28" fmla="*/ 2147483646 w 231"/>
                <a:gd name="T29" fmla="*/ 2147483646 h 304"/>
                <a:gd name="T30" fmla="*/ 591882538 w 231"/>
                <a:gd name="T31" fmla="*/ 2147483646 h 304"/>
                <a:gd name="T32" fmla="*/ 591882538 w 231"/>
                <a:gd name="T33" fmla="*/ 2147483646 h 304"/>
                <a:gd name="T34" fmla="*/ 0 w 231"/>
                <a:gd name="T35" fmla="*/ 2147483646 h 304"/>
                <a:gd name="T36" fmla="*/ 0 w 231"/>
                <a:gd name="T37" fmla="*/ 2147483646 h 304"/>
                <a:gd name="T38" fmla="*/ 2147483646 w 231"/>
                <a:gd name="T39" fmla="*/ 2147483646 h 304"/>
                <a:gd name="T40" fmla="*/ 2147483646 w 231"/>
                <a:gd name="T41" fmla="*/ 2147483646 h 304"/>
                <a:gd name="T42" fmla="*/ 2147483646 w 231"/>
                <a:gd name="T43" fmla="*/ 2147483646 h 304"/>
                <a:gd name="T44" fmla="*/ 2147483646 w 231"/>
                <a:gd name="T45" fmla="*/ 2147483646 h 304"/>
                <a:gd name="T46" fmla="*/ 2147483646 w 231"/>
                <a:gd name="T47" fmla="*/ 2147483646 h 304"/>
                <a:gd name="T48" fmla="*/ 2147483646 w 231"/>
                <a:gd name="T49" fmla="*/ 2147483646 h 304"/>
                <a:gd name="T50" fmla="*/ 2147483646 w 231"/>
                <a:gd name="T51" fmla="*/ 2147483646 h 304"/>
                <a:gd name="T52" fmla="*/ 2147483646 w 231"/>
                <a:gd name="T53" fmla="*/ 2147483646 h 304"/>
                <a:gd name="T54" fmla="*/ 2147483646 w 231"/>
                <a:gd name="T55" fmla="*/ 2147483646 h 304"/>
                <a:gd name="T56" fmla="*/ 2147483646 w 231"/>
                <a:gd name="T57" fmla="*/ 2147483646 h 304"/>
                <a:gd name="T58" fmla="*/ 2147483646 w 231"/>
                <a:gd name="T59" fmla="*/ 2147483646 h 304"/>
                <a:gd name="T60" fmla="*/ 2147483646 w 231"/>
                <a:gd name="T61" fmla="*/ 2147483646 h 304"/>
                <a:gd name="T62" fmla="*/ 2147483646 w 231"/>
                <a:gd name="T63" fmla="*/ 2147483646 h 304"/>
                <a:gd name="T64" fmla="*/ 2147483646 w 231"/>
                <a:gd name="T65" fmla="*/ 2147483646 h 304"/>
                <a:gd name="T66" fmla="*/ 2147483646 w 231"/>
                <a:gd name="T67" fmla="*/ 2147483646 h 304"/>
                <a:gd name="T68" fmla="*/ 2147483646 w 231"/>
                <a:gd name="T69" fmla="*/ 2147483646 h 304"/>
                <a:gd name="T70" fmla="*/ 2147483646 w 231"/>
                <a:gd name="T71" fmla="*/ 2147483646 h 304"/>
                <a:gd name="T72" fmla="*/ 2147483646 w 231"/>
                <a:gd name="T73" fmla="*/ 2147483646 h 304"/>
                <a:gd name="T74" fmla="*/ 2147483646 w 231"/>
                <a:gd name="T75" fmla="*/ 2147483646 h 304"/>
                <a:gd name="T76" fmla="*/ 2147483646 w 231"/>
                <a:gd name="T77" fmla="*/ 2147483646 h 304"/>
                <a:gd name="T78" fmla="*/ 2147483646 w 231"/>
                <a:gd name="T79" fmla="*/ 2147483646 h 304"/>
                <a:gd name="T80" fmla="*/ 2147483646 w 231"/>
                <a:gd name="T81" fmla="*/ 2147483646 h 3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1" h="304">
                  <a:moveTo>
                    <a:pt x="213" y="235"/>
                  </a:moveTo>
                  <a:cubicBezTo>
                    <a:pt x="210" y="218"/>
                    <a:pt x="202" y="202"/>
                    <a:pt x="190" y="188"/>
                  </a:cubicBezTo>
                  <a:cubicBezTo>
                    <a:pt x="189" y="188"/>
                    <a:pt x="189" y="188"/>
                    <a:pt x="189" y="188"/>
                  </a:cubicBezTo>
                  <a:cubicBezTo>
                    <a:pt x="186" y="170"/>
                    <a:pt x="176" y="153"/>
                    <a:pt x="162" y="140"/>
                  </a:cubicBezTo>
                  <a:cubicBezTo>
                    <a:pt x="158" y="122"/>
                    <a:pt x="148" y="107"/>
                    <a:pt x="133" y="94"/>
                  </a:cubicBezTo>
                  <a:cubicBezTo>
                    <a:pt x="128" y="78"/>
                    <a:pt x="116" y="63"/>
                    <a:pt x="102" y="52"/>
                  </a:cubicBezTo>
                  <a:cubicBezTo>
                    <a:pt x="95" y="35"/>
                    <a:pt x="83" y="21"/>
                    <a:pt x="67" y="10"/>
                  </a:cubicBezTo>
                  <a:cubicBezTo>
                    <a:pt x="67" y="11"/>
                    <a:pt x="67" y="11"/>
                    <a:pt x="67" y="11"/>
                  </a:cubicBezTo>
                  <a:cubicBezTo>
                    <a:pt x="65" y="7"/>
                    <a:pt x="63" y="3"/>
                    <a:pt x="61" y="0"/>
                  </a:cubicBezTo>
                  <a:cubicBezTo>
                    <a:pt x="61" y="0"/>
                    <a:pt x="61" y="0"/>
                    <a:pt x="61" y="0"/>
                  </a:cubicBezTo>
                  <a:cubicBezTo>
                    <a:pt x="60" y="1"/>
                    <a:pt x="60" y="1"/>
                    <a:pt x="60" y="1"/>
                  </a:cubicBezTo>
                  <a:cubicBezTo>
                    <a:pt x="43" y="16"/>
                    <a:pt x="43" y="16"/>
                    <a:pt x="43" y="16"/>
                  </a:cubicBezTo>
                  <a:cubicBezTo>
                    <a:pt x="42" y="17"/>
                    <a:pt x="42" y="17"/>
                    <a:pt x="42" y="17"/>
                  </a:cubicBezTo>
                  <a:cubicBezTo>
                    <a:pt x="17" y="40"/>
                    <a:pt x="17" y="40"/>
                    <a:pt x="17" y="40"/>
                  </a:cubicBezTo>
                  <a:cubicBezTo>
                    <a:pt x="16" y="41"/>
                    <a:pt x="16" y="41"/>
                    <a:pt x="16" y="41"/>
                  </a:cubicBezTo>
                  <a:cubicBezTo>
                    <a:pt x="1" y="55"/>
                    <a:pt x="1" y="55"/>
                    <a:pt x="1" y="55"/>
                  </a:cubicBezTo>
                  <a:cubicBezTo>
                    <a:pt x="1" y="55"/>
                    <a:pt x="1" y="55"/>
                    <a:pt x="1" y="55"/>
                  </a:cubicBezTo>
                  <a:cubicBezTo>
                    <a:pt x="0" y="55"/>
                    <a:pt x="0" y="55"/>
                    <a:pt x="0" y="55"/>
                  </a:cubicBezTo>
                  <a:cubicBezTo>
                    <a:pt x="0" y="55"/>
                    <a:pt x="0" y="55"/>
                    <a:pt x="0" y="55"/>
                  </a:cubicBezTo>
                  <a:cubicBezTo>
                    <a:pt x="2" y="57"/>
                    <a:pt x="3" y="59"/>
                    <a:pt x="4" y="60"/>
                  </a:cubicBezTo>
                  <a:cubicBezTo>
                    <a:pt x="10" y="66"/>
                    <a:pt x="17" y="72"/>
                    <a:pt x="24" y="77"/>
                  </a:cubicBezTo>
                  <a:cubicBezTo>
                    <a:pt x="27" y="85"/>
                    <a:pt x="31" y="92"/>
                    <a:pt x="36" y="98"/>
                  </a:cubicBezTo>
                  <a:cubicBezTo>
                    <a:pt x="41" y="104"/>
                    <a:pt x="48" y="111"/>
                    <a:pt x="55" y="116"/>
                  </a:cubicBezTo>
                  <a:cubicBezTo>
                    <a:pt x="58" y="124"/>
                    <a:pt x="61" y="131"/>
                    <a:pt x="66" y="138"/>
                  </a:cubicBezTo>
                  <a:cubicBezTo>
                    <a:pt x="71" y="145"/>
                    <a:pt x="76" y="151"/>
                    <a:pt x="83" y="156"/>
                  </a:cubicBezTo>
                  <a:cubicBezTo>
                    <a:pt x="85" y="164"/>
                    <a:pt x="88" y="171"/>
                    <a:pt x="92" y="178"/>
                  </a:cubicBezTo>
                  <a:cubicBezTo>
                    <a:pt x="96" y="185"/>
                    <a:pt x="102" y="192"/>
                    <a:pt x="108" y="198"/>
                  </a:cubicBezTo>
                  <a:cubicBezTo>
                    <a:pt x="110" y="206"/>
                    <a:pt x="113" y="214"/>
                    <a:pt x="117" y="221"/>
                  </a:cubicBezTo>
                  <a:cubicBezTo>
                    <a:pt x="120" y="228"/>
                    <a:pt x="126" y="236"/>
                    <a:pt x="131" y="242"/>
                  </a:cubicBezTo>
                  <a:cubicBezTo>
                    <a:pt x="133" y="250"/>
                    <a:pt x="135" y="258"/>
                    <a:pt x="138" y="266"/>
                  </a:cubicBezTo>
                  <a:cubicBezTo>
                    <a:pt x="141" y="273"/>
                    <a:pt x="146" y="280"/>
                    <a:pt x="151" y="287"/>
                  </a:cubicBezTo>
                  <a:cubicBezTo>
                    <a:pt x="152" y="293"/>
                    <a:pt x="153" y="298"/>
                    <a:pt x="155" y="304"/>
                  </a:cubicBezTo>
                  <a:cubicBezTo>
                    <a:pt x="156" y="303"/>
                    <a:pt x="156" y="303"/>
                    <a:pt x="156" y="303"/>
                  </a:cubicBezTo>
                  <a:cubicBezTo>
                    <a:pt x="174" y="296"/>
                    <a:pt x="174" y="296"/>
                    <a:pt x="174" y="296"/>
                  </a:cubicBezTo>
                  <a:cubicBezTo>
                    <a:pt x="175" y="296"/>
                    <a:pt x="175" y="296"/>
                    <a:pt x="175" y="296"/>
                  </a:cubicBezTo>
                  <a:cubicBezTo>
                    <a:pt x="207" y="283"/>
                    <a:pt x="207" y="283"/>
                    <a:pt x="207" y="283"/>
                  </a:cubicBezTo>
                  <a:cubicBezTo>
                    <a:pt x="209" y="283"/>
                    <a:pt x="209" y="283"/>
                    <a:pt x="209" y="283"/>
                  </a:cubicBezTo>
                  <a:cubicBezTo>
                    <a:pt x="230" y="275"/>
                    <a:pt x="230" y="275"/>
                    <a:pt x="230" y="275"/>
                  </a:cubicBezTo>
                  <a:cubicBezTo>
                    <a:pt x="231" y="274"/>
                    <a:pt x="231" y="274"/>
                    <a:pt x="231" y="274"/>
                  </a:cubicBezTo>
                  <a:cubicBezTo>
                    <a:pt x="231" y="274"/>
                    <a:pt x="231" y="274"/>
                    <a:pt x="231" y="274"/>
                  </a:cubicBezTo>
                  <a:cubicBezTo>
                    <a:pt x="228" y="260"/>
                    <a:pt x="222" y="247"/>
                    <a:pt x="213" y="235"/>
                  </a:cubicBezTo>
                  <a:close/>
                </a:path>
              </a:pathLst>
            </a:custGeom>
            <a:solidFill>
              <a:srgbClr val="BCBEC0"/>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49" name="MH_Other_317"/>
            <p:cNvSpPr>
              <a:spLocks/>
            </p:cNvSpPr>
            <p:nvPr>
              <p:custDataLst>
                <p:tags r:id="rId323"/>
              </p:custDataLst>
            </p:nvPr>
          </p:nvSpPr>
          <p:spPr bwMode="auto">
            <a:xfrm>
              <a:off x="4883207" y="2347015"/>
              <a:ext cx="41120" cy="188735"/>
            </a:xfrm>
            <a:custGeom>
              <a:avLst/>
              <a:gdLst>
                <a:gd name="T0" fmla="*/ 2147483646 w 50"/>
                <a:gd name="T1" fmla="*/ 2147483646 h 235"/>
                <a:gd name="T2" fmla="*/ 2147483646 w 50"/>
                <a:gd name="T3" fmla="*/ 2147483646 h 235"/>
                <a:gd name="T4" fmla="*/ 2147483646 w 50"/>
                <a:gd name="T5" fmla="*/ 2147483646 h 235"/>
                <a:gd name="T6" fmla="*/ 2147483646 w 50"/>
                <a:gd name="T7" fmla="*/ 2147483646 h 235"/>
                <a:gd name="T8" fmla="*/ 2147483646 w 50"/>
                <a:gd name="T9" fmla="*/ 2147483646 h 235"/>
                <a:gd name="T10" fmla="*/ 2147483646 w 50"/>
                <a:gd name="T11" fmla="*/ 2147483646 h 235"/>
                <a:gd name="T12" fmla="*/ 2147483646 w 50"/>
                <a:gd name="T13" fmla="*/ 2147483646 h 235"/>
                <a:gd name="T14" fmla="*/ 2147483646 w 50"/>
                <a:gd name="T15" fmla="*/ 2147483646 h 235"/>
                <a:gd name="T16" fmla="*/ 2147483646 w 50"/>
                <a:gd name="T17" fmla="*/ 2147483646 h 235"/>
                <a:gd name="T18" fmla="*/ 2147483646 w 50"/>
                <a:gd name="T19" fmla="*/ 2147483646 h 235"/>
                <a:gd name="T20" fmla="*/ 2147483646 w 50"/>
                <a:gd name="T21" fmla="*/ 2147483646 h 235"/>
                <a:gd name="T22" fmla="*/ 2147483646 w 50"/>
                <a:gd name="T23" fmla="*/ 2147483646 h 235"/>
                <a:gd name="T24" fmla="*/ 2147483646 w 50"/>
                <a:gd name="T25" fmla="*/ 2147483646 h 235"/>
                <a:gd name="T26" fmla="*/ 0 w 50"/>
                <a:gd name="T27" fmla="*/ 0 h 235"/>
                <a:gd name="T28" fmla="*/ 616576540 w 50"/>
                <a:gd name="T29" fmla="*/ 599666970 h 235"/>
                <a:gd name="T30" fmla="*/ 2147483646 w 50"/>
                <a:gd name="T31" fmla="*/ 2147483646 h 2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0" h="235">
                  <a:moveTo>
                    <a:pt x="36" y="73"/>
                  </a:moveTo>
                  <a:cubicBezTo>
                    <a:pt x="36" y="105"/>
                    <a:pt x="34" y="118"/>
                    <a:pt x="34" y="118"/>
                  </a:cubicBezTo>
                  <a:cubicBezTo>
                    <a:pt x="34" y="118"/>
                    <a:pt x="33" y="131"/>
                    <a:pt x="30" y="162"/>
                  </a:cubicBezTo>
                  <a:cubicBezTo>
                    <a:pt x="28" y="182"/>
                    <a:pt x="30" y="198"/>
                    <a:pt x="37" y="214"/>
                  </a:cubicBezTo>
                  <a:cubicBezTo>
                    <a:pt x="40" y="221"/>
                    <a:pt x="45" y="228"/>
                    <a:pt x="50" y="235"/>
                  </a:cubicBezTo>
                  <a:cubicBezTo>
                    <a:pt x="50" y="232"/>
                    <a:pt x="50" y="232"/>
                    <a:pt x="50" y="232"/>
                  </a:cubicBezTo>
                  <a:cubicBezTo>
                    <a:pt x="34" y="212"/>
                    <a:pt x="29" y="190"/>
                    <a:pt x="32" y="162"/>
                  </a:cubicBezTo>
                  <a:cubicBezTo>
                    <a:pt x="35" y="132"/>
                    <a:pt x="36" y="118"/>
                    <a:pt x="36" y="118"/>
                  </a:cubicBezTo>
                  <a:cubicBezTo>
                    <a:pt x="36" y="118"/>
                    <a:pt x="37" y="105"/>
                    <a:pt x="37" y="73"/>
                  </a:cubicBezTo>
                  <a:cubicBezTo>
                    <a:pt x="37" y="63"/>
                    <a:pt x="36" y="53"/>
                    <a:pt x="33" y="45"/>
                  </a:cubicBezTo>
                  <a:cubicBezTo>
                    <a:pt x="32" y="43"/>
                    <a:pt x="32" y="43"/>
                    <a:pt x="32" y="43"/>
                  </a:cubicBezTo>
                  <a:cubicBezTo>
                    <a:pt x="32" y="42"/>
                    <a:pt x="32" y="42"/>
                    <a:pt x="32" y="42"/>
                  </a:cubicBezTo>
                  <a:cubicBezTo>
                    <a:pt x="32" y="42"/>
                    <a:pt x="32" y="42"/>
                    <a:pt x="32" y="42"/>
                  </a:cubicBezTo>
                  <a:cubicBezTo>
                    <a:pt x="27" y="25"/>
                    <a:pt x="15" y="11"/>
                    <a:pt x="0" y="0"/>
                  </a:cubicBezTo>
                  <a:cubicBezTo>
                    <a:pt x="1" y="1"/>
                    <a:pt x="1" y="1"/>
                    <a:pt x="1" y="1"/>
                  </a:cubicBezTo>
                  <a:cubicBezTo>
                    <a:pt x="24" y="19"/>
                    <a:pt x="36" y="42"/>
                    <a:pt x="36" y="73"/>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50" name="MH_Other_318"/>
            <p:cNvSpPr>
              <a:spLocks/>
            </p:cNvSpPr>
            <p:nvPr>
              <p:custDataLst>
                <p:tags r:id="rId324"/>
              </p:custDataLst>
            </p:nvPr>
          </p:nvSpPr>
          <p:spPr bwMode="auto">
            <a:xfrm>
              <a:off x="4909097" y="2380232"/>
              <a:ext cx="27413" cy="169105"/>
            </a:xfrm>
            <a:custGeom>
              <a:avLst/>
              <a:gdLst>
                <a:gd name="T0" fmla="*/ 2147483646 w 33"/>
                <a:gd name="T1" fmla="*/ 2147483646 h 210"/>
                <a:gd name="T2" fmla="*/ 2147483646 w 33"/>
                <a:gd name="T3" fmla="*/ 2147483646 h 210"/>
                <a:gd name="T4" fmla="*/ 2147483646 w 33"/>
                <a:gd name="T5" fmla="*/ 2147483646 h 210"/>
                <a:gd name="T6" fmla="*/ 2147483646 w 33"/>
                <a:gd name="T7" fmla="*/ 2147483646 h 210"/>
                <a:gd name="T8" fmla="*/ 2147483646 w 33"/>
                <a:gd name="T9" fmla="*/ 2147483646 h 210"/>
                <a:gd name="T10" fmla="*/ 2147483646 w 33"/>
                <a:gd name="T11" fmla="*/ 2147483646 h 210"/>
                <a:gd name="T12" fmla="*/ 2147483646 w 33"/>
                <a:gd name="T13" fmla="*/ 2147483646 h 210"/>
                <a:gd name="T14" fmla="*/ 2147483646 w 33"/>
                <a:gd name="T15" fmla="*/ 2147483646 h 210"/>
                <a:gd name="T16" fmla="*/ 0 w 33"/>
                <a:gd name="T17" fmla="*/ 0 h 210"/>
                <a:gd name="T18" fmla="*/ 629831100 w 33"/>
                <a:gd name="T19" fmla="*/ 1809315660 h 210"/>
                <a:gd name="T20" fmla="*/ 2147483646 w 33"/>
                <a:gd name="T21" fmla="*/ 2147483646 h 210"/>
                <a:gd name="T22" fmla="*/ 2147483646 w 33"/>
                <a:gd name="T23" fmla="*/ 2147483646 h 210"/>
                <a:gd name="T24" fmla="*/ 2147483646 w 33"/>
                <a:gd name="T25" fmla="*/ 2147483646 h 210"/>
                <a:gd name="T26" fmla="*/ 2147483646 w 33"/>
                <a:gd name="T27" fmla="*/ 2147483646 h 210"/>
                <a:gd name="T28" fmla="*/ 2147483646 w 33"/>
                <a:gd name="T29" fmla="*/ 2147483646 h 210"/>
                <a:gd name="T30" fmla="*/ 2147483646 w 33"/>
                <a:gd name="T31" fmla="*/ 2147483646 h 210"/>
                <a:gd name="T32" fmla="*/ 2147483646 w 33"/>
                <a:gd name="T33" fmla="*/ 2147483646 h 210"/>
                <a:gd name="T34" fmla="*/ 2147483646 w 33"/>
                <a:gd name="T35" fmla="*/ 2147483646 h 2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210">
                  <a:moveTo>
                    <a:pt x="22" y="210"/>
                  </a:moveTo>
                  <a:cubicBezTo>
                    <a:pt x="23" y="209"/>
                    <a:pt x="23" y="209"/>
                    <a:pt x="23" y="209"/>
                  </a:cubicBezTo>
                  <a:cubicBezTo>
                    <a:pt x="19" y="196"/>
                    <a:pt x="18" y="181"/>
                    <a:pt x="21" y="164"/>
                  </a:cubicBezTo>
                  <a:cubicBezTo>
                    <a:pt x="26" y="134"/>
                    <a:pt x="28" y="120"/>
                    <a:pt x="28" y="120"/>
                  </a:cubicBezTo>
                  <a:cubicBezTo>
                    <a:pt x="28" y="120"/>
                    <a:pt x="30" y="107"/>
                    <a:pt x="32" y="75"/>
                  </a:cubicBezTo>
                  <a:cubicBezTo>
                    <a:pt x="33" y="65"/>
                    <a:pt x="32" y="56"/>
                    <a:pt x="30" y="48"/>
                  </a:cubicBezTo>
                  <a:cubicBezTo>
                    <a:pt x="30" y="48"/>
                    <a:pt x="29" y="47"/>
                    <a:pt x="29" y="47"/>
                  </a:cubicBezTo>
                  <a:cubicBezTo>
                    <a:pt x="30" y="47"/>
                    <a:pt x="30" y="47"/>
                    <a:pt x="30" y="47"/>
                  </a:cubicBezTo>
                  <a:cubicBezTo>
                    <a:pt x="25" y="29"/>
                    <a:pt x="15" y="13"/>
                    <a:pt x="0" y="0"/>
                  </a:cubicBezTo>
                  <a:cubicBezTo>
                    <a:pt x="1" y="3"/>
                    <a:pt x="1" y="3"/>
                    <a:pt x="1" y="3"/>
                  </a:cubicBezTo>
                  <a:cubicBezTo>
                    <a:pt x="22" y="21"/>
                    <a:pt x="32" y="45"/>
                    <a:pt x="31" y="75"/>
                  </a:cubicBezTo>
                  <a:cubicBezTo>
                    <a:pt x="29" y="107"/>
                    <a:pt x="26" y="120"/>
                    <a:pt x="26" y="120"/>
                  </a:cubicBezTo>
                  <a:cubicBezTo>
                    <a:pt x="26" y="120"/>
                    <a:pt x="25" y="133"/>
                    <a:pt x="20" y="164"/>
                  </a:cubicBezTo>
                  <a:cubicBezTo>
                    <a:pt x="18" y="173"/>
                    <a:pt x="18" y="182"/>
                    <a:pt x="18" y="190"/>
                  </a:cubicBezTo>
                  <a:cubicBezTo>
                    <a:pt x="19" y="192"/>
                    <a:pt x="19" y="192"/>
                    <a:pt x="19" y="192"/>
                  </a:cubicBezTo>
                  <a:cubicBezTo>
                    <a:pt x="18" y="193"/>
                    <a:pt x="18" y="193"/>
                    <a:pt x="18" y="193"/>
                  </a:cubicBezTo>
                  <a:cubicBezTo>
                    <a:pt x="18" y="193"/>
                    <a:pt x="18" y="193"/>
                    <a:pt x="18" y="193"/>
                  </a:cubicBezTo>
                  <a:cubicBezTo>
                    <a:pt x="19" y="199"/>
                    <a:pt x="20" y="204"/>
                    <a:pt x="22" y="21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51" name="MH_Other_319"/>
            <p:cNvSpPr>
              <a:spLocks/>
            </p:cNvSpPr>
            <p:nvPr>
              <p:custDataLst>
                <p:tags r:id="rId325"/>
              </p:custDataLst>
            </p:nvPr>
          </p:nvSpPr>
          <p:spPr bwMode="auto">
            <a:xfrm>
              <a:off x="4924326" y="2532730"/>
              <a:ext cx="0" cy="3019"/>
            </a:xfrm>
            <a:custGeom>
              <a:avLst/>
              <a:gdLst>
                <a:gd name="T0" fmla="*/ 119 w 3"/>
                <a:gd name="T1" fmla="*/ 365782679 h 7"/>
                <a:gd name="T2" fmla="*/ 0 w 3"/>
                <a:gd name="T3" fmla="*/ 0 h 7"/>
                <a:gd name="T4" fmla="*/ 0 w 3"/>
                <a:gd name="T5" fmla="*/ 512054475 h 7"/>
                <a:gd name="T6" fmla="*/ 0 w 3"/>
                <a:gd name="T7" fmla="*/ 512054475 h 7"/>
                <a:gd name="T8" fmla="*/ 119 w 3"/>
                <a:gd name="T9" fmla="*/ 365782679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7">
                  <a:moveTo>
                    <a:pt x="3" y="5"/>
                  </a:moveTo>
                  <a:lnTo>
                    <a:pt x="0" y="0"/>
                  </a:lnTo>
                  <a:lnTo>
                    <a:pt x="0" y="7"/>
                  </a:lnTo>
                  <a:lnTo>
                    <a:pt x="3" y="5"/>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52" name="MH_Other_320"/>
            <p:cNvSpPr>
              <a:spLocks/>
            </p:cNvSpPr>
            <p:nvPr>
              <p:custDataLst>
                <p:tags r:id="rId326"/>
              </p:custDataLst>
            </p:nvPr>
          </p:nvSpPr>
          <p:spPr bwMode="auto">
            <a:xfrm>
              <a:off x="4909097" y="2380234"/>
              <a:ext cx="1523" cy="3019"/>
            </a:xfrm>
            <a:custGeom>
              <a:avLst/>
              <a:gdLst>
                <a:gd name="T0" fmla="*/ 0 w 2"/>
                <a:gd name="T1" fmla="*/ 219510882 h 7"/>
                <a:gd name="T2" fmla="*/ 447676037 w 2"/>
                <a:gd name="T3" fmla="*/ 512054475 h 7"/>
                <a:gd name="T4" fmla="*/ 0 w 2"/>
                <a:gd name="T5" fmla="*/ 0 h 7"/>
                <a:gd name="T6" fmla="*/ 0 w 2"/>
                <a:gd name="T7" fmla="*/ 0 h 7"/>
                <a:gd name="T8" fmla="*/ 0 w 2"/>
                <a:gd name="T9" fmla="*/ 21951088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7">
                  <a:moveTo>
                    <a:pt x="0" y="3"/>
                  </a:moveTo>
                  <a:lnTo>
                    <a:pt x="2" y="7"/>
                  </a:lnTo>
                  <a:lnTo>
                    <a:pt x="0" y="0"/>
                  </a:lnTo>
                  <a:lnTo>
                    <a:pt x="0" y="3"/>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53" name="MH_Other_321"/>
            <p:cNvSpPr>
              <a:spLocks/>
            </p:cNvSpPr>
            <p:nvPr>
              <p:custDataLst>
                <p:tags r:id="rId327"/>
              </p:custDataLst>
            </p:nvPr>
          </p:nvSpPr>
          <p:spPr bwMode="auto">
            <a:xfrm>
              <a:off x="4931940" y="2416471"/>
              <a:ext cx="24367" cy="125319"/>
            </a:xfrm>
            <a:custGeom>
              <a:avLst/>
              <a:gdLst>
                <a:gd name="T0" fmla="*/ 2147483646 w 30"/>
                <a:gd name="T1" fmla="*/ 2147483646 h 157"/>
                <a:gd name="T2" fmla="*/ 2147483646 w 30"/>
                <a:gd name="T3" fmla="*/ 2147483646 h 157"/>
                <a:gd name="T4" fmla="*/ 2147483646 w 30"/>
                <a:gd name="T5" fmla="*/ 2147483646 h 157"/>
                <a:gd name="T6" fmla="*/ 2147483646 w 30"/>
                <a:gd name="T7" fmla="*/ 2147483646 h 157"/>
                <a:gd name="T8" fmla="*/ 2147483646 w 30"/>
                <a:gd name="T9" fmla="*/ 2147483646 h 157"/>
                <a:gd name="T10" fmla="*/ 2147483646 w 30"/>
                <a:gd name="T11" fmla="*/ 2147483646 h 157"/>
                <a:gd name="T12" fmla="*/ 2147483646 w 30"/>
                <a:gd name="T13" fmla="*/ 2147483646 h 157"/>
                <a:gd name="T14" fmla="*/ 2147483646 w 30"/>
                <a:gd name="T15" fmla="*/ 2147483646 h 157"/>
                <a:gd name="T16" fmla="*/ 2147483646 w 30"/>
                <a:gd name="T17" fmla="*/ 2147483646 h 157"/>
                <a:gd name="T18" fmla="*/ 0 w 30"/>
                <a:gd name="T19" fmla="*/ 0 h 157"/>
                <a:gd name="T20" fmla="*/ 602866460 w 30"/>
                <a:gd name="T21" fmla="*/ 1183305594 h 157"/>
                <a:gd name="T22" fmla="*/ 602866460 w 30"/>
                <a:gd name="T23" fmla="*/ 1774958392 h 157"/>
                <a:gd name="T24" fmla="*/ 2147483646 w 30"/>
                <a:gd name="T25" fmla="*/ 2147483646 h 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157">
                  <a:moveTo>
                    <a:pt x="27" y="78"/>
                  </a:moveTo>
                  <a:cubicBezTo>
                    <a:pt x="23" y="109"/>
                    <a:pt x="19" y="122"/>
                    <a:pt x="20" y="122"/>
                  </a:cubicBezTo>
                  <a:cubicBezTo>
                    <a:pt x="12" y="157"/>
                    <a:pt x="12" y="157"/>
                    <a:pt x="12" y="157"/>
                  </a:cubicBezTo>
                  <a:cubicBezTo>
                    <a:pt x="13" y="157"/>
                    <a:pt x="13" y="157"/>
                    <a:pt x="13" y="157"/>
                  </a:cubicBezTo>
                  <a:cubicBezTo>
                    <a:pt x="21" y="123"/>
                    <a:pt x="21" y="123"/>
                    <a:pt x="21" y="123"/>
                  </a:cubicBezTo>
                  <a:cubicBezTo>
                    <a:pt x="21" y="122"/>
                    <a:pt x="24" y="110"/>
                    <a:pt x="28" y="78"/>
                  </a:cubicBezTo>
                  <a:cubicBezTo>
                    <a:pt x="29" y="68"/>
                    <a:pt x="29" y="59"/>
                    <a:pt x="27" y="50"/>
                  </a:cubicBezTo>
                  <a:cubicBezTo>
                    <a:pt x="27" y="50"/>
                    <a:pt x="27" y="50"/>
                    <a:pt x="27" y="50"/>
                  </a:cubicBezTo>
                  <a:cubicBezTo>
                    <a:pt x="27" y="49"/>
                    <a:pt x="27" y="49"/>
                    <a:pt x="27" y="49"/>
                  </a:cubicBezTo>
                  <a:cubicBezTo>
                    <a:pt x="24" y="31"/>
                    <a:pt x="14" y="14"/>
                    <a:pt x="0" y="0"/>
                  </a:cubicBezTo>
                  <a:cubicBezTo>
                    <a:pt x="1" y="2"/>
                    <a:pt x="1" y="2"/>
                    <a:pt x="1" y="2"/>
                  </a:cubicBezTo>
                  <a:cubicBezTo>
                    <a:pt x="1" y="3"/>
                    <a:pt x="1" y="3"/>
                    <a:pt x="1" y="3"/>
                  </a:cubicBezTo>
                  <a:cubicBezTo>
                    <a:pt x="21" y="23"/>
                    <a:pt x="30" y="48"/>
                    <a:pt x="27" y="78"/>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54" name="MH_Other_322"/>
            <p:cNvSpPr>
              <a:spLocks/>
            </p:cNvSpPr>
            <p:nvPr>
              <p:custDataLst>
                <p:tags r:id="rId328"/>
              </p:custDataLst>
            </p:nvPr>
          </p:nvSpPr>
          <p:spPr bwMode="auto">
            <a:xfrm>
              <a:off x="4931940" y="2417981"/>
              <a:ext cx="1523" cy="1509"/>
            </a:xfrm>
            <a:custGeom>
              <a:avLst/>
              <a:gdLst>
                <a:gd name="T0" fmla="*/ 2147483646 w 1"/>
                <a:gd name="T1" fmla="*/ 1790702559 h 1"/>
                <a:gd name="T2" fmla="*/ 2147483646 w 1"/>
                <a:gd name="T3" fmla="*/ 0 h 1"/>
                <a:gd name="T4" fmla="*/ 0 w 1"/>
                <a:gd name="T5" fmla="*/ 0 h 1"/>
                <a:gd name="T6" fmla="*/ 2147483646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0"/>
                    <a:pt x="1" y="0"/>
                    <a:pt x="1" y="0"/>
                  </a:cubicBezTo>
                  <a:cubicBezTo>
                    <a:pt x="0" y="0"/>
                    <a:pt x="0" y="0"/>
                    <a:pt x="0" y="0"/>
                  </a:cubicBezTo>
                  <a:cubicBezTo>
                    <a:pt x="0" y="0"/>
                    <a:pt x="1" y="1"/>
                    <a:pt x="1"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55" name="MH_Other_323"/>
            <p:cNvSpPr>
              <a:spLocks/>
            </p:cNvSpPr>
            <p:nvPr>
              <p:custDataLst>
                <p:tags r:id="rId329"/>
              </p:custDataLst>
            </p:nvPr>
          </p:nvSpPr>
          <p:spPr bwMode="auto">
            <a:xfrm>
              <a:off x="4954785" y="2455727"/>
              <a:ext cx="21321" cy="77003"/>
            </a:xfrm>
            <a:custGeom>
              <a:avLst/>
              <a:gdLst>
                <a:gd name="T0" fmla="*/ 2147483646 w 27"/>
                <a:gd name="T1" fmla="*/ 2147483646 h 95"/>
                <a:gd name="T2" fmla="*/ 2147483646 w 27"/>
                <a:gd name="T3" fmla="*/ 2147483646 h 95"/>
                <a:gd name="T4" fmla="*/ 2147483646 w 27"/>
                <a:gd name="T5" fmla="*/ 2147483646 h 95"/>
                <a:gd name="T6" fmla="*/ 2147483646 w 27"/>
                <a:gd name="T7" fmla="*/ 2147483646 h 95"/>
                <a:gd name="T8" fmla="*/ 2147483646 w 27"/>
                <a:gd name="T9" fmla="*/ 2147483646 h 95"/>
                <a:gd name="T10" fmla="*/ 2147483646 w 27"/>
                <a:gd name="T11" fmla="*/ 2147483646 h 95"/>
                <a:gd name="T12" fmla="*/ 2147483646 w 27"/>
                <a:gd name="T13" fmla="*/ 2147483646 h 95"/>
                <a:gd name="T14" fmla="*/ 571194024 w 27"/>
                <a:gd name="T15" fmla="*/ 0 h 95"/>
                <a:gd name="T16" fmla="*/ 0 w 27"/>
                <a:gd name="T17" fmla="*/ 0 h 95"/>
                <a:gd name="T18" fmla="*/ 0 w 27"/>
                <a:gd name="T19" fmla="*/ 611558708 h 95"/>
                <a:gd name="T20" fmla="*/ 2147483646 w 27"/>
                <a:gd name="T21" fmla="*/ 2147483646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 h="95">
                  <a:moveTo>
                    <a:pt x="22" y="78"/>
                  </a:moveTo>
                  <a:cubicBezTo>
                    <a:pt x="20" y="84"/>
                    <a:pt x="19" y="90"/>
                    <a:pt x="18" y="95"/>
                  </a:cubicBezTo>
                  <a:cubicBezTo>
                    <a:pt x="20" y="95"/>
                    <a:pt x="20" y="95"/>
                    <a:pt x="20" y="95"/>
                  </a:cubicBezTo>
                  <a:cubicBezTo>
                    <a:pt x="21" y="90"/>
                    <a:pt x="22" y="84"/>
                    <a:pt x="23" y="78"/>
                  </a:cubicBezTo>
                  <a:cubicBezTo>
                    <a:pt x="25" y="68"/>
                    <a:pt x="25" y="59"/>
                    <a:pt x="24" y="50"/>
                  </a:cubicBezTo>
                  <a:cubicBezTo>
                    <a:pt x="23" y="48"/>
                    <a:pt x="23" y="48"/>
                    <a:pt x="23" y="48"/>
                  </a:cubicBezTo>
                  <a:cubicBezTo>
                    <a:pt x="24" y="47"/>
                    <a:pt x="24" y="47"/>
                    <a:pt x="24" y="47"/>
                  </a:cubicBezTo>
                  <a:cubicBezTo>
                    <a:pt x="21" y="30"/>
                    <a:pt x="13" y="14"/>
                    <a:pt x="1" y="0"/>
                  </a:cubicBezTo>
                  <a:cubicBezTo>
                    <a:pt x="0" y="0"/>
                    <a:pt x="0" y="0"/>
                    <a:pt x="0" y="0"/>
                  </a:cubicBezTo>
                  <a:cubicBezTo>
                    <a:pt x="0" y="1"/>
                    <a:pt x="0" y="1"/>
                    <a:pt x="0" y="1"/>
                  </a:cubicBezTo>
                  <a:cubicBezTo>
                    <a:pt x="20" y="23"/>
                    <a:pt x="27" y="48"/>
                    <a:pt x="22" y="78"/>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56" name="MH_Other_324"/>
            <p:cNvSpPr>
              <a:spLocks/>
            </p:cNvSpPr>
            <p:nvPr>
              <p:custDataLst>
                <p:tags r:id="rId330"/>
              </p:custDataLst>
            </p:nvPr>
          </p:nvSpPr>
          <p:spPr bwMode="auto">
            <a:xfrm>
              <a:off x="4954785" y="2455727"/>
              <a:ext cx="0" cy="1510"/>
            </a:xfrm>
            <a:custGeom>
              <a:avLst/>
              <a:gdLst>
                <a:gd name="T0" fmla="*/ 1792959984 h 1"/>
                <a:gd name="T1" fmla="*/ 0 h 1"/>
                <a:gd name="T2" fmla="*/ 1792959984 h 1"/>
                <a:gd name="T3" fmla="*/ 1792959984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1"/>
                    <a:pt x="0" y="1"/>
                    <a:pt x="0" y="1"/>
                  </a:cubicBezTo>
                  <a:cubicBezTo>
                    <a:pt x="0" y="1"/>
                    <a:pt x="0" y="1"/>
                    <a:pt x="0"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57" name="MH_Other_325"/>
            <p:cNvSpPr>
              <a:spLocks/>
            </p:cNvSpPr>
            <p:nvPr>
              <p:custDataLst>
                <p:tags r:id="rId331"/>
              </p:custDataLst>
            </p:nvPr>
          </p:nvSpPr>
          <p:spPr bwMode="auto">
            <a:xfrm>
              <a:off x="4973061" y="2493474"/>
              <a:ext cx="15229" cy="31707"/>
            </a:xfrm>
            <a:custGeom>
              <a:avLst/>
              <a:gdLst>
                <a:gd name="T0" fmla="*/ 2147483646 w 18"/>
                <a:gd name="T1" fmla="*/ 2147483646 h 40"/>
                <a:gd name="T2" fmla="*/ 2147483646 w 18"/>
                <a:gd name="T3" fmla="*/ 2147483646 h 40"/>
                <a:gd name="T4" fmla="*/ 2147483646 w 18"/>
                <a:gd name="T5" fmla="*/ 2147483646 h 40"/>
                <a:gd name="T6" fmla="*/ 0 w 18"/>
                <a:gd name="T7" fmla="*/ 0 h 40"/>
                <a:gd name="T8" fmla="*/ 0 w 18"/>
                <a:gd name="T9" fmla="*/ 1759415181 h 40"/>
                <a:gd name="T10" fmla="*/ 2147483646 w 18"/>
                <a:gd name="T11" fmla="*/ 2147483646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40">
                  <a:moveTo>
                    <a:pt x="17" y="40"/>
                  </a:moveTo>
                  <a:cubicBezTo>
                    <a:pt x="18" y="39"/>
                    <a:pt x="18" y="39"/>
                    <a:pt x="18" y="39"/>
                  </a:cubicBezTo>
                  <a:cubicBezTo>
                    <a:pt x="18" y="39"/>
                    <a:pt x="18" y="39"/>
                    <a:pt x="18" y="39"/>
                  </a:cubicBezTo>
                  <a:cubicBezTo>
                    <a:pt x="15" y="25"/>
                    <a:pt x="9" y="12"/>
                    <a:pt x="0" y="0"/>
                  </a:cubicBezTo>
                  <a:cubicBezTo>
                    <a:pt x="0" y="3"/>
                    <a:pt x="0" y="3"/>
                    <a:pt x="0" y="3"/>
                  </a:cubicBezTo>
                  <a:cubicBezTo>
                    <a:pt x="9" y="14"/>
                    <a:pt x="14" y="26"/>
                    <a:pt x="17" y="4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58" name="MH_Other_326"/>
            <p:cNvSpPr>
              <a:spLocks/>
            </p:cNvSpPr>
            <p:nvPr>
              <p:custDataLst>
                <p:tags r:id="rId332"/>
              </p:custDataLst>
            </p:nvPr>
          </p:nvSpPr>
          <p:spPr bwMode="auto">
            <a:xfrm>
              <a:off x="4973060" y="2493474"/>
              <a:ext cx="0" cy="3019"/>
            </a:xfrm>
            <a:custGeom>
              <a:avLst/>
              <a:gdLst>
                <a:gd name="T0" fmla="*/ 0 w 2"/>
                <a:gd name="T1" fmla="*/ 146271796 h 7"/>
                <a:gd name="T2" fmla="*/ 178 w 2"/>
                <a:gd name="T3" fmla="*/ 512054475 h 7"/>
                <a:gd name="T4" fmla="*/ 178 w 2"/>
                <a:gd name="T5" fmla="*/ 0 h 7"/>
                <a:gd name="T6" fmla="*/ 0 w 2"/>
                <a:gd name="T7" fmla="*/ 146271796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7">
                  <a:moveTo>
                    <a:pt x="0" y="2"/>
                  </a:moveTo>
                  <a:lnTo>
                    <a:pt x="2" y="7"/>
                  </a:lnTo>
                  <a:lnTo>
                    <a:pt x="2" y="0"/>
                  </a:lnTo>
                  <a:lnTo>
                    <a:pt x="0" y="2"/>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59" name="MH_Other_327"/>
            <p:cNvSpPr>
              <a:spLocks/>
            </p:cNvSpPr>
            <p:nvPr>
              <p:custDataLst>
                <p:tags r:id="rId333"/>
              </p:custDataLst>
            </p:nvPr>
          </p:nvSpPr>
          <p:spPr bwMode="auto">
            <a:xfrm>
              <a:off x="4802491" y="2350036"/>
              <a:ext cx="18275" cy="16609"/>
            </a:xfrm>
            <a:custGeom>
              <a:avLst/>
              <a:gdLst>
                <a:gd name="T0" fmla="*/ 531752969 w 24"/>
                <a:gd name="T1" fmla="*/ 0 h 22"/>
                <a:gd name="T2" fmla="*/ 531752969 w 24"/>
                <a:gd name="T3" fmla="*/ 0 h 22"/>
                <a:gd name="T4" fmla="*/ 0 w 24"/>
                <a:gd name="T5" fmla="*/ 0 h 22"/>
                <a:gd name="T6" fmla="*/ 0 w 24"/>
                <a:gd name="T7" fmla="*/ 0 h 22"/>
                <a:gd name="T8" fmla="*/ 2128272350 w 24"/>
                <a:gd name="T9" fmla="*/ 2147483646 h 22"/>
                <a:gd name="T10" fmla="*/ 2147483646 w 24"/>
                <a:gd name="T11" fmla="*/ 2147483646 h 22"/>
                <a:gd name="T12" fmla="*/ 2147483646 w 24"/>
                <a:gd name="T13" fmla="*/ 2147483646 h 22"/>
                <a:gd name="T14" fmla="*/ 2147483646 w 24"/>
                <a:gd name="T15" fmla="*/ 2147483646 h 22"/>
                <a:gd name="T16" fmla="*/ 531752969 w 24"/>
                <a:gd name="T17" fmla="*/ 0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22">
                  <a:moveTo>
                    <a:pt x="1" y="0"/>
                  </a:moveTo>
                  <a:cubicBezTo>
                    <a:pt x="1" y="0"/>
                    <a:pt x="1" y="0"/>
                    <a:pt x="1" y="0"/>
                  </a:cubicBezTo>
                  <a:cubicBezTo>
                    <a:pt x="0" y="0"/>
                    <a:pt x="0" y="0"/>
                    <a:pt x="0" y="0"/>
                  </a:cubicBezTo>
                  <a:cubicBezTo>
                    <a:pt x="0" y="0"/>
                    <a:pt x="0" y="0"/>
                    <a:pt x="0" y="0"/>
                  </a:cubicBezTo>
                  <a:cubicBezTo>
                    <a:pt x="2" y="2"/>
                    <a:pt x="3" y="4"/>
                    <a:pt x="4" y="5"/>
                  </a:cubicBezTo>
                  <a:cubicBezTo>
                    <a:pt x="10" y="11"/>
                    <a:pt x="17" y="17"/>
                    <a:pt x="24" y="22"/>
                  </a:cubicBezTo>
                  <a:cubicBezTo>
                    <a:pt x="24" y="21"/>
                    <a:pt x="24" y="21"/>
                    <a:pt x="24" y="21"/>
                  </a:cubicBezTo>
                  <a:cubicBezTo>
                    <a:pt x="23" y="20"/>
                    <a:pt x="23" y="20"/>
                    <a:pt x="23" y="20"/>
                  </a:cubicBezTo>
                  <a:cubicBezTo>
                    <a:pt x="14" y="14"/>
                    <a:pt x="7" y="7"/>
                    <a:pt x="1"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60" name="MH_Other_328"/>
            <p:cNvSpPr>
              <a:spLocks/>
            </p:cNvSpPr>
            <p:nvPr>
              <p:custDataLst>
                <p:tags r:id="rId334"/>
              </p:custDataLst>
            </p:nvPr>
          </p:nvSpPr>
          <p:spPr bwMode="auto">
            <a:xfrm>
              <a:off x="4814676" y="2337957"/>
              <a:ext cx="31981" cy="60395"/>
            </a:xfrm>
            <a:custGeom>
              <a:avLst/>
              <a:gdLst>
                <a:gd name="T0" fmla="*/ 1225340756 w 39"/>
                <a:gd name="T1" fmla="*/ 2147483646 h 76"/>
                <a:gd name="T2" fmla="*/ 613035803 w 39"/>
                <a:gd name="T3" fmla="*/ 0 h 76"/>
                <a:gd name="T4" fmla="*/ 0 w 39"/>
                <a:gd name="T5" fmla="*/ 584313632 h 76"/>
                <a:gd name="T6" fmla="*/ 613035803 w 39"/>
                <a:gd name="T7" fmla="*/ 2147483646 h 76"/>
                <a:gd name="T8" fmla="*/ 2147483646 w 39"/>
                <a:gd name="T9" fmla="*/ 2147483646 h 76"/>
                <a:gd name="T10" fmla="*/ 2147483646 w 39"/>
                <a:gd name="T11" fmla="*/ 2147483646 h 76"/>
                <a:gd name="T12" fmla="*/ 2147483646 w 39"/>
                <a:gd name="T13" fmla="*/ 2147483646 h 76"/>
                <a:gd name="T14" fmla="*/ 2147483646 w 39"/>
                <a:gd name="T15" fmla="*/ 2147483646 h 76"/>
                <a:gd name="T16" fmla="*/ 2147483646 w 39"/>
                <a:gd name="T17" fmla="*/ 2147483646 h 76"/>
                <a:gd name="T18" fmla="*/ 2147483646 w 39"/>
                <a:gd name="T19" fmla="*/ 2147483646 h 76"/>
                <a:gd name="T20" fmla="*/ 2147483646 w 39"/>
                <a:gd name="T21" fmla="*/ 2147483646 h 76"/>
                <a:gd name="T22" fmla="*/ 1225340756 w 39"/>
                <a:gd name="T23" fmla="*/ 214748364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76">
                  <a:moveTo>
                    <a:pt x="2" y="9"/>
                  </a:moveTo>
                  <a:cubicBezTo>
                    <a:pt x="1" y="0"/>
                    <a:pt x="1" y="0"/>
                    <a:pt x="1" y="0"/>
                  </a:cubicBezTo>
                  <a:cubicBezTo>
                    <a:pt x="0" y="1"/>
                    <a:pt x="0" y="1"/>
                    <a:pt x="0" y="1"/>
                  </a:cubicBezTo>
                  <a:cubicBezTo>
                    <a:pt x="1" y="10"/>
                    <a:pt x="1" y="10"/>
                    <a:pt x="1" y="10"/>
                  </a:cubicBezTo>
                  <a:cubicBezTo>
                    <a:pt x="2" y="19"/>
                    <a:pt x="4" y="27"/>
                    <a:pt x="7" y="35"/>
                  </a:cubicBezTo>
                  <a:cubicBezTo>
                    <a:pt x="8" y="35"/>
                    <a:pt x="8" y="35"/>
                    <a:pt x="8" y="35"/>
                  </a:cubicBezTo>
                  <a:cubicBezTo>
                    <a:pt x="8" y="36"/>
                    <a:pt x="8" y="36"/>
                    <a:pt x="8" y="36"/>
                  </a:cubicBezTo>
                  <a:cubicBezTo>
                    <a:pt x="11" y="44"/>
                    <a:pt x="15" y="51"/>
                    <a:pt x="20" y="58"/>
                  </a:cubicBezTo>
                  <a:cubicBezTo>
                    <a:pt x="25" y="64"/>
                    <a:pt x="32" y="71"/>
                    <a:pt x="39" y="76"/>
                  </a:cubicBezTo>
                  <a:cubicBezTo>
                    <a:pt x="39" y="75"/>
                    <a:pt x="39" y="75"/>
                    <a:pt x="39" y="75"/>
                  </a:cubicBezTo>
                  <a:cubicBezTo>
                    <a:pt x="38" y="74"/>
                    <a:pt x="38" y="74"/>
                    <a:pt x="38" y="74"/>
                  </a:cubicBezTo>
                  <a:cubicBezTo>
                    <a:pt x="17" y="58"/>
                    <a:pt x="6" y="38"/>
                    <a:pt x="2" y="9"/>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61" name="MH_Other_329"/>
            <p:cNvSpPr>
              <a:spLocks/>
            </p:cNvSpPr>
            <p:nvPr>
              <p:custDataLst>
                <p:tags r:id="rId335"/>
              </p:custDataLst>
            </p:nvPr>
          </p:nvSpPr>
          <p:spPr bwMode="auto">
            <a:xfrm>
              <a:off x="4820766" y="2365134"/>
              <a:ext cx="0" cy="1510"/>
            </a:xfrm>
            <a:custGeom>
              <a:avLst/>
              <a:gdLst>
                <a:gd name="T0" fmla="*/ 0 w 1"/>
                <a:gd name="T1" fmla="*/ 0 h 1"/>
                <a:gd name="T2" fmla="*/ 1067 w 1"/>
                <a:gd name="T3" fmla="*/ 2147483646 h 1"/>
                <a:gd name="T4" fmla="*/ 1067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0"/>
                    <a:pt x="1" y="1"/>
                  </a:cubicBezTo>
                  <a:cubicBezTo>
                    <a:pt x="1" y="0"/>
                    <a:pt x="1" y="0"/>
                    <a:pt x="1" y="0"/>
                  </a:cubicBezTo>
                  <a:lnTo>
                    <a:pt x="0"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62" name="MH_Other_330"/>
            <p:cNvSpPr>
              <a:spLocks/>
            </p:cNvSpPr>
            <p:nvPr>
              <p:custDataLst>
                <p:tags r:id="rId336"/>
              </p:custDataLst>
            </p:nvPr>
          </p:nvSpPr>
          <p:spPr bwMode="auto">
            <a:xfrm>
              <a:off x="4835997" y="2318330"/>
              <a:ext cx="33504" cy="111730"/>
            </a:xfrm>
            <a:custGeom>
              <a:avLst/>
              <a:gdLst>
                <a:gd name="T0" fmla="*/ 2147483646 w 41"/>
                <a:gd name="T1" fmla="*/ 2147483646 h 140"/>
                <a:gd name="T2" fmla="*/ 2147483646 w 41"/>
                <a:gd name="T3" fmla="*/ 2147483646 h 140"/>
                <a:gd name="T4" fmla="*/ 610240266 w 41"/>
                <a:gd name="T5" fmla="*/ 0 h 140"/>
                <a:gd name="T6" fmla="*/ 0 w 41"/>
                <a:gd name="T7" fmla="*/ 592148681 h 140"/>
                <a:gd name="T8" fmla="*/ 2147483646 w 41"/>
                <a:gd name="T9" fmla="*/ 2147483646 h 140"/>
                <a:gd name="T10" fmla="*/ 2147483646 w 41"/>
                <a:gd name="T11" fmla="*/ 2147483646 h 140"/>
                <a:gd name="T12" fmla="*/ 2147483646 w 41"/>
                <a:gd name="T13" fmla="*/ 2147483646 h 140"/>
                <a:gd name="T14" fmla="*/ 2147483646 w 41"/>
                <a:gd name="T15" fmla="*/ 2147483646 h 140"/>
                <a:gd name="T16" fmla="*/ 2147483646 w 41"/>
                <a:gd name="T17" fmla="*/ 2147483646 h 140"/>
                <a:gd name="T18" fmla="*/ 2147483646 w 41"/>
                <a:gd name="T19" fmla="*/ 2147483646 h 140"/>
                <a:gd name="T20" fmla="*/ 2147483646 w 41"/>
                <a:gd name="T21" fmla="*/ 2147483646 h 140"/>
                <a:gd name="T22" fmla="*/ 2147483646 w 41"/>
                <a:gd name="T23" fmla="*/ 2147483646 h 140"/>
                <a:gd name="T24" fmla="*/ 2147483646 w 41"/>
                <a:gd name="T25" fmla="*/ 2147483646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140">
                  <a:moveTo>
                    <a:pt x="9" y="72"/>
                  </a:moveTo>
                  <a:cubicBezTo>
                    <a:pt x="6" y="42"/>
                    <a:pt x="5" y="28"/>
                    <a:pt x="5" y="28"/>
                  </a:cubicBezTo>
                  <a:cubicBezTo>
                    <a:pt x="5" y="28"/>
                    <a:pt x="4" y="20"/>
                    <a:pt x="1" y="0"/>
                  </a:cubicBezTo>
                  <a:cubicBezTo>
                    <a:pt x="0" y="1"/>
                    <a:pt x="0" y="1"/>
                    <a:pt x="0" y="1"/>
                  </a:cubicBezTo>
                  <a:cubicBezTo>
                    <a:pt x="3" y="20"/>
                    <a:pt x="4" y="28"/>
                    <a:pt x="4" y="28"/>
                  </a:cubicBezTo>
                  <a:cubicBezTo>
                    <a:pt x="4" y="28"/>
                    <a:pt x="5" y="42"/>
                    <a:pt x="8" y="72"/>
                  </a:cubicBezTo>
                  <a:cubicBezTo>
                    <a:pt x="8" y="82"/>
                    <a:pt x="10" y="90"/>
                    <a:pt x="12" y="98"/>
                  </a:cubicBezTo>
                  <a:cubicBezTo>
                    <a:pt x="13" y="98"/>
                    <a:pt x="13" y="98"/>
                    <a:pt x="13" y="98"/>
                  </a:cubicBezTo>
                  <a:cubicBezTo>
                    <a:pt x="13" y="99"/>
                    <a:pt x="13" y="99"/>
                    <a:pt x="13" y="99"/>
                  </a:cubicBezTo>
                  <a:cubicBezTo>
                    <a:pt x="15" y="107"/>
                    <a:pt x="19" y="115"/>
                    <a:pt x="24" y="122"/>
                  </a:cubicBezTo>
                  <a:cubicBezTo>
                    <a:pt x="29" y="129"/>
                    <a:pt x="34" y="135"/>
                    <a:pt x="41" y="140"/>
                  </a:cubicBezTo>
                  <a:cubicBezTo>
                    <a:pt x="40" y="138"/>
                    <a:pt x="40" y="138"/>
                    <a:pt x="40" y="138"/>
                  </a:cubicBezTo>
                  <a:cubicBezTo>
                    <a:pt x="21" y="121"/>
                    <a:pt x="11" y="101"/>
                    <a:pt x="9" y="72"/>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63" name="MH_Other_331"/>
            <p:cNvSpPr>
              <a:spLocks/>
            </p:cNvSpPr>
            <p:nvPr>
              <p:custDataLst>
                <p:tags r:id="rId337"/>
              </p:custDataLst>
            </p:nvPr>
          </p:nvSpPr>
          <p:spPr bwMode="auto">
            <a:xfrm>
              <a:off x="4845134" y="2396842"/>
              <a:ext cx="1523" cy="1509"/>
            </a:xfrm>
            <a:custGeom>
              <a:avLst/>
              <a:gdLst>
                <a:gd name="T0" fmla="*/ 0 w 1"/>
                <a:gd name="T1" fmla="*/ 0 h 1"/>
                <a:gd name="T2" fmla="*/ 1790702559 w 1"/>
                <a:gd name="T3" fmla="*/ 1790702559 h 1"/>
                <a:gd name="T4" fmla="*/ 1790702559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0"/>
                    <a:pt x="1" y="1"/>
                  </a:cubicBezTo>
                  <a:cubicBezTo>
                    <a:pt x="1" y="0"/>
                    <a:pt x="1" y="0"/>
                    <a:pt x="1" y="0"/>
                  </a:cubicBezTo>
                  <a:lnTo>
                    <a:pt x="0"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64" name="MH_Other_332"/>
            <p:cNvSpPr>
              <a:spLocks/>
            </p:cNvSpPr>
            <p:nvPr>
              <p:custDataLst>
                <p:tags r:id="rId338"/>
              </p:custDataLst>
            </p:nvPr>
          </p:nvSpPr>
          <p:spPr bwMode="auto">
            <a:xfrm>
              <a:off x="4849703" y="2306250"/>
              <a:ext cx="39596" cy="157026"/>
            </a:xfrm>
            <a:custGeom>
              <a:avLst/>
              <a:gdLst>
                <a:gd name="T0" fmla="*/ 2147483646 w 49"/>
                <a:gd name="T1" fmla="*/ 2147483646 h 198"/>
                <a:gd name="T2" fmla="*/ 2147483646 w 49"/>
                <a:gd name="T3" fmla="*/ 2147483646 h 198"/>
                <a:gd name="T4" fmla="*/ 2147483646 w 49"/>
                <a:gd name="T5" fmla="*/ 2147483646 h 198"/>
                <a:gd name="T6" fmla="*/ 2147483646 w 49"/>
                <a:gd name="T7" fmla="*/ 2147483646 h 198"/>
                <a:gd name="T8" fmla="*/ 2147483646 w 49"/>
                <a:gd name="T9" fmla="*/ 2147483646 h 198"/>
                <a:gd name="T10" fmla="*/ 2147483646 w 49"/>
                <a:gd name="T11" fmla="*/ 2147483646 h 198"/>
                <a:gd name="T12" fmla="*/ 597439620 w 49"/>
                <a:gd name="T13" fmla="*/ 0 h 198"/>
                <a:gd name="T14" fmla="*/ 597439620 w 49"/>
                <a:gd name="T15" fmla="*/ 0 h 198"/>
                <a:gd name="T16" fmla="*/ 0 w 49"/>
                <a:gd name="T17" fmla="*/ 584040416 h 198"/>
                <a:gd name="T18" fmla="*/ 2147483646 w 49"/>
                <a:gd name="T19" fmla="*/ 2147483646 h 198"/>
                <a:gd name="T20" fmla="*/ 2147483646 w 49"/>
                <a:gd name="T21" fmla="*/ 2147483646 h 198"/>
                <a:gd name="T22" fmla="*/ 2147483646 w 49"/>
                <a:gd name="T23" fmla="*/ 2147483646 h 198"/>
                <a:gd name="T24" fmla="*/ 2147483646 w 49"/>
                <a:gd name="T25" fmla="*/ 2147483646 h 198"/>
                <a:gd name="T26" fmla="*/ 2147483646 w 49"/>
                <a:gd name="T27" fmla="*/ 2147483646 h 198"/>
                <a:gd name="T28" fmla="*/ 2147483646 w 49"/>
                <a:gd name="T29" fmla="*/ 2147483646 h 198"/>
                <a:gd name="T30" fmla="*/ 2147483646 w 49"/>
                <a:gd name="T31" fmla="*/ 2147483646 h 198"/>
                <a:gd name="T32" fmla="*/ 2147483646 w 49"/>
                <a:gd name="T33" fmla="*/ 2147483646 h 198"/>
                <a:gd name="T34" fmla="*/ 2147483646 w 49"/>
                <a:gd name="T35" fmla="*/ 2147483646 h 198"/>
                <a:gd name="T36" fmla="*/ 2147483646 w 49"/>
                <a:gd name="T37" fmla="*/ 2147483646 h 198"/>
                <a:gd name="T38" fmla="*/ 2147483646 w 49"/>
                <a:gd name="T39" fmla="*/ 2147483646 h 198"/>
                <a:gd name="T40" fmla="*/ 2147483646 w 49"/>
                <a:gd name="T41" fmla="*/ 2147483646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9" h="198">
                  <a:moveTo>
                    <a:pt x="20" y="127"/>
                  </a:moveTo>
                  <a:cubicBezTo>
                    <a:pt x="19" y="97"/>
                    <a:pt x="18" y="83"/>
                    <a:pt x="19" y="83"/>
                  </a:cubicBezTo>
                  <a:cubicBezTo>
                    <a:pt x="18" y="83"/>
                    <a:pt x="19" y="70"/>
                    <a:pt x="15" y="38"/>
                  </a:cubicBezTo>
                  <a:cubicBezTo>
                    <a:pt x="13" y="29"/>
                    <a:pt x="11" y="20"/>
                    <a:pt x="7" y="12"/>
                  </a:cubicBezTo>
                  <a:cubicBezTo>
                    <a:pt x="7" y="12"/>
                    <a:pt x="7" y="11"/>
                    <a:pt x="7" y="11"/>
                  </a:cubicBezTo>
                  <a:cubicBezTo>
                    <a:pt x="7" y="11"/>
                    <a:pt x="7" y="11"/>
                    <a:pt x="7" y="11"/>
                  </a:cubicBezTo>
                  <a:cubicBezTo>
                    <a:pt x="5" y="7"/>
                    <a:pt x="3" y="3"/>
                    <a:pt x="1" y="0"/>
                  </a:cubicBezTo>
                  <a:cubicBezTo>
                    <a:pt x="1" y="0"/>
                    <a:pt x="1" y="0"/>
                    <a:pt x="1" y="0"/>
                  </a:cubicBezTo>
                  <a:cubicBezTo>
                    <a:pt x="0" y="1"/>
                    <a:pt x="0" y="1"/>
                    <a:pt x="0" y="1"/>
                  </a:cubicBezTo>
                  <a:cubicBezTo>
                    <a:pt x="7" y="11"/>
                    <a:pt x="11" y="24"/>
                    <a:pt x="13" y="38"/>
                  </a:cubicBezTo>
                  <a:cubicBezTo>
                    <a:pt x="17" y="70"/>
                    <a:pt x="17" y="83"/>
                    <a:pt x="17" y="83"/>
                  </a:cubicBezTo>
                  <a:cubicBezTo>
                    <a:pt x="17" y="83"/>
                    <a:pt x="18" y="97"/>
                    <a:pt x="19" y="128"/>
                  </a:cubicBezTo>
                  <a:cubicBezTo>
                    <a:pt x="19" y="137"/>
                    <a:pt x="20" y="146"/>
                    <a:pt x="22" y="154"/>
                  </a:cubicBezTo>
                  <a:cubicBezTo>
                    <a:pt x="23" y="154"/>
                    <a:pt x="23" y="155"/>
                    <a:pt x="24" y="155"/>
                  </a:cubicBezTo>
                  <a:cubicBezTo>
                    <a:pt x="23" y="156"/>
                    <a:pt x="23" y="156"/>
                    <a:pt x="23" y="156"/>
                  </a:cubicBezTo>
                  <a:cubicBezTo>
                    <a:pt x="23" y="156"/>
                    <a:pt x="23" y="156"/>
                    <a:pt x="23" y="156"/>
                  </a:cubicBezTo>
                  <a:cubicBezTo>
                    <a:pt x="25" y="164"/>
                    <a:pt x="28" y="171"/>
                    <a:pt x="32" y="178"/>
                  </a:cubicBezTo>
                  <a:cubicBezTo>
                    <a:pt x="36" y="185"/>
                    <a:pt x="42" y="192"/>
                    <a:pt x="49" y="198"/>
                  </a:cubicBezTo>
                  <a:cubicBezTo>
                    <a:pt x="48" y="197"/>
                    <a:pt x="48" y="197"/>
                    <a:pt x="48" y="197"/>
                  </a:cubicBezTo>
                  <a:cubicBezTo>
                    <a:pt x="48" y="196"/>
                    <a:pt x="48" y="196"/>
                    <a:pt x="48" y="196"/>
                  </a:cubicBezTo>
                  <a:cubicBezTo>
                    <a:pt x="29" y="177"/>
                    <a:pt x="21" y="156"/>
                    <a:pt x="20" y="127"/>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65" name="MH_Other_333"/>
            <p:cNvSpPr>
              <a:spLocks/>
            </p:cNvSpPr>
            <p:nvPr>
              <p:custDataLst>
                <p:tags r:id="rId339"/>
              </p:custDataLst>
            </p:nvPr>
          </p:nvSpPr>
          <p:spPr bwMode="auto">
            <a:xfrm>
              <a:off x="4867976" y="2428548"/>
              <a:ext cx="1523" cy="1510"/>
            </a:xfrm>
            <a:custGeom>
              <a:avLst/>
              <a:gdLst>
                <a:gd name="T0" fmla="*/ 1120915208 w 2"/>
                <a:gd name="T1" fmla="*/ 560457604 h 2"/>
                <a:gd name="T2" fmla="*/ 0 w 2"/>
                <a:gd name="T3" fmla="*/ 0 h 2"/>
                <a:gd name="T4" fmla="*/ 560457604 w 2"/>
                <a:gd name="T5" fmla="*/ 1120915208 h 2"/>
                <a:gd name="T6" fmla="*/ 560457604 w 2"/>
                <a:gd name="T7" fmla="*/ 1120915208 h 2"/>
                <a:gd name="T8" fmla="*/ 1120915208 w 2"/>
                <a:gd name="T9" fmla="*/ 560457604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1"/>
                  </a:moveTo>
                  <a:cubicBezTo>
                    <a:pt x="1" y="1"/>
                    <a:pt x="1" y="0"/>
                    <a:pt x="0" y="0"/>
                  </a:cubicBezTo>
                  <a:cubicBezTo>
                    <a:pt x="1" y="2"/>
                    <a:pt x="1" y="2"/>
                    <a:pt x="1" y="2"/>
                  </a:cubicBezTo>
                  <a:cubicBezTo>
                    <a:pt x="1" y="2"/>
                    <a:pt x="1" y="2"/>
                    <a:pt x="1" y="2"/>
                  </a:cubicBezTo>
                  <a:lnTo>
                    <a:pt x="2" y="1"/>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66" name="MH_Other_334"/>
            <p:cNvSpPr>
              <a:spLocks/>
            </p:cNvSpPr>
            <p:nvPr>
              <p:custDataLst>
                <p:tags r:id="rId340"/>
              </p:custDataLst>
            </p:nvPr>
          </p:nvSpPr>
          <p:spPr bwMode="auto">
            <a:xfrm>
              <a:off x="4855794" y="2313799"/>
              <a:ext cx="51780" cy="185714"/>
            </a:xfrm>
            <a:custGeom>
              <a:avLst/>
              <a:gdLst>
                <a:gd name="T0" fmla="*/ 2147483646 w 65"/>
                <a:gd name="T1" fmla="*/ 2147483646 h 232"/>
                <a:gd name="T2" fmla="*/ 2147483646 w 65"/>
                <a:gd name="T3" fmla="*/ 2147483646 h 232"/>
                <a:gd name="T4" fmla="*/ 2147483646 w 65"/>
                <a:gd name="T5" fmla="*/ 2147483646 h 232"/>
                <a:gd name="T6" fmla="*/ 2147483646 w 65"/>
                <a:gd name="T7" fmla="*/ 2147483646 h 232"/>
                <a:gd name="T8" fmla="*/ 2147483646 w 65"/>
                <a:gd name="T9" fmla="*/ 2147483646 h 232"/>
                <a:gd name="T10" fmla="*/ 0 w 65"/>
                <a:gd name="T11" fmla="*/ 0 h 232"/>
                <a:gd name="T12" fmla="*/ 0 w 65"/>
                <a:gd name="T13" fmla="*/ 595744046 h 232"/>
                <a:gd name="T14" fmla="*/ 0 w 65"/>
                <a:gd name="T15" fmla="*/ 1192196763 h 232"/>
                <a:gd name="T16" fmla="*/ 2147483646 w 65"/>
                <a:gd name="T17" fmla="*/ 2147483646 h 232"/>
                <a:gd name="T18" fmla="*/ 2147483646 w 65"/>
                <a:gd name="T19" fmla="*/ 2147483646 h 232"/>
                <a:gd name="T20" fmla="*/ 2147483646 w 65"/>
                <a:gd name="T21" fmla="*/ 2147483646 h 232"/>
                <a:gd name="T22" fmla="*/ 2147483646 w 65"/>
                <a:gd name="T23" fmla="*/ 2147483646 h 232"/>
                <a:gd name="T24" fmla="*/ 2147483646 w 65"/>
                <a:gd name="T25" fmla="*/ 2147483646 h 232"/>
                <a:gd name="T26" fmla="*/ 2147483646 w 65"/>
                <a:gd name="T27" fmla="*/ 2147483646 h 232"/>
                <a:gd name="T28" fmla="*/ 2147483646 w 65"/>
                <a:gd name="T29" fmla="*/ 2147483646 h 232"/>
                <a:gd name="T30" fmla="*/ 2147483646 w 65"/>
                <a:gd name="T31" fmla="*/ 2147483646 h 2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232">
                  <a:moveTo>
                    <a:pt x="65" y="232"/>
                  </a:moveTo>
                  <a:cubicBezTo>
                    <a:pt x="65" y="230"/>
                    <a:pt x="65" y="230"/>
                    <a:pt x="65" y="230"/>
                  </a:cubicBezTo>
                  <a:cubicBezTo>
                    <a:pt x="47" y="211"/>
                    <a:pt x="39" y="189"/>
                    <a:pt x="41" y="160"/>
                  </a:cubicBezTo>
                  <a:cubicBezTo>
                    <a:pt x="42" y="129"/>
                    <a:pt x="42" y="116"/>
                    <a:pt x="42" y="116"/>
                  </a:cubicBezTo>
                  <a:cubicBezTo>
                    <a:pt x="42" y="116"/>
                    <a:pt x="43" y="102"/>
                    <a:pt x="41" y="70"/>
                  </a:cubicBezTo>
                  <a:cubicBezTo>
                    <a:pt x="39" y="40"/>
                    <a:pt x="25" y="16"/>
                    <a:pt x="0" y="0"/>
                  </a:cubicBezTo>
                  <a:cubicBezTo>
                    <a:pt x="0" y="1"/>
                    <a:pt x="0" y="1"/>
                    <a:pt x="0" y="1"/>
                  </a:cubicBezTo>
                  <a:cubicBezTo>
                    <a:pt x="0" y="2"/>
                    <a:pt x="0" y="2"/>
                    <a:pt x="0" y="2"/>
                  </a:cubicBezTo>
                  <a:cubicBezTo>
                    <a:pt x="24" y="18"/>
                    <a:pt x="37" y="40"/>
                    <a:pt x="39" y="70"/>
                  </a:cubicBezTo>
                  <a:cubicBezTo>
                    <a:pt x="42" y="102"/>
                    <a:pt x="41" y="115"/>
                    <a:pt x="41" y="116"/>
                  </a:cubicBezTo>
                  <a:cubicBezTo>
                    <a:pt x="41" y="116"/>
                    <a:pt x="41" y="129"/>
                    <a:pt x="39" y="160"/>
                  </a:cubicBezTo>
                  <a:cubicBezTo>
                    <a:pt x="39" y="169"/>
                    <a:pt x="39" y="178"/>
                    <a:pt x="41" y="186"/>
                  </a:cubicBezTo>
                  <a:cubicBezTo>
                    <a:pt x="41" y="186"/>
                    <a:pt x="41" y="186"/>
                    <a:pt x="41" y="186"/>
                  </a:cubicBezTo>
                  <a:cubicBezTo>
                    <a:pt x="41" y="187"/>
                    <a:pt x="41" y="187"/>
                    <a:pt x="41" y="187"/>
                  </a:cubicBezTo>
                  <a:cubicBezTo>
                    <a:pt x="43" y="195"/>
                    <a:pt x="45" y="204"/>
                    <a:pt x="50" y="211"/>
                  </a:cubicBezTo>
                  <a:cubicBezTo>
                    <a:pt x="53" y="218"/>
                    <a:pt x="59" y="226"/>
                    <a:pt x="65" y="232"/>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67" name="MH_Other_335"/>
            <p:cNvSpPr>
              <a:spLocks/>
            </p:cNvSpPr>
            <p:nvPr>
              <p:custDataLst>
                <p:tags r:id="rId341"/>
              </p:custDataLst>
            </p:nvPr>
          </p:nvSpPr>
          <p:spPr bwMode="auto">
            <a:xfrm>
              <a:off x="4855794" y="2313799"/>
              <a:ext cx="0" cy="1510"/>
            </a:xfrm>
            <a:custGeom>
              <a:avLst/>
              <a:gdLst>
                <a:gd name="T0" fmla="*/ 1792959984 h 1"/>
                <a:gd name="T1" fmla="*/ 0 h 1"/>
                <a:gd name="T2" fmla="*/ 0 h 1"/>
                <a:gd name="T3" fmla="*/ 1792959984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cubicBezTo>
                    <a:pt x="0" y="0"/>
                    <a:pt x="0" y="1"/>
                    <a:pt x="0"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68" name="MH_Other_336"/>
            <p:cNvSpPr>
              <a:spLocks/>
            </p:cNvSpPr>
            <p:nvPr>
              <p:custDataLst>
                <p:tags r:id="rId342"/>
              </p:custDataLst>
            </p:nvPr>
          </p:nvSpPr>
          <p:spPr bwMode="auto">
            <a:xfrm>
              <a:off x="4889298" y="2463276"/>
              <a:ext cx="0" cy="0"/>
            </a:xfrm>
            <a:custGeom>
              <a:avLst/>
              <a:gdLst>
                <a:gd name="T0" fmla="*/ 0 h 1"/>
                <a:gd name="T1" fmla="*/ 711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cubicBezTo>
                    <a:pt x="0" y="0"/>
                    <a:pt x="0" y="0"/>
                    <a:pt x="0" y="1"/>
                  </a:cubicBezTo>
                  <a:cubicBezTo>
                    <a:pt x="0" y="0"/>
                    <a:pt x="0" y="0"/>
                    <a:pt x="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69" name="MH_Other_337"/>
            <p:cNvSpPr>
              <a:spLocks/>
            </p:cNvSpPr>
            <p:nvPr>
              <p:custDataLst>
                <p:tags r:id="rId343"/>
              </p:custDataLst>
            </p:nvPr>
          </p:nvSpPr>
          <p:spPr bwMode="auto">
            <a:xfrm>
              <a:off x="4925849" y="2525180"/>
              <a:ext cx="112698" cy="253658"/>
            </a:xfrm>
            <a:custGeom>
              <a:avLst/>
              <a:gdLst>
                <a:gd name="T0" fmla="*/ 2147483646 w 139"/>
                <a:gd name="T1" fmla="*/ 2147483646 h 317"/>
                <a:gd name="T2" fmla="*/ 2147483646 w 139"/>
                <a:gd name="T3" fmla="*/ 2147483646 h 317"/>
                <a:gd name="T4" fmla="*/ 2147483646 w 139"/>
                <a:gd name="T5" fmla="*/ 2147483646 h 317"/>
                <a:gd name="T6" fmla="*/ 2147483646 w 139"/>
                <a:gd name="T7" fmla="*/ 2147483646 h 317"/>
                <a:gd name="T8" fmla="*/ 2147483646 w 139"/>
                <a:gd name="T9" fmla="*/ 2147483646 h 317"/>
                <a:gd name="T10" fmla="*/ 2147483646 w 139"/>
                <a:gd name="T11" fmla="*/ 2147483646 h 317"/>
                <a:gd name="T12" fmla="*/ 2147483646 w 139"/>
                <a:gd name="T13" fmla="*/ 2147483646 h 317"/>
                <a:gd name="T14" fmla="*/ 2147483646 w 139"/>
                <a:gd name="T15" fmla="*/ 2147483646 h 317"/>
                <a:gd name="T16" fmla="*/ 2147483646 w 139"/>
                <a:gd name="T17" fmla="*/ 0 h 317"/>
                <a:gd name="T18" fmla="*/ 2147483646 w 139"/>
                <a:gd name="T19" fmla="*/ 0 h 317"/>
                <a:gd name="T20" fmla="*/ 2147483646 w 139"/>
                <a:gd name="T21" fmla="*/ 595282813 h 317"/>
                <a:gd name="T22" fmla="*/ 2147483646 w 139"/>
                <a:gd name="T23" fmla="*/ 2147483646 h 317"/>
                <a:gd name="T24" fmla="*/ 2147483646 w 139"/>
                <a:gd name="T25" fmla="*/ 2147483646 h 317"/>
                <a:gd name="T26" fmla="*/ 2147483646 w 139"/>
                <a:gd name="T27" fmla="*/ 2147483646 h 317"/>
                <a:gd name="T28" fmla="*/ 2147483646 w 139"/>
                <a:gd name="T29" fmla="*/ 2147483646 h 317"/>
                <a:gd name="T30" fmla="*/ 1202113224 w 139"/>
                <a:gd name="T31" fmla="*/ 2147483646 h 317"/>
                <a:gd name="T32" fmla="*/ 600699538 w 139"/>
                <a:gd name="T33" fmla="*/ 2147483646 h 317"/>
                <a:gd name="T34" fmla="*/ 600699538 w 139"/>
                <a:gd name="T35" fmla="*/ 2147483646 h 317"/>
                <a:gd name="T36" fmla="*/ 0 w 139"/>
                <a:gd name="T37" fmla="*/ 2147483646 h 317"/>
                <a:gd name="T38" fmla="*/ 1202113224 w 139"/>
                <a:gd name="T39" fmla="*/ 2147483646 h 317"/>
                <a:gd name="T40" fmla="*/ 2147483646 w 139"/>
                <a:gd name="T41" fmla="*/ 2147483646 h 317"/>
                <a:gd name="T42" fmla="*/ 2147483646 w 139"/>
                <a:gd name="T43" fmla="*/ 2147483646 h 317"/>
                <a:gd name="T44" fmla="*/ 2147483646 w 139"/>
                <a:gd name="T45" fmla="*/ 2147483646 h 317"/>
                <a:gd name="T46" fmla="*/ 2147483646 w 139"/>
                <a:gd name="T47" fmla="*/ 2147483646 h 317"/>
                <a:gd name="T48" fmla="*/ 2147483646 w 139"/>
                <a:gd name="T49" fmla="*/ 2147483646 h 317"/>
                <a:gd name="T50" fmla="*/ 2147483646 w 139"/>
                <a:gd name="T51" fmla="*/ 2147483646 h 317"/>
                <a:gd name="T52" fmla="*/ 2147483646 w 139"/>
                <a:gd name="T53" fmla="*/ 2147483646 h 317"/>
                <a:gd name="T54" fmla="*/ 2147483646 w 139"/>
                <a:gd name="T55" fmla="*/ 2147483646 h 317"/>
                <a:gd name="T56" fmla="*/ 2147483646 w 139"/>
                <a:gd name="T57" fmla="*/ 2147483646 h 317"/>
                <a:gd name="T58" fmla="*/ 2147483646 w 139"/>
                <a:gd name="T59" fmla="*/ 2147483646 h 317"/>
                <a:gd name="T60" fmla="*/ 2147483646 w 139"/>
                <a:gd name="T61" fmla="*/ 2147483646 h 317"/>
                <a:gd name="T62" fmla="*/ 2147483646 w 139"/>
                <a:gd name="T63" fmla="*/ 2147483646 h 317"/>
                <a:gd name="T64" fmla="*/ 2147483646 w 139"/>
                <a:gd name="T65" fmla="*/ 2147483646 h 317"/>
                <a:gd name="T66" fmla="*/ 2147483646 w 139"/>
                <a:gd name="T67" fmla="*/ 2147483646 h 317"/>
                <a:gd name="T68" fmla="*/ 2147483646 w 139"/>
                <a:gd name="T69" fmla="*/ 2147483646 h 317"/>
                <a:gd name="T70" fmla="*/ 2147483646 w 139"/>
                <a:gd name="T71" fmla="*/ 2147483646 h 317"/>
                <a:gd name="T72" fmla="*/ 2147483646 w 139"/>
                <a:gd name="T73" fmla="*/ 2147483646 h 317"/>
                <a:gd name="T74" fmla="*/ 2147483646 w 139"/>
                <a:gd name="T75" fmla="*/ 2147483646 h 317"/>
                <a:gd name="T76" fmla="*/ 2147483646 w 139"/>
                <a:gd name="T77" fmla="*/ 2147483646 h 317"/>
                <a:gd name="T78" fmla="*/ 2147483646 w 139"/>
                <a:gd name="T79" fmla="*/ 2147483646 h 317"/>
                <a:gd name="T80" fmla="*/ 2147483646 w 139"/>
                <a:gd name="T81" fmla="*/ 2147483646 h 3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9" h="317">
                  <a:moveTo>
                    <a:pt x="133" y="274"/>
                  </a:moveTo>
                  <a:cubicBezTo>
                    <a:pt x="137" y="257"/>
                    <a:pt x="136" y="239"/>
                    <a:pt x="129" y="222"/>
                  </a:cubicBezTo>
                  <a:cubicBezTo>
                    <a:pt x="128" y="222"/>
                    <a:pt x="128" y="222"/>
                    <a:pt x="128" y="222"/>
                  </a:cubicBezTo>
                  <a:cubicBezTo>
                    <a:pt x="132" y="204"/>
                    <a:pt x="129" y="185"/>
                    <a:pt x="121" y="167"/>
                  </a:cubicBezTo>
                  <a:cubicBezTo>
                    <a:pt x="123" y="149"/>
                    <a:pt x="120" y="131"/>
                    <a:pt x="110" y="114"/>
                  </a:cubicBezTo>
                  <a:cubicBezTo>
                    <a:pt x="111" y="97"/>
                    <a:pt x="106" y="79"/>
                    <a:pt x="96" y="63"/>
                  </a:cubicBezTo>
                  <a:cubicBezTo>
                    <a:pt x="96" y="45"/>
                    <a:pt x="90" y="27"/>
                    <a:pt x="79" y="12"/>
                  </a:cubicBezTo>
                  <a:cubicBezTo>
                    <a:pt x="79" y="12"/>
                    <a:pt x="79" y="12"/>
                    <a:pt x="79" y="12"/>
                  </a:cubicBezTo>
                  <a:cubicBezTo>
                    <a:pt x="78" y="8"/>
                    <a:pt x="78" y="4"/>
                    <a:pt x="77" y="0"/>
                  </a:cubicBezTo>
                  <a:cubicBezTo>
                    <a:pt x="77" y="0"/>
                    <a:pt x="77" y="0"/>
                    <a:pt x="77" y="0"/>
                  </a:cubicBezTo>
                  <a:cubicBezTo>
                    <a:pt x="76" y="1"/>
                    <a:pt x="76" y="1"/>
                    <a:pt x="76" y="1"/>
                  </a:cubicBezTo>
                  <a:cubicBezTo>
                    <a:pt x="55" y="9"/>
                    <a:pt x="55" y="9"/>
                    <a:pt x="55" y="9"/>
                  </a:cubicBezTo>
                  <a:cubicBezTo>
                    <a:pt x="53" y="9"/>
                    <a:pt x="53" y="9"/>
                    <a:pt x="53" y="9"/>
                  </a:cubicBezTo>
                  <a:cubicBezTo>
                    <a:pt x="21" y="22"/>
                    <a:pt x="21" y="22"/>
                    <a:pt x="21" y="22"/>
                  </a:cubicBezTo>
                  <a:cubicBezTo>
                    <a:pt x="20" y="22"/>
                    <a:pt x="20" y="22"/>
                    <a:pt x="20" y="22"/>
                  </a:cubicBezTo>
                  <a:cubicBezTo>
                    <a:pt x="2" y="29"/>
                    <a:pt x="2" y="29"/>
                    <a:pt x="2" y="29"/>
                  </a:cubicBezTo>
                  <a:cubicBezTo>
                    <a:pt x="1" y="29"/>
                    <a:pt x="1" y="29"/>
                    <a:pt x="1" y="29"/>
                  </a:cubicBezTo>
                  <a:cubicBezTo>
                    <a:pt x="1" y="30"/>
                    <a:pt x="1" y="30"/>
                    <a:pt x="1" y="30"/>
                  </a:cubicBezTo>
                  <a:cubicBezTo>
                    <a:pt x="0" y="30"/>
                    <a:pt x="0" y="30"/>
                    <a:pt x="0" y="30"/>
                  </a:cubicBezTo>
                  <a:cubicBezTo>
                    <a:pt x="1" y="32"/>
                    <a:pt x="2" y="34"/>
                    <a:pt x="2" y="36"/>
                  </a:cubicBezTo>
                  <a:cubicBezTo>
                    <a:pt x="5" y="43"/>
                    <a:pt x="10" y="51"/>
                    <a:pt x="15" y="58"/>
                  </a:cubicBezTo>
                  <a:cubicBezTo>
                    <a:pt x="15" y="67"/>
                    <a:pt x="16" y="75"/>
                    <a:pt x="19" y="83"/>
                  </a:cubicBezTo>
                  <a:cubicBezTo>
                    <a:pt x="21" y="90"/>
                    <a:pt x="25" y="99"/>
                    <a:pt x="29" y="106"/>
                  </a:cubicBezTo>
                  <a:cubicBezTo>
                    <a:pt x="29" y="114"/>
                    <a:pt x="30" y="123"/>
                    <a:pt x="32" y="131"/>
                  </a:cubicBezTo>
                  <a:cubicBezTo>
                    <a:pt x="34" y="138"/>
                    <a:pt x="36" y="146"/>
                    <a:pt x="41" y="153"/>
                  </a:cubicBezTo>
                  <a:cubicBezTo>
                    <a:pt x="40" y="162"/>
                    <a:pt x="40" y="169"/>
                    <a:pt x="41" y="177"/>
                  </a:cubicBezTo>
                  <a:cubicBezTo>
                    <a:pt x="43" y="185"/>
                    <a:pt x="46" y="194"/>
                    <a:pt x="49" y="202"/>
                  </a:cubicBezTo>
                  <a:cubicBezTo>
                    <a:pt x="48" y="210"/>
                    <a:pt x="48" y="218"/>
                    <a:pt x="49" y="226"/>
                  </a:cubicBezTo>
                  <a:cubicBezTo>
                    <a:pt x="49" y="234"/>
                    <a:pt x="52" y="243"/>
                    <a:pt x="55" y="251"/>
                  </a:cubicBezTo>
                  <a:cubicBezTo>
                    <a:pt x="53" y="259"/>
                    <a:pt x="52" y="268"/>
                    <a:pt x="53" y="276"/>
                  </a:cubicBezTo>
                  <a:cubicBezTo>
                    <a:pt x="53" y="284"/>
                    <a:pt x="55" y="292"/>
                    <a:pt x="57" y="300"/>
                  </a:cubicBezTo>
                  <a:cubicBezTo>
                    <a:pt x="56" y="306"/>
                    <a:pt x="55" y="311"/>
                    <a:pt x="54" y="317"/>
                  </a:cubicBezTo>
                  <a:cubicBezTo>
                    <a:pt x="55" y="317"/>
                    <a:pt x="55" y="317"/>
                    <a:pt x="55" y="317"/>
                  </a:cubicBezTo>
                  <a:cubicBezTo>
                    <a:pt x="75" y="317"/>
                    <a:pt x="75" y="317"/>
                    <a:pt x="75" y="317"/>
                  </a:cubicBezTo>
                  <a:cubicBezTo>
                    <a:pt x="76" y="317"/>
                    <a:pt x="76" y="317"/>
                    <a:pt x="76" y="317"/>
                  </a:cubicBezTo>
                  <a:cubicBezTo>
                    <a:pt x="110" y="317"/>
                    <a:pt x="110" y="317"/>
                    <a:pt x="110" y="317"/>
                  </a:cubicBezTo>
                  <a:cubicBezTo>
                    <a:pt x="112" y="317"/>
                    <a:pt x="112" y="317"/>
                    <a:pt x="112" y="317"/>
                  </a:cubicBezTo>
                  <a:cubicBezTo>
                    <a:pt x="135" y="317"/>
                    <a:pt x="135" y="317"/>
                    <a:pt x="135" y="317"/>
                  </a:cubicBezTo>
                  <a:cubicBezTo>
                    <a:pt x="136" y="317"/>
                    <a:pt x="136" y="317"/>
                    <a:pt x="136" y="317"/>
                  </a:cubicBezTo>
                  <a:cubicBezTo>
                    <a:pt x="136" y="317"/>
                    <a:pt x="136" y="317"/>
                    <a:pt x="136" y="317"/>
                  </a:cubicBezTo>
                  <a:cubicBezTo>
                    <a:pt x="139" y="303"/>
                    <a:pt x="138" y="289"/>
                    <a:pt x="133" y="274"/>
                  </a:cubicBezTo>
                  <a:close/>
                </a:path>
              </a:pathLst>
            </a:custGeom>
            <a:solidFill>
              <a:srgbClr val="BCBEC0"/>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70" name="MH_Other_338"/>
            <p:cNvSpPr>
              <a:spLocks/>
            </p:cNvSpPr>
            <p:nvPr>
              <p:custDataLst>
                <p:tags r:id="rId344"/>
              </p:custDataLst>
            </p:nvPr>
          </p:nvSpPr>
          <p:spPr bwMode="auto">
            <a:xfrm>
              <a:off x="4966969" y="2575007"/>
              <a:ext cx="50256" cy="190244"/>
            </a:xfrm>
            <a:custGeom>
              <a:avLst/>
              <a:gdLst>
                <a:gd name="T0" fmla="*/ 2147483646 w 63"/>
                <a:gd name="T1" fmla="*/ 2147483646 h 237"/>
                <a:gd name="T2" fmla="*/ 2147483646 w 63"/>
                <a:gd name="T3" fmla="*/ 2147483646 h 237"/>
                <a:gd name="T4" fmla="*/ 2147483646 w 63"/>
                <a:gd name="T5" fmla="*/ 2147483646 h 237"/>
                <a:gd name="T6" fmla="*/ 1744549465 w 63"/>
                <a:gd name="T7" fmla="*/ 2147483646 h 237"/>
                <a:gd name="T8" fmla="*/ 2147483646 w 63"/>
                <a:gd name="T9" fmla="*/ 2147483646 h 237"/>
                <a:gd name="T10" fmla="*/ 2147483646 w 63"/>
                <a:gd name="T11" fmla="*/ 2147483646 h 237"/>
                <a:gd name="T12" fmla="*/ 2147483646 w 63"/>
                <a:gd name="T13" fmla="*/ 2147483646 h 237"/>
                <a:gd name="T14" fmla="*/ 2147483646 w 63"/>
                <a:gd name="T15" fmla="*/ 2147483646 h 237"/>
                <a:gd name="T16" fmla="*/ 2147483646 w 63"/>
                <a:gd name="T17" fmla="*/ 2147483646 h 237"/>
                <a:gd name="T18" fmla="*/ 2147483646 w 63"/>
                <a:gd name="T19" fmla="*/ 2147483646 h 237"/>
                <a:gd name="T20" fmla="*/ 2147483646 w 63"/>
                <a:gd name="T21" fmla="*/ 2147483646 h 237"/>
                <a:gd name="T22" fmla="*/ 2147483646 w 63"/>
                <a:gd name="T23" fmla="*/ 2147483646 h 237"/>
                <a:gd name="T24" fmla="*/ 2147483646 w 63"/>
                <a:gd name="T25" fmla="*/ 2147483646 h 237"/>
                <a:gd name="T26" fmla="*/ 2147483646 w 63"/>
                <a:gd name="T27" fmla="*/ 0 h 237"/>
                <a:gd name="T28" fmla="*/ 2147483646 w 63"/>
                <a:gd name="T29" fmla="*/ 599768633 h 237"/>
                <a:gd name="T30" fmla="*/ 2147483646 w 63"/>
                <a:gd name="T31" fmla="*/ 2147483646 h 2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3" h="237">
                  <a:moveTo>
                    <a:pt x="53" y="81"/>
                  </a:moveTo>
                  <a:cubicBezTo>
                    <a:pt x="41" y="111"/>
                    <a:pt x="35" y="122"/>
                    <a:pt x="35" y="122"/>
                  </a:cubicBezTo>
                  <a:cubicBezTo>
                    <a:pt x="35" y="122"/>
                    <a:pt x="29" y="135"/>
                    <a:pt x="15" y="162"/>
                  </a:cubicBezTo>
                  <a:cubicBezTo>
                    <a:pt x="6" y="180"/>
                    <a:pt x="2" y="196"/>
                    <a:pt x="3" y="213"/>
                  </a:cubicBezTo>
                  <a:cubicBezTo>
                    <a:pt x="3" y="221"/>
                    <a:pt x="5" y="229"/>
                    <a:pt x="7" y="237"/>
                  </a:cubicBezTo>
                  <a:cubicBezTo>
                    <a:pt x="8" y="235"/>
                    <a:pt x="8" y="235"/>
                    <a:pt x="8" y="235"/>
                  </a:cubicBezTo>
                  <a:cubicBezTo>
                    <a:pt x="0" y="210"/>
                    <a:pt x="3" y="188"/>
                    <a:pt x="16" y="163"/>
                  </a:cubicBezTo>
                  <a:cubicBezTo>
                    <a:pt x="30" y="135"/>
                    <a:pt x="36" y="123"/>
                    <a:pt x="36" y="123"/>
                  </a:cubicBezTo>
                  <a:cubicBezTo>
                    <a:pt x="36" y="123"/>
                    <a:pt x="42" y="111"/>
                    <a:pt x="54" y="81"/>
                  </a:cubicBezTo>
                  <a:cubicBezTo>
                    <a:pt x="57" y="72"/>
                    <a:pt x="60" y="63"/>
                    <a:pt x="60" y="54"/>
                  </a:cubicBezTo>
                  <a:cubicBezTo>
                    <a:pt x="59" y="52"/>
                    <a:pt x="59" y="52"/>
                    <a:pt x="59" y="52"/>
                  </a:cubicBezTo>
                  <a:cubicBezTo>
                    <a:pt x="60" y="51"/>
                    <a:pt x="60" y="51"/>
                    <a:pt x="60" y="51"/>
                  </a:cubicBezTo>
                  <a:cubicBezTo>
                    <a:pt x="60" y="51"/>
                    <a:pt x="60" y="51"/>
                    <a:pt x="60" y="51"/>
                  </a:cubicBezTo>
                  <a:cubicBezTo>
                    <a:pt x="61" y="34"/>
                    <a:pt x="56" y="16"/>
                    <a:pt x="46" y="0"/>
                  </a:cubicBezTo>
                  <a:cubicBezTo>
                    <a:pt x="46" y="1"/>
                    <a:pt x="46" y="1"/>
                    <a:pt x="46" y="1"/>
                  </a:cubicBezTo>
                  <a:cubicBezTo>
                    <a:pt x="61" y="26"/>
                    <a:pt x="63" y="52"/>
                    <a:pt x="53" y="8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71" name="MH_Other_339"/>
            <p:cNvSpPr>
              <a:spLocks/>
            </p:cNvSpPr>
            <p:nvPr>
              <p:custDataLst>
                <p:tags r:id="rId345"/>
              </p:custDataLst>
            </p:nvPr>
          </p:nvSpPr>
          <p:spPr bwMode="auto">
            <a:xfrm>
              <a:off x="4970015" y="2615773"/>
              <a:ext cx="56348" cy="163066"/>
            </a:xfrm>
            <a:custGeom>
              <a:avLst/>
              <a:gdLst>
                <a:gd name="T0" fmla="*/ 0 w 70"/>
                <a:gd name="T1" fmla="*/ 2147483646 h 203"/>
                <a:gd name="T2" fmla="*/ 593546615 w 70"/>
                <a:gd name="T3" fmla="*/ 2147483646 h 203"/>
                <a:gd name="T4" fmla="*/ 2147483646 w 70"/>
                <a:gd name="T5" fmla="*/ 2147483646 h 203"/>
                <a:gd name="T6" fmla="*/ 2147483646 w 70"/>
                <a:gd name="T7" fmla="*/ 2147483646 h 203"/>
                <a:gd name="T8" fmla="*/ 2147483646 w 70"/>
                <a:gd name="T9" fmla="*/ 2147483646 h 203"/>
                <a:gd name="T10" fmla="*/ 2147483646 w 70"/>
                <a:gd name="T11" fmla="*/ 2147483646 h 203"/>
                <a:gd name="T12" fmla="*/ 2147483646 w 70"/>
                <a:gd name="T13" fmla="*/ 2147483646 h 203"/>
                <a:gd name="T14" fmla="*/ 2147483646 w 70"/>
                <a:gd name="T15" fmla="*/ 2147483646 h 203"/>
                <a:gd name="T16" fmla="*/ 2147483646 w 70"/>
                <a:gd name="T17" fmla="*/ 0 h 203"/>
                <a:gd name="T18" fmla="*/ 2147483646 w 70"/>
                <a:gd name="T19" fmla="*/ 1798986844 h 203"/>
                <a:gd name="T20" fmla="*/ 2147483646 w 70"/>
                <a:gd name="T21" fmla="*/ 2147483646 h 203"/>
                <a:gd name="T22" fmla="*/ 2147483646 w 70"/>
                <a:gd name="T23" fmla="*/ 2147483646 h 203"/>
                <a:gd name="T24" fmla="*/ 2147483646 w 70"/>
                <a:gd name="T25" fmla="*/ 2147483646 h 203"/>
                <a:gd name="T26" fmla="*/ 2147483646 w 70"/>
                <a:gd name="T27" fmla="*/ 2147483646 h 203"/>
                <a:gd name="T28" fmla="*/ 2147483646 w 70"/>
                <a:gd name="T29" fmla="*/ 2147483646 h 203"/>
                <a:gd name="T30" fmla="*/ 1780640684 w 70"/>
                <a:gd name="T31" fmla="*/ 2147483646 h 203"/>
                <a:gd name="T32" fmla="*/ 1780640684 w 70"/>
                <a:gd name="T33" fmla="*/ 2147483646 h 203"/>
                <a:gd name="T34" fmla="*/ 0 w 70"/>
                <a:gd name="T35" fmla="*/ 2147483646 h 2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0" h="203">
                  <a:moveTo>
                    <a:pt x="0" y="203"/>
                  </a:moveTo>
                  <a:cubicBezTo>
                    <a:pt x="1" y="203"/>
                    <a:pt x="1" y="203"/>
                    <a:pt x="1" y="203"/>
                  </a:cubicBezTo>
                  <a:cubicBezTo>
                    <a:pt x="2" y="189"/>
                    <a:pt x="7" y="175"/>
                    <a:pt x="16" y="160"/>
                  </a:cubicBezTo>
                  <a:cubicBezTo>
                    <a:pt x="32" y="134"/>
                    <a:pt x="38" y="122"/>
                    <a:pt x="38" y="122"/>
                  </a:cubicBezTo>
                  <a:cubicBezTo>
                    <a:pt x="38" y="122"/>
                    <a:pt x="45" y="111"/>
                    <a:pt x="59" y="81"/>
                  </a:cubicBezTo>
                  <a:cubicBezTo>
                    <a:pt x="63" y="73"/>
                    <a:pt x="65" y="64"/>
                    <a:pt x="66" y="55"/>
                  </a:cubicBezTo>
                  <a:cubicBezTo>
                    <a:pt x="66" y="55"/>
                    <a:pt x="66" y="55"/>
                    <a:pt x="66" y="54"/>
                  </a:cubicBezTo>
                  <a:cubicBezTo>
                    <a:pt x="67" y="54"/>
                    <a:pt x="67" y="54"/>
                    <a:pt x="67" y="54"/>
                  </a:cubicBezTo>
                  <a:cubicBezTo>
                    <a:pt x="69" y="36"/>
                    <a:pt x="66" y="18"/>
                    <a:pt x="56" y="0"/>
                  </a:cubicBezTo>
                  <a:cubicBezTo>
                    <a:pt x="56" y="3"/>
                    <a:pt x="56" y="3"/>
                    <a:pt x="56" y="3"/>
                  </a:cubicBezTo>
                  <a:cubicBezTo>
                    <a:pt x="69" y="28"/>
                    <a:pt x="70" y="54"/>
                    <a:pt x="58" y="81"/>
                  </a:cubicBezTo>
                  <a:cubicBezTo>
                    <a:pt x="44" y="110"/>
                    <a:pt x="37" y="121"/>
                    <a:pt x="37" y="121"/>
                  </a:cubicBezTo>
                  <a:cubicBezTo>
                    <a:pt x="37" y="121"/>
                    <a:pt x="31" y="133"/>
                    <a:pt x="15" y="160"/>
                  </a:cubicBezTo>
                  <a:cubicBezTo>
                    <a:pt x="10" y="168"/>
                    <a:pt x="6" y="176"/>
                    <a:pt x="4" y="184"/>
                  </a:cubicBezTo>
                  <a:cubicBezTo>
                    <a:pt x="4" y="186"/>
                    <a:pt x="4" y="186"/>
                    <a:pt x="4" y="186"/>
                  </a:cubicBezTo>
                  <a:cubicBezTo>
                    <a:pt x="3" y="186"/>
                    <a:pt x="3" y="186"/>
                    <a:pt x="3" y="186"/>
                  </a:cubicBezTo>
                  <a:cubicBezTo>
                    <a:pt x="3" y="186"/>
                    <a:pt x="3" y="186"/>
                    <a:pt x="3" y="186"/>
                  </a:cubicBezTo>
                  <a:cubicBezTo>
                    <a:pt x="2" y="192"/>
                    <a:pt x="1" y="197"/>
                    <a:pt x="0" y="203"/>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72" name="MH_Other_340"/>
            <p:cNvSpPr>
              <a:spLocks/>
            </p:cNvSpPr>
            <p:nvPr>
              <p:custDataLst>
                <p:tags r:id="rId346"/>
              </p:custDataLst>
            </p:nvPr>
          </p:nvSpPr>
          <p:spPr bwMode="auto">
            <a:xfrm>
              <a:off x="4971537" y="2763739"/>
              <a:ext cx="1523" cy="1510"/>
            </a:xfrm>
            <a:custGeom>
              <a:avLst/>
              <a:gdLst>
                <a:gd name="T0" fmla="*/ 298966937 w 3"/>
                <a:gd name="T1" fmla="*/ 179346497 h 5"/>
                <a:gd name="T2" fmla="*/ 298966937 w 3"/>
                <a:gd name="T3" fmla="*/ 0 h 5"/>
                <a:gd name="T4" fmla="*/ 0 w 3"/>
                <a:gd name="T5" fmla="*/ 179346497 h 5"/>
                <a:gd name="T6" fmla="*/ 0 w 3"/>
                <a:gd name="T7" fmla="*/ 179346497 h 5"/>
                <a:gd name="T8" fmla="*/ 298966937 w 3"/>
                <a:gd name="T9" fmla="*/ 17934649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5">
                  <a:moveTo>
                    <a:pt x="3" y="5"/>
                  </a:moveTo>
                  <a:lnTo>
                    <a:pt x="3" y="0"/>
                  </a:lnTo>
                  <a:lnTo>
                    <a:pt x="0" y="5"/>
                  </a:lnTo>
                  <a:lnTo>
                    <a:pt x="3" y="5"/>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73" name="MH_Other_341"/>
            <p:cNvSpPr>
              <a:spLocks/>
            </p:cNvSpPr>
            <p:nvPr>
              <p:custDataLst>
                <p:tags r:id="rId347"/>
              </p:custDataLst>
            </p:nvPr>
          </p:nvSpPr>
          <p:spPr bwMode="auto">
            <a:xfrm>
              <a:off x="5014179" y="2615773"/>
              <a:ext cx="1523" cy="3019"/>
            </a:xfrm>
            <a:custGeom>
              <a:avLst/>
              <a:gdLst>
                <a:gd name="T0" fmla="*/ 0 w 3"/>
                <a:gd name="T1" fmla="*/ 146271796 h 7"/>
                <a:gd name="T2" fmla="*/ 298966937 w 3"/>
                <a:gd name="T3" fmla="*/ 512054475 h 7"/>
                <a:gd name="T4" fmla="*/ 298966937 w 3"/>
                <a:gd name="T5" fmla="*/ 0 h 7"/>
                <a:gd name="T6" fmla="*/ 298966937 w 3"/>
                <a:gd name="T7" fmla="*/ 0 h 7"/>
                <a:gd name="T8" fmla="*/ 0 w 3"/>
                <a:gd name="T9" fmla="*/ 14627179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7">
                  <a:moveTo>
                    <a:pt x="0" y="2"/>
                  </a:moveTo>
                  <a:lnTo>
                    <a:pt x="3" y="7"/>
                  </a:lnTo>
                  <a:lnTo>
                    <a:pt x="3" y="0"/>
                  </a:lnTo>
                  <a:lnTo>
                    <a:pt x="0" y="2"/>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74" name="MH_Other_342"/>
            <p:cNvSpPr>
              <a:spLocks/>
            </p:cNvSpPr>
            <p:nvPr>
              <p:custDataLst>
                <p:tags r:id="rId348"/>
              </p:custDataLst>
            </p:nvPr>
          </p:nvSpPr>
          <p:spPr bwMode="auto">
            <a:xfrm>
              <a:off x="4986767" y="2658048"/>
              <a:ext cx="45688" cy="120789"/>
            </a:xfrm>
            <a:custGeom>
              <a:avLst/>
              <a:gdLst>
                <a:gd name="T0" fmla="*/ 2147483646 w 57"/>
                <a:gd name="T1" fmla="*/ 2147483646 h 150"/>
                <a:gd name="T2" fmla="*/ 2147483646 w 57"/>
                <a:gd name="T3" fmla="*/ 2147483646 h 150"/>
                <a:gd name="T4" fmla="*/ 0 w 57"/>
                <a:gd name="T5" fmla="*/ 2147483646 h 150"/>
                <a:gd name="T6" fmla="*/ 587803625 w 57"/>
                <a:gd name="T7" fmla="*/ 2147483646 h 150"/>
                <a:gd name="T8" fmla="*/ 2147483646 w 57"/>
                <a:gd name="T9" fmla="*/ 2147483646 h 150"/>
                <a:gd name="T10" fmla="*/ 2147483646 w 57"/>
                <a:gd name="T11" fmla="*/ 2147483646 h 150"/>
                <a:gd name="T12" fmla="*/ 2147483646 w 57"/>
                <a:gd name="T13" fmla="*/ 2147483646 h 150"/>
                <a:gd name="T14" fmla="*/ 2147483646 w 57"/>
                <a:gd name="T15" fmla="*/ 2147483646 h 150"/>
                <a:gd name="T16" fmla="*/ 2147483646 w 57"/>
                <a:gd name="T17" fmla="*/ 2147483646 h 150"/>
                <a:gd name="T18" fmla="*/ 2147483646 w 57"/>
                <a:gd name="T19" fmla="*/ 0 h 150"/>
                <a:gd name="T20" fmla="*/ 2147483646 w 57"/>
                <a:gd name="T21" fmla="*/ 602866460 h 150"/>
                <a:gd name="T22" fmla="*/ 2147483646 w 57"/>
                <a:gd name="T23" fmla="*/ 1206449200 h 150"/>
                <a:gd name="T24" fmla="*/ 2147483646 w 57"/>
                <a:gd name="T25" fmla="*/ 2147483646 h 1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150">
                  <a:moveTo>
                    <a:pt x="42" y="81"/>
                  </a:moveTo>
                  <a:cubicBezTo>
                    <a:pt x="27" y="109"/>
                    <a:pt x="20" y="120"/>
                    <a:pt x="20" y="120"/>
                  </a:cubicBezTo>
                  <a:cubicBezTo>
                    <a:pt x="0" y="150"/>
                    <a:pt x="0" y="150"/>
                    <a:pt x="0" y="150"/>
                  </a:cubicBezTo>
                  <a:cubicBezTo>
                    <a:pt x="1" y="150"/>
                    <a:pt x="1" y="150"/>
                    <a:pt x="1" y="150"/>
                  </a:cubicBezTo>
                  <a:cubicBezTo>
                    <a:pt x="21" y="121"/>
                    <a:pt x="21" y="121"/>
                    <a:pt x="21" y="121"/>
                  </a:cubicBezTo>
                  <a:cubicBezTo>
                    <a:pt x="21" y="121"/>
                    <a:pt x="29" y="110"/>
                    <a:pt x="44" y="82"/>
                  </a:cubicBezTo>
                  <a:cubicBezTo>
                    <a:pt x="48" y="73"/>
                    <a:pt x="51" y="65"/>
                    <a:pt x="53" y="56"/>
                  </a:cubicBezTo>
                  <a:cubicBezTo>
                    <a:pt x="53" y="56"/>
                    <a:pt x="53" y="56"/>
                    <a:pt x="53" y="55"/>
                  </a:cubicBezTo>
                  <a:cubicBezTo>
                    <a:pt x="53" y="55"/>
                    <a:pt x="53" y="55"/>
                    <a:pt x="53" y="55"/>
                  </a:cubicBezTo>
                  <a:cubicBezTo>
                    <a:pt x="57" y="37"/>
                    <a:pt x="54" y="18"/>
                    <a:pt x="46" y="0"/>
                  </a:cubicBezTo>
                  <a:cubicBezTo>
                    <a:pt x="46" y="1"/>
                    <a:pt x="46" y="1"/>
                    <a:pt x="46" y="1"/>
                  </a:cubicBezTo>
                  <a:cubicBezTo>
                    <a:pt x="45" y="2"/>
                    <a:pt x="45" y="2"/>
                    <a:pt x="45" y="2"/>
                  </a:cubicBezTo>
                  <a:cubicBezTo>
                    <a:pt x="57" y="28"/>
                    <a:pt x="56" y="55"/>
                    <a:pt x="42" y="8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75" name="MH_Other_343"/>
            <p:cNvSpPr>
              <a:spLocks/>
            </p:cNvSpPr>
            <p:nvPr>
              <p:custDataLst>
                <p:tags r:id="rId349"/>
              </p:custDataLst>
            </p:nvPr>
          </p:nvSpPr>
          <p:spPr bwMode="auto">
            <a:xfrm>
              <a:off x="5023316" y="2659559"/>
              <a:ext cx="0" cy="0"/>
            </a:xfrm>
            <a:custGeom>
              <a:avLst/>
              <a:gdLst>
                <a:gd name="T0" fmla="*/ 0 w 1"/>
                <a:gd name="T1" fmla="*/ 711 h 1"/>
                <a:gd name="T2" fmla="*/ 1067 w 1"/>
                <a:gd name="T3" fmla="*/ 0 h 1"/>
                <a:gd name="T4" fmla="*/ 0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0" y="0"/>
                    <a:pt x="0" y="0"/>
                    <a:pt x="0" y="0"/>
                  </a:cubicBezTo>
                  <a:cubicBezTo>
                    <a:pt x="0" y="1"/>
                    <a:pt x="0" y="1"/>
                    <a:pt x="0"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76" name="MH_Other_344"/>
            <p:cNvSpPr>
              <a:spLocks/>
            </p:cNvSpPr>
            <p:nvPr>
              <p:custDataLst>
                <p:tags r:id="rId350"/>
              </p:custDataLst>
            </p:nvPr>
          </p:nvSpPr>
          <p:spPr bwMode="auto">
            <a:xfrm>
              <a:off x="5015704" y="2703346"/>
              <a:ext cx="21321" cy="75493"/>
            </a:xfrm>
            <a:custGeom>
              <a:avLst/>
              <a:gdLst>
                <a:gd name="T0" fmla="*/ 2147483646 w 28"/>
                <a:gd name="T1" fmla="*/ 2147483646 h 95"/>
                <a:gd name="T2" fmla="*/ 0 w 28"/>
                <a:gd name="T3" fmla="*/ 2147483646 h 95"/>
                <a:gd name="T4" fmla="*/ 1055945469 w 28"/>
                <a:gd name="T5" fmla="*/ 2147483646 h 95"/>
                <a:gd name="T6" fmla="*/ 2147483646 w 28"/>
                <a:gd name="T7" fmla="*/ 2147483646 h 95"/>
                <a:gd name="T8" fmla="*/ 2147483646 w 28"/>
                <a:gd name="T9" fmla="*/ 2147483646 h 95"/>
                <a:gd name="T10" fmla="*/ 2147483646 w 28"/>
                <a:gd name="T11" fmla="*/ 2147483646 h 95"/>
                <a:gd name="T12" fmla="*/ 2147483646 w 28"/>
                <a:gd name="T13" fmla="*/ 2147483646 h 95"/>
                <a:gd name="T14" fmla="*/ 2147483646 w 28"/>
                <a:gd name="T15" fmla="*/ 0 h 95"/>
                <a:gd name="T16" fmla="*/ 2147483646 w 28"/>
                <a:gd name="T17" fmla="*/ 0 h 95"/>
                <a:gd name="T18" fmla="*/ 2147483646 w 28"/>
                <a:gd name="T19" fmla="*/ 585011296 h 95"/>
                <a:gd name="T20" fmla="*/ 2147483646 w 28"/>
                <a:gd name="T21" fmla="*/ 2147483646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 h="95">
                  <a:moveTo>
                    <a:pt x="10" y="80"/>
                  </a:moveTo>
                  <a:cubicBezTo>
                    <a:pt x="6" y="86"/>
                    <a:pt x="3" y="91"/>
                    <a:pt x="0" y="95"/>
                  </a:cubicBezTo>
                  <a:cubicBezTo>
                    <a:pt x="2" y="95"/>
                    <a:pt x="2" y="95"/>
                    <a:pt x="2" y="95"/>
                  </a:cubicBezTo>
                  <a:cubicBezTo>
                    <a:pt x="5" y="91"/>
                    <a:pt x="8" y="86"/>
                    <a:pt x="11" y="81"/>
                  </a:cubicBezTo>
                  <a:cubicBezTo>
                    <a:pt x="16" y="72"/>
                    <a:pt x="20" y="63"/>
                    <a:pt x="22" y="55"/>
                  </a:cubicBezTo>
                  <a:cubicBezTo>
                    <a:pt x="22" y="53"/>
                    <a:pt x="22" y="53"/>
                    <a:pt x="22" y="53"/>
                  </a:cubicBezTo>
                  <a:cubicBezTo>
                    <a:pt x="23" y="52"/>
                    <a:pt x="23" y="52"/>
                    <a:pt x="23" y="52"/>
                  </a:cubicBezTo>
                  <a:cubicBezTo>
                    <a:pt x="27" y="35"/>
                    <a:pt x="26" y="17"/>
                    <a:pt x="19" y="0"/>
                  </a:cubicBezTo>
                  <a:cubicBezTo>
                    <a:pt x="18" y="0"/>
                    <a:pt x="18" y="0"/>
                    <a:pt x="18" y="0"/>
                  </a:cubicBezTo>
                  <a:cubicBezTo>
                    <a:pt x="18" y="1"/>
                    <a:pt x="18" y="1"/>
                    <a:pt x="18" y="1"/>
                  </a:cubicBezTo>
                  <a:cubicBezTo>
                    <a:pt x="28" y="28"/>
                    <a:pt x="26" y="54"/>
                    <a:pt x="10" y="8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77" name="MH_Other_345"/>
            <p:cNvSpPr>
              <a:spLocks/>
            </p:cNvSpPr>
            <p:nvPr>
              <p:custDataLst>
                <p:tags r:id="rId351"/>
              </p:custDataLst>
            </p:nvPr>
          </p:nvSpPr>
          <p:spPr bwMode="auto">
            <a:xfrm>
              <a:off x="5029408" y="2703345"/>
              <a:ext cx="0" cy="0"/>
            </a:xfrm>
            <a:custGeom>
              <a:avLst/>
              <a:gdLst>
                <a:gd name="T0" fmla="*/ 711 h 1"/>
                <a:gd name="T1" fmla="*/ 0 h 1"/>
                <a:gd name="T2" fmla="*/ 0 h 1"/>
                <a:gd name="T3" fmla="*/ 711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cubicBezTo>
                    <a:pt x="0" y="1"/>
                    <a:pt x="0" y="1"/>
                    <a:pt x="0"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78" name="MH_Other_346"/>
            <p:cNvSpPr>
              <a:spLocks/>
            </p:cNvSpPr>
            <p:nvPr>
              <p:custDataLst>
                <p:tags r:id="rId352"/>
              </p:custDataLst>
            </p:nvPr>
          </p:nvSpPr>
          <p:spPr bwMode="auto">
            <a:xfrm>
              <a:off x="5032454" y="2744111"/>
              <a:ext cx="6092" cy="34727"/>
            </a:xfrm>
            <a:custGeom>
              <a:avLst/>
              <a:gdLst>
                <a:gd name="T0" fmla="*/ 2006249843 w 7"/>
                <a:gd name="T1" fmla="*/ 2147483646 h 43"/>
                <a:gd name="T2" fmla="*/ 2147483646 w 7"/>
                <a:gd name="T3" fmla="*/ 2147483646 h 43"/>
                <a:gd name="T4" fmla="*/ 2147483646 w 7"/>
                <a:gd name="T5" fmla="*/ 2147483646 h 43"/>
                <a:gd name="T6" fmla="*/ 669024207 w 7"/>
                <a:gd name="T7" fmla="*/ 0 h 43"/>
                <a:gd name="T8" fmla="*/ 0 w 7"/>
                <a:gd name="T9" fmla="*/ 1806100894 h 43"/>
                <a:gd name="T10" fmla="*/ 2006249843 w 7"/>
                <a:gd name="T11" fmla="*/ 2147483646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43">
                  <a:moveTo>
                    <a:pt x="3" y="43"/>
                  </a:moveTo>
                  <a:cubicBezTo>
                    <a:pt x="4" y="43"/>
                    <a:pt x="4" y="43"/>
                    <a:pt x="4" y="43"/>
                  </a:cubicBezTo>
                  <a:cubicBezTo>
                    <a:pt x="4" y="43"/>
                    <a:pt x="4" y="43"/>
                    <a:pt x="4" y="43"/>
                  </a:cubicBezTo>
                  <a:cubicBezTo>
                    <a:pt x="7" y="29"/>
                    <a:pt x="6" y="15"/>
                    <a:pt x="1" y="0"/>
                  </a:cubicBezTo>
                  <a:cubicBezTo>
                    <a:pt x="0" y="3"/>
                    <a:pt x="0" y="3"/>
                    <a:pt x="0" y="3"/>
                  </a:cubicBezTo>
                  <a:cubicBezTo>
                    <a:pt x="5" y="17"/>
                    <a:pt x="5" y="30"/>
                    <a:pt x="3" y="43"/>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79" name="MH_Other_347"/>
            <p:cNvSpPr>
              <a:spLocks/>
            </p:cNvSpPr>
            <p:nvPr>
              <p:custDataLst>
                <p:tags r:id="rId353"/>
              </p:custDataLst>
            </p:nvPr>
          </p:nvSpPr>
          <p:spPr bwMode="auto">
            <a:xfrm>
              <a:off x="5032454" y="2744113"/>
              <a:ext cx="1523" cy="3019"/>
            </a:xfrm>
            <a:custGeom>
              <a:avLst/>
              <a:gdLst>
                <a:gd name="T0" fmla="*/ 0 w 2"/>
                <a:gd name="T1" fmla="*/ 146271796 h 7"/>
                <a:gd name="T2" fmla="*/ 0 w 2"/>
                <a:gd name="T3" fmla="*/ 512054475 h 7"/>
                <a:gd name="T4" fmla="*/ 448239996 w 2"/>
                <a:gd name="T5" fmla="*/ 0 h 7"/>
                <a:gd name="T6" fmla="*/ 0 w 2"/>
                <a:gd name="T7" fmla="*/ 146271796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7">
                  <a:moveTo>
                    <a:pt x="0" y="2"/>
                  </a:moveTo>
                  <a:lnTo>
                    <a:pt x="0" y="7"/>
                  </a:lnTo>
                  <a:lnTo>
                    <a:pt x="2" y="0"/>
                  </a:lnTo>
                  <a:lnTo>
                    <a:pt x="0" y="2"/>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80" name="MH_Other_348"/>
            <p:cNvSpPr>
              <a:spLocks/>
            </p:cNvSpPr>
            <p:nvPr>
              <p:custDataLst>
                <p:tags r:id="rId354"/>
              </p:custDataLst>
            </p:nvPr>
          </p:nvSpPr>
          <p:spPr bwMode="auto">
            <a:xfrm>
              <a:off x="4925849" y="2547829"/>
              <a:ext cx="12183" cy="24158"/>
            </a:xfrm>
            <a:custGeom>
              <a:avLst/>
              <a:gdLst>
                <a:gd name="T0" fmla="*/ 1223653467 w 15"/>
                <a:gd name="T1" fmla="*/ 0 h 30"/>
                <a:gd name="T2" fmla="*/ 611468593 w 15"/>
                <a:gd name="T3" fmla="*/ 0 h 30"/>
                <a:gd name="T4" fmla="*/ 611468593 w 15"/>
                <a:gd name="T5" fmla="*/ 602866460 h 30"/>
                <a:gd name="T6" fmla="*/ 0 w 15"/>
                <a:gd name="T7" fmla="*/ 602866460 h 30"/>
                <a:gd name="T8" fmla="*/ 1223653467 w 15"/>
                <a:gd name="T9" fmla="*/ 2147483646 h 30"/>
                <a:gd name="T10" fmla="*/ 2147483646 w 15"/>
                <a:gd name="T11" fmla="*/ 2147483646 h 30"/>
                <a:gd name="T12" fmla="*/ 2147483646 w 15"/>
                <a:gd name="T13" fmla="*/ 2147483646 h 30"/>
                <a:gd name="T14" fmla="*/ 2147483646 w 15"/>
                <a:gd name="T15" fmla="*/ 2147483646 h 30"/>
                <a:gd name="T16" fmla="*/ 1223653467 w 15"/>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30">
                  <a:moveTo>
                    <a:pt x="2" y="0"/>
                  </a:moveTo>
                  <a:cubicBezTo>
                    <a:pt x="1" y="0"/>
                    <a:pt x="1" y="0"/>
                    <a:pt x="1" y="0"/>
                  </a:cubicBezTo>
                  <a:cubicBezTo>
                    <a:pt x="1" y="1"/>
                    <a:pt x="1" y="1"/>
                    <a:pt x="1" y="1"/>
                  </a:cubicBezTo>
                  <a:cubicBezTo>
                    <a:pt x="0" y="1"/>
                    <a:pt x="0" y="1"/>
                    <a:pt x="0" y="1"/>
                  </a:cubicBezTo>
                  <a:cubicBezTo>
                    <a:pt x="1" y="3"/>
                    <a:pt x="2" y="5"/>
                    <a:pt x="2" y="7"/>
                  </a:cubicBezTo>
                  <a:cubicBezTo>
                    <a:pt x="5" y="14"/>
                    <a:pt x="10" y="23"/>
                    <a:pt x="15" y="30"/>
                  </a:cubicBezTo>
                  <a:cubicBezTo>
                    <a:pt x="15" y="28"/>
                    <a:pt x="15" y="28"/>
                    <a:pt x="15" y="28"/>
                  </a:cubicBezTo>
                  <a:cubicBezTo>
                    <a:pt x="15" y="28"/>
                    <a:pt x="15" y="27"/>
                    <a:pt x="15" y="27"/>
                  </a:cubicBezTo>
                  <a:cubicBezTo>
                    <a:pt x="9" y="18"/>
                    <a:pt x="4" y="10"/>
                    <a:pt x="2"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81" name="MH_Other_349"/>
            <p:cNvSpPr>
              <a:spLocks/>
            </p:cNvSpPr>
            <p:nvPr>
              <p:custDataLst>
                <p:tags r:id="rId355"/>
              </p:custDataLst>
            </p:nvPr>
          </p:nvSpPr>
          <p:spPr bwMode="auto">
            <a:xfrm>
              <a:off x="4936509" y="2541790"/>
              <a:ext cx="13706" cy="67944"/>
            </a:xfrm>
            <a:custGeom>
              <a:avLst/>
              <a:gdLst>
                <a:gd name="T0" fmla="*/ 2147483646 w 17"/>
                <a:gd name="T1" fmla="*/ 2147483646 h 84"/>
                <a:gd name="T2" fmla="*/ 2147483646 w 17"/>
                <a:gd name="T3" fmla="*/ 0 h 84"/>
                <a:gd name="T4" fmla="*/ 2147483646 w 17"/>
                <a:gd name="T5" fmla="*/ 0 h 84"/>
                <a:gd name="T6" fmla="*/ 2147483646 w 17"/>
                <a:gd name="T7" fmla="*/ 2147483646 h 84"/>
                <a:gd name="T8" fmla="*/ 1181626505 w 17"/>
                <a:gd name="T9" fmla="*/ 2147483646 h 84"/>
                <a:gd name="T10" fmla="*/ 1181626505 w 17"/>
                <a:gd name="T11" fmla="*/ 2147483646 h 84"/>
                <a:gd name="T12" fmla="*/ 1181626505 w 17"/>
                <a:gd name="T13" fmla="*/ 2147483646 h 84"/>
                <a:gd name="T14" fmla="*/ 2147483646 w 17"/>
                <a:gd name="T15" fmla="*/ 2147483646 h 84"/>
                <a:gd name="T16" fmla="*/ 2147483646 w 17"/>
                <a:gd name="T17" fmla="*/ 2147483646 h 84"/>
                <a:gd name="T18" fmla="*/ 2147483646 w 17"/>
                <a:gd name="T19" fmla="*/ 2147483646 h 84"/>
                <a:gd name="T20" fmla="*/ 2147483646 w 17"/>
                <a:gd name="T21" fmla="*/ 2147483646 h 84"/>
                <a:gd name="T22" fmla="*/ 2147483646 w 17"/>
                <a:gd name="T23" fmla="*/ 2147483646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 h="84">
                  <a:moveTo>
                    <a:pt x="6" y="9"/>
                  </a:moveTo>
                  <a:cubicBezTo>
                    <a:pt x="8" y="0"/>
                    <a:pt x="8" y="0"/>
                    <a:pt x="8" y="0"/>
                  </a:cubicBezTo>
                  <a:cubicBezTo>
                    <a:pt x="7" y="0"/>
                    <a:pt x="7" y="0"/>
                    <a:pt x="7" y="0"/>
                  </a:cubicBezTo>
                  <a:cubicBezTo>
                    <a:pt x="5" y="9"/>
                    <a:pt x="5" y="9"/>
                    <a:pt x="5" y="9"/>
                  </a:cubicBezTo>
                  <a:cubicBezTo>
                    <a:pt x="3" y="17"/>
                    <a:pt x="2" y="26"/>
                    <a:pt x="2" y="34"/>
                  </a:cubicBezTo>
                  <a:cubicBezTo>
                    <a:pt x="2" y="35"/>
                    <a:pt x="2" y="35"/>
                    <a:pt x="2" y="35"/>
                  </a:cubicBezTo>
                  <a:cubicBezTo>
                    <a:pt x="2" y="35"/>
                    <a:pt x="2" y="35"/>
                    <a:pt x="2" y="35"/>
                  </a:cubicBezTo>
                  <a:cubicBezTo>
                    <a:pt x="2" y="44"/>
                    <a:pt x="3" y="53"/>
                    <a:pt x="6" y="61"/>
                  </a:cubicBezTo>
                  <a:cubicBezTo>
                    <a:pt x="8" y="68"/>
                    <a:pt x="12" y="77"/>
                    <a:pt x="17" y="84"/>
                  </a:cubicBezTo>
                  <a:cubicBezTo>
                    <a:pt x="17" y="83"/>
                    <a:pt x="17" y="83"/>
                    <a:pt x="17" y="83"/>
                  </a:cubicBezTo>
                  <a:cubicBezTo>
                    <a:pt x="17" y="82"/>
                    <a:pt x="17" y="82"/>
                    <a:pt x="17" y="82"/>
                  </a:cubicBezTo>
                  <a:cubicBezTo>
                    <a:pt x="3" y="59"/>
                    <a:pt x="0" y="37"/>
                    <a:pt x="6" y="9"/>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82" name="MH_Other_350"/>
            <p:cNvSpPr>
              <a:spLocks/>
            </p:cNvSpPr>
            <p:nvPr>
              <p:custDataLst>
                <p:tags r:id="rId356"/>
              </p:custDataLst>
            </p:nvPr>
          </p:nvSpPr>
          <p:spPr bwMode="auto">
            <a:xfrm>
              <a:off x="4938032" y="2570476"/>
              <a:ext cx="0" cy="0"/>
            </a:xfrm>
            <a:custGeom>
              <a:avLst/>
              <a:gdLst>
                <a:gd name="T0" fmla="*/ 0 h 1"/>
                <a:gd name="T1" fmla="*/ 711 h 1"/>
                <a:gd name="T2" fmla="*/ 711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0"/>
                    <a:pt x="0" y="1"/>
                    <a:pt x="0" y="1"/>
                  </a:cubicBezTo>
                  <a:cubicBezTo>
                    <a:pt x="0" y="1"/>
                    <a:pt x="0" y="1"/>
                    <a:pt x="0" y="1"/>
                  </a:cubicBezTo>
                  <a:lnTo>
                    <a:pt x="0"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83" name="MH_Other_351"/>
            <p:cNvSpPr>
              <a:spLocks/>
            </p:cNvSpPr>
            <p:nvPr>
              <p:custDataLst>
                <p:tags r:id="rId357"/>
              </p:custDataLst>
            </p:nvPr>
          </p:nvSpPr>
          <p:spPr bwMode="auto">
            <a:xfrm>
              <a:off x="4947170" y="2532729"/>
              <a:ext cx="22844" cy="114751"/>
            </a:xfrm>
            <a:custGeom>
              <a:avLst/>
              <a:gdLst>
                <a:gd name="T0" fmla="*/ 2147483646 w 28"/>
                <a:gd name="T1" fmla="*/ 2147483646 h 144"/>
                <a:gd name="T2" fmla="*/ 2147483646 w 28"/>
                <a:gd name="T3" fmla="*/ 2147483646 h 144"/>
                <a:gd name="T4" fmla="*/ 2147483646 w 28"/>
                <a:gd name="T5" fmla="*/ 0 h 144"/>
                <a:gd name="T6" fmla="*/ 2147483646 w 28"/>
                <a:gd name="T7" fmla="*/ 0 h 144"/>
                <a:gd name="T8" fmla="*/ 2147483646 w 28"/>
                <a:gd name="T9" fmla="*/ 2147483646 h 144"/>
                <a:gd name="T10" fmla="*/ 2147483646 w 28"/>
                <a:gd name="T11" fmla="*/ 2147483646 h 144"/>
                <a:gd name="T12" fmla="*/ 1845834929 w 28"/>
                <a:gd name="T13" fmla="*/ 2147483646 h 144"/>
                <a:gd name="T14" fmla="*/ 1845834929 w 28"/>
                <a:gd name="T15" fmla="*/ 2147483646 h 144"/>
                <a:gd name="T16" fmla="*/ 1845834929 w 28"/>
                <a:gd name="T17" fmla="*/ 2147483646 h 144"/>
                <a:gd name="T18" fmla="*/ 2147483646 w 28"/>
                <a:gd name="T19" fmla="*/ 2147483646 h 144"/>
                <a:gd name="T20" fmla="*/ 2147483646 w 28"/>
                <a:gd name="T21" fmla="*/ 2147483646 h 144"/>
                <a:gd name="T22" fmla="*/ 2147483646 w 28"/>
                <a:gd name="T23" fmla="*/ 2147483646 h 144"/>
                <a:gd name="T24" fmla="*/ 2147483646 w 28"/>
                <a:gd name="T25" fmla="*/ 2147483646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144">
                  <a:moveTo>
                    <a:pt x="9" y="70"/>
                  </a:moveTo>
                  <a:cubicBezTo>
                    <a:pt x="17" y="40"/>
                    <a:pt x="21" y="27"/>
                    <a:pt x="21" y="27"/>
                  </a:cubicBezTo>
                  <a:cubicBezTo>
                    <a:pt x="21" y="27"/>
                    <a:pt x="23" y="19"/>
                    <a:pt x="28" y="0"/>
                  </a:cubicBezTo>
                  <a:cubicBezTo>
                    <a:pt x="26" y="0"/>
                    <a:pt x="26" y="0"/>
                    <a:pt x="26" y="0"/>
                  </a:cubicBezTo>
                  <a:cubicBezTo>
                    <a:pt x="22" y="19"/>
                    <a:pt x="20" y="27"/>
                    <a:pt x="20" y="27"/>
                  </a:cubicBezTo>
                  <a:cubicBezTo>
                    <a:pt x="20" y="27"/>
                    <a:pt x="16" y="40"/>
                    <a:pt x="7" y="69"/>
                  </a:cubicBezTo>
                  <a:cubicBezTo>
                    <a:pt x="5" y="78"/>
                    <a:pt x="3" y="87"/>
                    <a:pt x="3" y="95"/>
                  </a:cubicBezTo>
                  <a:cubicBezTo>
                    <a:pt x="3" y="95"/>
                    <a:pt x="3" y="95"/>
                    <a:pt x="3" y="95"/>
                  </a:cubicBezTo>
                  <a:cubicBezTo>
                    <a:pt x="3" y="96"/>
                    <a:pt x="3" y="96"/>
                    <a:pt x="3" y="96"/>
                  </a:cubicBezTo>
                  <a:cubicBezTo>
                    <a:pt x="2" y="105"/>
                    <a:pt x="3" y="113"/>
                    <a:pt x="5" y="122"/>
                  </a:cubicBezTo>
                  <a:cubicBezTo>
                    <a:pt x="7" y="129"/>
                    <a:pt x="9" y="137"/>
                    <a:pt x="14" y="144"/>
                  </a:cubicBezTo>
                  <a:cubicBezTo>
                    <a:pt x="14" y="142"/>
                    <a:pt x="14" y="142"/>
                    <a:pt x="14" y="142"/>
                  </a:cubicBezTo>
                  <a:cubicBezTo>
                    <a:pt x="2" y="119"/>
                    <a:pt x="0" y="97"/>
                    <a:pt x="9" y="7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84" name="MH_Other_352"/>
            <p:cNvSpPr>
              <a:spLocks/>
            </p:cNvSpPr>
            <p:nvPr>
              <p:custDataLst>
                <p:tags r:id="rId358"/>
              </p:custDataLst>
            </p:nvPr>
          </p:nvSpPr>
          <p:spPr bwMode="auto">
            <a:xfrm>
              <a:off x="4950215" y="2608225"/>
              <a:ext cx="0" cy="1509"/>
            </a:xfrm>
            <a:custGeom>
              <a:avLst/>
              <a:gdLst>
                <a:gd name="T0" fmla="*/ 0 h 1"/>
                <a:gd name="T1" fmla="*/ 2147483646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cubicBezTo>
                    <a:pt x="0" y="0"/>
                    <a:pt x="0" y="0"/>
                    <a:pt x="0" y="1"/>
                  </a:cubicBezTo>
                  <a:cubicBezTo>
                    <a:pt x="0" y="0"/>
                    <a:pt x="0" y="0"/>
                    <a:pt x="0" y="0"/>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85" name="MH_Other_353"/>
            <p:cNvSpPr>
              <a:spLocks/>
            </p:cNvSpPr>
            <p:nvPr>
              <p:custDataLst>
                <p:tags r:id="rId359"/>
              </p:custDataLst>
            </p:nvPr>
          </p:nvSpPr>
          <p:spPr bwMode="auto">
            <a:xfrm>
              <a:off x="4957831" y="2525181"/>
              <a:ext cx="31981" cy="161556"/>
            </a:xfrm>
            <a:custGeom>
              <a:avLst/>
              <a:gdLst>
                <a:gd name="T0" fmla="*/ 2147483646 w 40"/>
                <a:gd name="T1" fmla="*/ 2147483646 h 202"/>
                <a:gd name="T2" fmla="*/ 2147483646 w 40"/>
                <a:gd name="T3" fmla="*/ 2147483646 h 202"/>
                <a:gd name="T4" fmla="*/ 2147483646 w 40"/>
                <a:gd name="T5" fmla="*/ 2147483646 h 202"/>
                <a:gd name="T6" fmla="*/ 2147483646 w 40"/>
                <a:gd name="T7" fmla="*/ 2147483646 h 202"/>
                <a:gd name="T8" fmla="*/ 2147483646 w 40"/>
                <a:gd name="T9" fmla="*/ 2147483646 h 202"/>
                <a:gd name="T10" fmla="*/ 2147483646 w 40"/>
                <a:gd name="T11" fmla="*/ 2147483646 h 202"/>
                <a:gd name="T12" fmla="*/ 2147483646 w 40"/>
                <a:gd name="T13" fmla="*/ 0 h 202"/>
                <a:gd name="T14" fmla="*/ 2147483646 w 40"/>
                <a:gd name="T15" fmla="*/ 0 h 202"/>
                <a:gd name="T16" fmla="*/ 2147483646 w 40"/>
                <a:gd name="T17" fmla="*/ 594690363 h 202"/>
                <a:gd name="T18" fmla="*/ 2147483646 w 40"/>
                <a:gd name="T19" fmla="*/ 2147483646 h 202"/>
                <a:gd name="T20" fmla="*/ 2147483646 w 40"/>
                <a:gd name="T21" fmla="*/ 2147483646 h 202"/>
                <a:gd name="T22" fmla="*/ 2147483646 w 40"/>
                <a:gd name="T23" fmla="*/ 2147483646 h 202"/>
                <a:gd name="T24" fmla="*/ 1160671827 w 40"/>
                <a:gd name="T25" fmla="*/ 2147483646 h 202"/>
                <a:gd name="T26" fmla="*/ 1740660618 w 40"/>
                <a:gd name="T27" fmla="*/ 2147483646 h 202"/>
                <a:gd name="T28" fmla="*/ 1160671827 w 40"/>
                <a:gd name="T29" fmla="*/ 2147483646 h 202"/>
                <a:gd name="T30" fmla="*/ 1160671827 w 40"/>
                <a:gd name="T31" fmla="*/ 2147483646 h 202"/>
                <a:gd name="T32" fmla="*/ 1160671827 w 40"/>
                <a:gd name="T33" fmla="*/ 2147483646 h 202"/>
                <a:gd name="T34" fmla="*/ 2147483646 w 40"/>
                <a:gd name="T35" fmla="*/ 2147483646 h 202"/>
                <a:gd name="T36" fmla="*/ 2147483646 w 40"/>
                <a:gd name="T37" fmla="*/ 2147483646 h 202"/>
                <a:gd name="T38" fmla="*/ 2147483646 w 40"/>
                <a:gd name="T39" fmla="*/ 2147483646 h 202"/>
                <a:gd name="T40" fmla="*/ 2147483646 w 40"/>
                <a:gd name="T41" fmla="*/ 2147483646 h 2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 h="202">
                  <a:moveTo>
                    <a:pt x="10" y="126"/>
                  </a:moveTo>
                  <a:cubicBezTo>
                    <a:pt x="20" y="97"/>
                    <a:pt x="24" y="84"/>
                    <a:pt x="24" y="84"/>
                  </a:cubicBezTo>
                  <a:cubicBezTo>
                    <a:pt x="24" y="84"/>
                    <a:pt x="29" y="72"/>
                    <a:pt x="37" y="40"/>
                  </a:cubicBezTo>
                  <a:cubicBezTo>
                    <a:pt x="39" y="31"/>
                    <a:pt x="40" y="22"/>
                    <a:pt x="40" y="13"/>
                  </a:cubicBezTo>
                  <a:cubicBezTo>
                    <a:pt x="40" y="13"/>
                    <a:pt x="39" y="13"/>
                    <a:pt x="39" y="13"/>
                  </a:cubicBezTo>
                  <a:cubicBezTo>
                    <a:pt x="40" y="12"/>
                    <a:pt x="40" y="12"/>
                    <a:pt x="40" y="12"/>
                  </a:cubicBezTo>
                  <a:cubicBezTo>
                    <a:pt x="39" y="8"/>
                    <a:pt x="39" y="4"/>
                    <a:pt x="38" y="0"/>
                  </a:cubicBezTo>
                  <a:cubicBezTo>
                    <a:pt x="38" y="0"/>
                    <a:pt x="38" y="0"/>
                    <a:pt x="38" y="0"/>
                  </a:cubicBezTo>
                  <a:cubicBezTo>
                    <a:pt x="37" y="1"/>
                    <a:pt x="37" y="1"/>
                    <a:pt x="37" y="1"/>
                  </a:cubicBezTo>
                  <a:cubicBezTo>
                    <a:pt x="39" y="13"/>
                    <a:pt x="39" y="26"/>
                    <a:pt x="36" y="40"/>
                  </a:cubicBezTo>
                  <a:cubicBezTo>
                    <a:pt x="28" y="71"/>
                    <a:pt x="23" y="83"/>
                    <a:pt x="23" y="84"/>
                  </a:cubicBezTo>
                  <a:cubicBezTo>
                    <a:pt x="23" y="84"/>
                    <a:pt x="19" y="97"/>
                    <a:pt x="8" y="125"/>
                  </a:cubicBezTo>
                  <a:cubicBezTo>
                    <a:pt x="5" y="134"/>
                    <a:pt x="3" y="143"/>
                    <a:pt x="2" y="151"/>
                  </a:cubicBezTo>
                  <a:cubicBezTo>
                    <a:pt x="2" y="152"/>
                    <a:pt x="2" y="152"/>
                    <a:pt x="3" y="153"/>
                  </a:cubicBezTo>
                  <a:cubicBezTo>
                    <a:pt x="2" y="154"/>
                    <a:pt x="2" y="154"/>
                    <a:pt x="2" y="154"/>
                  </a:cubicBezTo>
                  <a:cubicBezTo>
                    <a:pt x="2" y="153"/>
                    <a:pt x="2" y="153"/>
                    <a:pt x="2" y="153"/>
                  </a:cubicBezTo>
                  <a:cubicBezTo>
                    <a:pt x="1" y="162"/>
                    <a:pt x="1" y="169"/>
                    <a:pt x="2" y="177"/>
                  </a:cubicBezTo>
                  <a:cubicBezTo>
                    <a:pt x="4" y="185"/>
                    <a:pt x="7" y="194"/>
                    <a:pt x="11" y="202"/>
                  </a:cubicBezTo>
                  <a:cubicBezTo>
                    <a:pt x="11" y="200"/>
                    <a:pt x="11" y="200"/>
                    <a:pt x="11" y="200"/>
                  </a:cubicBezTo>
                  <a:cubicBezTo>
                    <a:pt x="11" y="200"/>
                    <a:pt x="11" y="200"/>
                    <a:pt x="11" y="199"/>
                  </a:cubicBezTo>
                  <a:cubicBezTo>
                    <a:pt x="0" y="175"/>
                    <a:pt x="0" y="153"/>
                    <a:pt x="10" y="126"/>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86" name="MH_Other_354"/>
            <p:cNvSpPr>
              <a:spLocks/>
            </p:cNvSpPr>
            <p:nvPr>
              <p:custDataLst>
                <p:tags r:id="rId360"/>
              </p:custDataLst>
            </p:nvPr>
          </p:nvSpPr>
          <p:spPr bwMode="auto">
            <a:xfrm>
              <a:off x="4959353" y="2645969"/>
              <a:ext cx="1523" cy="1510"/>
            </a:xfrm>
            <a:custGeom>
              <a:avLst/>
              <a:gdLst>
                <a:gd name="T0" fmla="*/ 2147483646 w 1"/>
                <a:gd name="T1" fmla="*/ 464841477 h 3"/>
                <a:gd name="T2" fmla="*/ 0 w 1"/>
                <a:gd name="T3" fmla="*/ 0 h 3"/>
                <a:gd name="T4" fmla="*/ 0 w 1"/>
                <a:gd name="T5" fmla="*/ 464841477 h 3"/>
                <a:gd name="T6" fmla="*/ 0 w 1"/>
                <a:gd name="T7" fmla="*/ 697402489 h 3"/>
                <a:gd name="T8" fmla="*/ 2147483646 w 1"/>
                <a:gd name="T9" fmla="*/ 464841477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1" y="2"/>
                  </a:moveTo>
                  <a:cubicBezTo>
                    <a:pt x="0" y="1"/>
                    <a:pt x="0" y="1"/>
                    <a:pt x="0" y="0"/>
                  </a:cubicBezTo>
                  <a:cubicBezTo>
                    <a:pt x="0" y="2"/>
                    <a:pt x="0" y="2"/>
                    <a:pt x="0" y="2"/>
                  </a:cubicBezTo>
                  <a:cubicBezTo>
                    <a:pt x="0" y="3"/>
                    <a:pt x="0" y="3"/>
                    <a:pt x="0" y="3"/>
                  </a:cubicBezTo>
                  <a:lnTo>
                    <a:pt x="1" y="2"/>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87" name="MH_Other_355"/>
            <p:cNvSpPr>
              <a:spLocks/>
            </p:cNvSpPr>
            <p:nvPr>
              <p:custDataLst>
                <p:tags r:id="rId361"/>
              </p:custDataLst>
            </p:nvPr>
          </p:nvSpPr>
          <p:spPr bwMode="auto">
            <a:xfrm>
              <a:off x="4963923" y="2534239"/>
              <a:ext cx="44165" cy="191754"/>
            </a:xfrm>
            <a:custGeom>
              <a:avLst/>
              <a:gdLst>
                <a:gd name="T0" fmla="*/ 2147483646 w 55"/>
                <a:gd name="T1" fmla="*/ 2147483646 h 239"/>
                <a:gd name="T2" fmla="*/ 2147483646 w 55"/>
                <a:gd name="T3" fmla="*/ 2147483646 h 239"/>
                <a:gd name="T4" fmla="*/ 2147483646 w 55"/>
                <a:gd name="T5" fmla="*/ 2147483646 h 239"/>
                <a:gd name="T6" fmla="*/ 2147483646 w 55"/>
                <a:gd name="T7" fmla="*/ 2147483646 h 239"/>
                <a:gd name="T8" fmla="*/ 2147483646 w 55"/>
                <a:gd name="T9" fmla="*/ 2147483646 h 239"/>
                <a:gd name="T10" fmla="*/ 2147483646 w 55"/>
                <a:gd name="T11" fmla="*/ 0 h 239"/>
                <a:gd name="T12" fmla="*/ 2147483646 w 55"/>
                <a:gd name="T13" fmla="*/ 0 h 239"/>
                <a:gd name="T14" fmla="*/ 2147483646 w 55"/>
                <a:gd name="T15" fmla="*/ 597751333 h 239"/>
                <a:gd name="T16" fmla="*/ 2147483646 w 55"/>
                <a:gd name="T17" fmla="*/ 2147483646 h 239"/>
                <a:gd name="T18" fmla="*/ 2147483646 w 55"/>
                <a:gd name="T19" fmla="*/ 2147483646 h 239"/>
                <a:gd name="T20" fmla="*/ 2147483646 w 55"/>
                <a:gd name="T21" fmla="*/ 2147483646 h 239"/>
                <a:gd name="T22" fmla="*/ 2147483646 w 55"/>
                <a:gd name="T23" fmla="*/ 2147483646 h 239"/>
                <a:gd name="T24" fmla="*/ 2147483646 w 55"/>
                <a:gd name="T25" fmla="*/ 2147483646 h 239"/>
                <a:gd name="T26" fmla="*/ 2147483646 w 55"/>
                <a:gd name="T27" fmla="*/ 2147483646 h 239"/>
                <a:gd name="T28" fmla="*/ 1766288186 w 55"/>
                <a:gd name="T29" fmla="*/ 2147483646 h 239"/>
                <a:gd name="T30" fmla="*/ 2147483646 w 55"/>
                <a:gd name="T31" fmla="*/ 2147483646 h 2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5" h="239">
                  <a:moveTo>
                    <a:pt x="9" y="239"/>
                  </a:moveTo>
                  <a:cubicBezTo>
                    <a:pt x="10" y="238"/>
                    <a:pt x="10" y="238"/>
                    <a:pt x="10" y="238"/>
                  </a:cubicBezTo>
                  <a:cubicBezTo>
                    <a:pt x="0" y="213"/>
                    <a:pt x="1" y="190"/>
                    <a:pt x="13" y="163"/>
                  </a:cubicBezTo>
                  <a:cubicBezTo>
                    <a:pt x="25" y="135"/>
                    <a:pt x="30" y="123"/>
                    <a:pt x="30" y="123"/>
                  </a:cubicBezTo>
                  <a:cubicBezTo>
                    <a:pt x="30" y="122"/>
                    <a:pt x="36" y="111"/>
                    <a:pt x="46" y="80"/>
                  </a:cubicBezTo>
                  <a:cubicBezTo>
                    <a:pt x="55" y="51"/>
                    <a:pt x="50" y="24"/>
                    <a:pt x="33" y="0"/>
                  </a:cubicBezTo>
                  <a:cubicBezTo>
                    <a:pt x="33" y="0"/>
                    <a:pt x="33" y="0"/>
                    <a:pt x="33" y="0"/>
                  </a:cubicBezTo>
                  <a:cubicBezTo>
                    <a:pt x="33" y="1"/>
                    <a:pt x="33" y="1"/>
                    <a:pt x="33" y="1"/>
                  </a:cubicBezTo>
                  <a:cubicBezTo>
                    <a:pt x="49" y="25"/>
                    <a:pt x="53" y="51"/>
                    <a:pt x="44" y="80"/>
                  </a:cubicBezTo>
                  <a:cubicBezTo>
                    <a:pt x="35" y="110"/>
                    <a:pt x="29" y="122"/>
                    <a:pt x="29" y="122"/>
                  </a:cubicBezTo>
                  <a:cubicBezTo>
                    <a:pt x="29" y="122"/>
                    <a:pt x="24" y="135"/>
                    <a:pt x="12" y="163"/>
                  </a:cubicBezTo>
                  <a:cubicBezTo>
                    <a:pt x="8" y="171"/>
                    <a:pt x="5" y="179"/>
                    <a:pt x="4" y="187"/>
                  </a:cubicBezTo>
                  <a:cubicBezTo>
                    <a:pt x="4" y="188"/>
                    <a:pt x="4" y="188"/>
                    <a:pt x="4" y="188"/>
                  </a:cubicBezTo>
                  <a:cubicBezTo>
                    <a:pt x="4" y="188"/>
                    <a:pt x="4" y="188"/>
                    <a:pt x="4" y="188"/>
                  </a:cubicBezTo>
                  <a:cubicBezTo>
                    <a:pt x="2" y="197"/>
                    <a:pt x="2" y="206"/>
                    <a:pt x="3" y="214"/>
                  </a:cubicBezTo>
                  <a:cubicBezTo>
                    <a:pt x="3" y="222"/>
                    <a:pt x="6" y="231"/>
                    <a:pt x="9" y="239"/>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88" name="MH_Other_356"/>
            <p:cNvSpPr>
              <a:spLocks/>
            </p:cNvSpPr>
            <p:nvPr>
              <p:custDataLst>
                <p:tags r:id="rId362"/>
              </p:custDataLst>
            </p:nvPr>
          </p:nvSpPr>
          <p:spPr bwMode="auto">
            <a:xfrm>
              <a:off x="4989812" y="2534239"/>
              <a:ext cx="0" cy="1510"/>
            </a:xfrm>
            <a:custGeom>
              <a:avLst/>
              <a:gdLst>
                <a:gd name="T0" fmla="*/ 711 w 1"/>
                <a:gd name="T1" fmla="*/ 1792959984 h 1"/>
                <a:gd name="T2" fmla="*/ 711 w 1"/>
                <a:gd name="T3" fmla="*/ 0 h 1"/>
                <a:gd name="T4" fmla="*/ 0 w 1"/>
                <a:gd name="T5" fmla="*/ 1792959984 h 1"/>
                <a:gd name="T6" fmla="*/ 711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1"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89" name="MH_Other_357"/>
            <p:cNvSpPr>
              <a:spLocks/>
            </p:cNvSpPr>
            <p:nvPr>
              <p:custDataLst>
                <p:tags r:id="rId363"/>
              </p:custDataLst>
            </p:nvPr>
          </p:nvSpPr>
          <p:spPr bwMode="auto">
            <a:xfrm>
              <a:off x="4966968" y="2683718"/>
              <a:ext cx="0" cy="1509"/>
            </a:xfrm>
            <a:custGeom>
              <a:avLst/>
              <a:gdLst>
                <a:gd name="T0" fmla="*/ 0 h 1"/>
                <a:gd name="T1" fmla="*/ 2147483646 h 1"/>
                <a:gd name="T2" fmla="*/ 2147483646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1"/>
                    <a:pt x="0" y="1"/>
                    <a:pt x="0" y="1"/>
                  </a:cubicBezTo>
                  <a:cubicBezTo>
                    <a:pt x="0" y="1"/>
                    <a:pt x="0" y="1"/>
                    <a:pt x="0" y="1"/>
                  </a:cubicBezTo>
                  <a:lnTo>
                    <a:pt x="0" y="0"/>
                  </a:lnTo>
                  <a:close/>
                </a:path>
              </a:pathLst>
            </a:custGeom>
            <a:solidFill>
              <a:srgbClr val="6D6E7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endParaRPr>
            </a:p>
          </p:txBody>
        </p:sp>
        <p:sp>
          <p:nvSpPr>
            <p:cNvPr id="490" name="MH_Other_360"/>
            <p:cNvSpPr>
              <a:spLocks/>
            </p:cNvSpPr>
            <p:nvPr>
              <p:custDataLst>
                <p:tags r:id="rId364"/>
              </p:custDataLst>
            </p:nvPr>
          </p:nvSpPr>
          <p:spPr bwMode="auto">
            <a:xfrm rot="16200000" flipV="1">
              <a:off x="3483489" y="2685940"/>
              <a:ext cx="320093" cy="185799"/>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491" name="MH_Other_361"/>
            <p:cNvSpPr>
              <a:spLocks/>
            </p:cNvSpPr>
            <p:nvPr>
              <p:custDataLst>
                <p:tags r:id="rId365"/>
              </p:custDataLst>
            </p:nvPr>
          </p:nvSpPr>
          <p:spPr bwMode="auto">
            <a:xfrm rot="16200000" flipV="1">
              <a:off x="3681500" y="2596847"/>
              <a:ext cx="150988" cy="363982"/>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headEnd/>
              <a:tailEnd/>
            </a:ln>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492" name="MH_Other_365"/>
            <p:cNvSpPr>
              <a:spLocks/>
            </p:cNvSpPr>
            <p:nvPr>
              <p:custDataLst>
                <p:tags r:id="rId366"/>
              </p:custDataLst>
            </p:nvPr>
          </p:nvSpPr>
          <p:spPr bwMode="auto">
            <a:xfrm rot="19800000" flipV="1">
              <a:off x="3823241" y="2097888"/>
              <a:ext cx="322862" cy="184204"/>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493" name="MH_Other_366"/>
            <p:cNvSpPr>
              <a:spLocks/>
            </p:cNvSpPr>
            <p:nvPr>
              <p:custDataLst>
                <p:tags r:id="rId367"/>
              </p:custDataLst>
            </p:nvPr>
          </p:nvSpPr>
          <p:spPr bwMode="auto">
            <a:xfrm rot="19800000" flipV="1">
              <a:off x="3966397" y="2106948"/>
              <a:ext cx="152294" cy="360858"/>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headEnd/>
              <a:tailEnd/>
            </a:ln>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494" name="MH_Other_370"/>
            <p:cNvSpPr>
              <a:spLocks/>
            </p:cNvSpPr>
            <p:nvPr>
              <p:custDataLst>
                <p:tags r:id="rId368"/>
              </p:custDataLst>
            </p:nvPr>
          </p:nvSpPr>
          <p:spPr bwMode="auto">
            <a:xfrm rot="1800000" flipV="1">
              <a:off x="4508563" y="2097888"/>
              <a:ext cx="321341" cy="184204"/>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495" name="MH_Other_371"/>
            <p:cNvSpPr>
              <a:spLocks/>
            </p:cNvSpPr>
            <p:nvPr>
              <p:custDataLst>
                <p:tags r:id="rId369"/>
              </p:custDataLst>
            </p:nvPr>
          </p:nvSpPr>
          <p:spPr bwMode="auto">
            <a:xfrm rot="1800000" flipV="1">
              <a:off x="4537499" y="2106948"/>
              <a:ext cx="152294" cy="360858"/>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headEnd/>
              <a:tailEnd/>
            </a:ln>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496" name="MH_Other_375"/>
            <p:cNvSpPr>
              <a:spLocks/>
            </p:cNvSpPr>
            <p:nvPr>
              <p:custDataLst>
                <p:tags r:id="rId370"/>
              </p:custDataLst>
            </p:nvPr>
          </p:nvSpPr>
          <p:spPr bwMode="auto">
            <a:xfrm rot="5400000" flipV="1">
              <a:off x="4852610" y="2685940"/>
              <a:ext cx="320093" cy="185799"/>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497" name="MH_Other_376"/>
            <p:cNvSpPr>
              <a:spLocks/>
            </p:cNvSpPr>
            <p:nvPr>
              <p:custDataLst>
                <p:tags r:id="rId371"/>
              </p:custDataLst>
            </p:nvPr>
          </p:nvSpPr>
          <p:spPr bwMode="auto">
            <a:xfrm rot="5400000" flipV="1">
              <a:off x="4822182" y="2596847"/>
              <a:ext cx="150988" cy="363983"/>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headEnd/>
              <a:tailEnd/>
            </a:ln>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498" name="MH_Other_380"/>
            <p:cNvSpPr>
              <a:spLocks/>
            </p:cNvSpPr>
            <p:nvPr>
              <p:custDataLst>
                <p:tags r:id="rId372"/>
              </p:custDataLst>
            </p:nvPr>
          </p:nvSpPr>
          <p:spPr bwMode="auto">
            <a:xfrm rot="9000000" flipV="1">
              <a:off x="4508563" y="3275586"/>
              <a:ext cx="321341" cy="184204"/>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499" name="MH_Other_381"/>
            <p:cNvSpPr>
              <a:spLocks/>
            </p:cNvSpPr>
            <p:nvPr>
              <p:custDataLst>
                <p:tags r:id="rId373"/>
              </p:custDataLst>
            </p:nvPr>
          </p:nvSpPr>
          <p:spPr bwMode="auto">
            <a:xfrm rot="9000000" flipV="1">
              <a:off x="4537499" y="3088362"/>
              <a:ext cx="152294" cy="360858"/>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headEnd/>
              <a:tailEnd/>
            </a:ln>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500" name="MH_Other_385"/>
            <p:cNvSpPr>
              <a:spLocks/>
            </p:cNvSpPr>
            <p:nvPr>
              <p:custDataLst>
                <p:tags r:id="rId374"/>
              </p:custDataLst>
            </p:nvPr>
          </p:nvSpPr>
          <p:spPr bwMode="auto">
            <a:xfrm rot="12600000" flipV="1">
              <a:off x="3823241" y="3275586"/>
              <a:ext cx="322862" cy="184204"/>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501" name="MH_Other_386"/>
            <p:cNvSpPr>
              <a:spLocks/>
            </p:cNvSpPr>
            <p:nvPr>
              <p:custDataLst>
                <p:tags r:id="rId375"/>
              </p:custDataLst>
            </p:nvPr>
          </p:nvSpPr>
          <p:spPr bwMode="auto">
            <a:xfrm rot="12600000" flipV="1">
              <a:off x="3966397" y="3088362"/>
              <a:ext cx="152294" cy="360858"/>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headEnd/>
              <a:tailEnd/>
            </a:ln>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grpSp>
      <p:sp>
        <p:nvSpPr>
          <p:cNvPr id="502" name="MH_Text_1"/>
          <p:cNvSpPr txBox="1">
            <a:spLocks noChangeArrowheads="1"/>
          </p:cNvSpPr>
          <p:nvPr>
            <p:custDataLst>
              <p:tags r:id="rId1"/>
            </p:custDataLst>
          </p:nvPr>
        </p:nvSpPr>
        <p:spPr bwMode="auto">
          <a:xfrm>
            <a:off x="5479468" y="973130"/>
            <a:ext cx="1818800" cy="44080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lang="zh-CN" altLang="en-US" sz="2400" b="1" dirty="0" smtClean="0">
                <a:latin typeface="楷体" pitchFamily="49" charset="-122"/>
                <a:ea typeface="楷体" pitchFamily="49" charset="-122"/>
                <a:cs typeface="+mn-ea"/>
                <a:sym typeface="+mn-lt"/>
              </a:rPr>
              <a:t>讨论</a:t>
            </a:r>
            <a:r>
              <a:rPr kumimoji="0" lang="zh-CN" altLang="en-US" sz="2400" b="1" i="0" u="none" strike="noStrike" kern="1200" cap="none" spc="0" normalizeH="0" baseline="0" noProof="0" dirty="0" smtClean="0">
                <a:ln>
                  <a:noFill/>
                </a:ln>
                <a:effectLst/>
                <a:uLnTx/>
                <a:uFillTx/>
                <a:latin typeface="楷体" pitchFamily="49" charset="-122"/>
                <a:ea typeface="楷体" pitchFamily="49" charset="-122"/>
                <a:cs typeface="+mn-ea"/>
                <a:sym typeface="+mn-lt"/>
              </a:rPr>
              <a:t>教学法</a:t>
            </a:r>
            <a:endParaRPr kumimoji="0" lang="en-US" altLang="zh-CN" sz="2400" b="1" i="0" u="none" strike="noStrike" kern="1200" cap="none" spc="0" normalizeH="0" baseline="0" noProof="0" dirty="0">
              <a:ln>
                <a:noFill/>
              </a:ln>
              <a:effectLst/>
              <a:uLnTx/>
              <a:uFillTx/>
              <a:latin typeface="楷体" pitchFamily="49" charset="-122"/>
              <a:ea typeface="楷体" pitchFamily="49" charset="-122"/>
              <a:cs typeface="+mn-ea"/>
              <a:sym typeface="+mn-lt"/>
            </a:endParaRPr>
          </a:p>
        </p:txBody>
      </p:sp>
      <p:sp>
        <p:nvSpPr>
          <p:cNvPr id="504" name="MH_Text_1"/>
          <p:cNvSpPr txBox="1">
            <a:spLocks noChangeArrowheads="1"/>
          </p:cNvSpPr>
          <p:nvPr>
            <p:custDataLst>
              <p:tags r:id="rId2"/>
            </p:custDataLst>
          </p:nvPr>
        </p:nvSpPr>
        <p:spPr bwMode="auto">
          <a:xfrm>
            <a:off x="6389715" y="2591682"/>
            <a:ext cx="1806018" cy="49865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lang="zh-CN" altLang="en-US" sz="2400" b="1" noProof="0" dirty="0" smtClean="0">
                <a:latin typeface="楷体" pitchFamily="49" charset="-122"/>
                <a:ea typeface="楷体" pitchFamily="49" charset="-122"/>
                <a:cs typeface="+mn-ea"/>
                <a:sym typeface="+mn-lt"/>
              </a:rPr>
              <a:t>案例</a:t>
            </a:r>
            <a:r>
              <a:rPr lang="zh-CN" altLang="en-US" sz="2400" b="1" noProof="0" dirty="0" smtClean="0">
                <a:latin typeface="楷体" pitchFamily="49" charset="-122"/>
                <a:ea typeface="楷体" pitchFamily="49" charset="-122"/>
                <a:cs typeface="+mn-ea"/>
                <a:sym typeface="+mn-lt"/>
              </a:rPr>
              <a:t>分析</a:t>
            </a:r>
            <a:r>
              <a:rPr kumimoji="0" lang="zh-CN" altLang="en-US" sz="2400" b="1" i="0" u="none" strike="noStrike" kern="1200" cap="none" spc="0" normalizeH="0" baseline="0" noProof="0" dirty="0" smtClean="0">
                <a:ln>
                  <a:noFill/>
                </a:ln>
                <a:effectLst/>
                <a:uLnTx/>
                <a:uFillTx/>
                <a:latin typeface="楷体" pitchFamily="49" charset="-122"/>
                <a:ea typeface="楷体" pitchFamily="49" charset="-122"/>
                <a:cs typeface="+mn-ea"/>
                <a:sym typeface="+mn-lt"/>
              </a:rPr>
              <a:t>法</a:t>
            </a:r>
            <a:endParaRPr kumimoji="0" lang="en-US" altLang="zh-CN" sz="2400" b="1" i="0" u="none" strike="noStrike" kern="1200" cap="none" spc="0" normalizeH="0" baseline="0" noProof="0" dirty="0">
              <a:ln>
                <a:noFill/>
              </a:ln>
              <a:effectLst/>
              <a:uLnTx/>
              <a:uFillTx/>
              <a:latin typeface="楷体" pitchFamily="49" charset="-122"/>
              <a:ea typeface="楷体" pitchFamily="49" charset="-122"/>
              <a:cs typeface="+mn-ea"/>
              <a:sym typeface="+mn-lt"/>
            </a:endParaRPr>
          </a:p>
        </p:txBody>
      </p:sp>
      <p:sp>
        <p:nvSpPr>
          <p:cNvPr id="506" name="MH_Text_1"/>
          <p:cNvSpPr txBox="1">
            <a:spLocks noChangeArrowheads="1"/>
          </p:cNvSpPr>
          <p:nvPr>
            <p:custDataLst>
              <p:tags r:id="rId3"/>
            </p:custDataLst>
          </p:nvPr>
        </p:nvSpPr>
        <p:spPr bwMode="auto">
          <a:xfrm>
            <a:off x="5863599" y="3982564"/>
            <a:ext cx="1798734" cy="51323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lang="zh-CN" altLang="en-US" sz="2400" b="1" noProof="0" dirty="0" smtClean="0">
                <a:latin typeface="楷体" pitchFamily="49" charset="-122"/>
                <a:ea typeface="楷体" pitchFamily="49" charset="-122"/>
                <a:cs typeface="+mn-ea"/>
                <a:sym typeface="+mn-lt"/>
              </a:rPr>
              <a:t>情景</a:t>
            </a:r>
            <a:r>
              <a:rPr kumimoji="0" lang="zh-CN" altLang="en-US" sz="2400" b="1" i="0" u="none" strike="noStrike" kern="1200" cap="none" spc="0" normalizeH="0" baseline="0" noProof="0" dirty="0" smtClean="0">
                <a:ln>
                  <a:noFill/>
                </a:ln>
                <a:effectLst/>
                <a:uLnTx/>
                <a:uFillTx/>
                <a:latin typeface="楷体" pitchFamily="49" charset="-122"/>
                <a:ea typeface="楷体" pitchFamily="49" charset="-122"/>
                <a:cs typeface="+mn-ea"/>
                <a:sym typeface="+mn-lt"/>
              </a:rPr>
              <a:t>教学法</a:t>
            </a:r>
            <a:endParaRPr kumimoji="0" lang="en-US" altLang="zh-CN" sz="2400" b="1" i="0" u="none" strike="noStrike" kern="1200" cap="none" spc="0" normalizeH="0" baseline="0" noProof="0" dirty="0" smtClean="0">
              <a:ln>
                <a:noFill/>
              </a:ln>
              <a:effectLst/>
              <a:uLnTx/>
              <a:uFillTx/>
              <a:latin typeface="楷体" pitchFamily="49" charset="-122"/>
              <a:ea typeface="楷体" pitchFamily="49" charset="-122"/>
              <a:cs typeface="+mn-ea"/>
              <a:sym typeface="+mn-lt"/>
            </a:endParaRPr>
          </a:p>
          <a:p>
            <a:pPr marL="0" marR="0" lvl="0" indent="0" algn="l" defTabSz="914400" rtl="0" eaLnBrk="1" fontAlgn="base" latinLnBrk="0" hangingPunct="1">
              <a:lnSpc>
                <a:spcPct val="110000"/>
              </a:lnSpc>
              <a:spcBef>
                <a:spcPct val="0"/>
              </a:spcBef>
              <a:spcAft>
                <a:spcPct val="0"/>
              </a:spcAft>
              <a:buClrTx/>
              <a:buSzTx/>
              <a:buFontTx/>
              <a:buNone/>
              <a:tabLst/>
              <a:defRPr/>
            </a:pPr>
            <a:r>
              <a:rPr lang="en-US" altLang="zh-CN" dirty="0" smtClean="0">
                <a:solidFill>
                  <a:sysClr val="windowText" lastClr="000000">
                    <a:lumMod val="50000"/>
                    <a:lumOff val="50000"/>
                  </a:sysClr>
                </a:solidFill>
                <a:latin typeface="+mj-ea"/>
                <a:ea typeface="+mj-ea"/>
                <a:cs typeface="+mn-ea"/>
                <a:sym typeface="+mn-lt"/>
              </a:rPr>
              <a:t>    </a:t>
            </a:r>
            <a:endParaRPr kumimoji="0" lang="en-US" altLang="zh-CN" b="0" i="0" u="none" strike="noStrike" kern="1200" cap="none" spc="0" normalizeH="0" baseline="0" noProof="0" dirty="0">
              <a:ln>
                <a:noFill/>
              </a:ln>
              <a:solidFill>
                <a:sysClr val="windowText" lastClr="000000">
                  <a:lumMod val="50000"/>
                  <a:lumOff val="50000"/>
                </a:sysClr>
              </a:solidFill>
              <a:effectLst/>
              <a:uLnTx/>
              <a:uFillTx/>
              <a:latin typeface="+mj-ea"/>
              <a:ea typeface="+mj-ea"/>
              <a:cs typeface="+mn-ea"/>
              <a:sym typeface="+mn-lt"/>
            </a:endParaRPr>
          </a:p>
        </p:txBody>
      </p:sp>
      <p:sp>
        <p:nvSpPr>
          <p:cNvPr id="508" name="MH_Text_1"/>
          <p:cNvSpPr txBox="1">
            <a:spLocks noChangeArrowheads="1"/>
          </p:cNvSpPr>
          <p:nvPr>
            <p:custDataLst>
              <p:tags r:id="rId4"/>
            </p:custDataLst>
          </p:nvPr>
        </p:nvSpPr>
        <p:spPr bwMode="auto">
          <a:xfrm>
            <a:off x="1464733" y="4109564"/>
            <a:ext cx="1786467" cy="462435"/>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lang="zh-CN" altLang="en-US" sz="2400" b="1" dirty="0" smtClean="0">
                <a:latin typeface="楷体" pitchFamily="49" charset="-122"/>
                <a:ea typeface="楷体" pitchFamily="49" charset="-122"/>
                <a:cs typeface="+mn-ea"/>
                <a:sym typeface="+mn-lt"/>
              </a:rPr>
              <a:t>启发</a:t>
            </a:r>
            <a:r>
              <a:rPr kumimoji="0" lang="zh-CN" altLang="en-US" sz="2400" b="1" i="0" u="none" strike="noStrike" kern="1200" cap="none" spc="0" normalizeH="0" baseline="0" noProof="0" dirty="0" smtClean="0">
                <a:ln>
                  <a:noFill/>
                </a:ln>
                <a:effectLst/>
                <a:uLnTx/>
                <a:uFillTx/>
                <a:latin typeface="楷体" pitchFamily="49" charset="-122"/>
                <a:ea typeface="楷体" pitchFamily="49" charset="-122"/>
                <a:cs typeface="+mn-ea"/>
                <a:sym typeface="+mn-lt"/>
              </a:rPr>
              <a:t>教学法</a:t>
            </a:r>
            <a:endParaRPr kumimoji="0" lang="en-US" altLang="zh-CN" sz="2400" b="1" i="0" u="none" strike="noStrike" kern="1200" cap="none" spc="0" normalizeH="0" baseline="0" noProof="0" dirty="0">
              <a:ln>
                <a:noFill/>
              </a:ln>
              <a:effectLst/>
              <a:uLnTx/>
              <a:uFillTx/>
              <a:latin typeface="楷体" pitchFamily="49" charset="-122"/>
              <a:ea typeface="楷体" pitchFamily="49" charset="-122"/>
              <a:cs typeface="+mn-ea"/>
              <a:sym typeface="+mn-lt"/>
            </a:endParaRPr>
          </a:p>
        </p:txBody>
      </p:sp>
      <p:sp>
        <p:nvSpPr>
          <p:cNvPr id="510" name="MH_Text_1"/>
          <p:cNvSpPr txBox="1">
            <a:spLocks noChangeArrowheads="1"/>
          </p:cNvSpPr>
          <p:nvPr>
            <p:custDataLst>
              <p:tags r:id="rId5"/>
            </p:custDataLst>
          </p:nvPr>
        </p:nvSpPr>
        <p:spPr bwMode="auto">
          <a:xfrm>
            <a:off x="711200" y="2625549"/>
            <a:ext cx="1820333" cy="50711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lang="zh-CN" altLang="en-US" sz="2400" b="1" dirty="0" smtClean="0">
                <a:latin typeface="楷体" pitchFamily="49" charset="-122"/>
                <a:ea typeface="楷体" pitchFamily="49" charset="-122"/>
                <a:cs typeface="+mn-ea"/>
                <a:sym typeface="+mn-lt"/>
              </a:rPr>
              <a:t>专题教学法</a:t>
            </a:r>
            <a:endParaRPr kumimoji="0" lang="en-US" altLang="zh-CN" sz="2400" b="1" i="0" u="none" strike="noStrike" kern="1200" cap="none" spc="0" normalizeH="0" baseline="0" noProof="0" dirty="0">
              <a:ln>
                <a:noFill/>
              </a:ln>
              <a:effectLst/>
              <a:uLnTx/>
              <a:uFillTx/>
              <a:latin typeface="楷体" pitchFamily="49" charset="-122"/>
              <a:ea typeface="楷体" pitchFamily="49" charset="-122"/>
              <a:cs typeface="+mn-ea"/>
              <a:sym typeface="+mn-lt"/>
            </a:endParaRPr>
          </a:p>
        </p:txBody>
      </p:sp>
      <p:sp>
        <p:nvSpPr>
          <p:cNvPr id="512" name="MH_Text_1"/>
          <p:cNvSpPr txBox="1">
            <a:spLocks noChangeArrowheads="1"/>
          </p:cNvSpPr>
          <p:nvPr>
            <p:custDataLst>
              <p:tags r:id="rId6"/>
            </p:custDataLst>
          </p:nvPr>
        </p:nvSpPr>
        <p:spPr bwMode="auto">
          <a:xfrm>
            <a:off x="1557867" y="990064"/>
            <a:ext cx="1888067" cy="45773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lang="zh-CN" altLang="en-US" sz="2400" b="1" dirty="0" smtClean="0">
                <a:latin typeface="楷体" pitchFamily="49" charset="-122"/>
                <a:ea typeface="楷体" pitchFamily="49" charset="-122"/>
                <a:cs typeface="+mn-ea"/>
                <a:sym typeface="+mn-lt"/>
              </a:rPr>
              <a:t>网络教学法</a:t>
            </a:r>
            <a:endParaRPr kumimoji="0" lang="en-US" altLang="zh-CN" sz="2400" b="1" i="0" u="none" strike="noStrike" kern="1200" cap="none" spc="0" normalizeH="0" baseline="0" noProof="0" dirty="0">
              <a:ln>
                <a:noFill/>
              </a:ln>
              <a:effectLst/>
              <a:uLnTx/>
              <a:uFillTx/>
              <a:latin typeface="楷体" pitchFamily="49" charset="-122"/>
              <a:ea typeface="楷体" pitchFamily="49" charset="-122"/>
              <a:cs typeface="+mn-ea"/>
              <a:sym typeface="+mn-lt"/>
            </a:endParaRPr>
          </a:p>
        </p:txBody>
      </p:sp>
      <p:sp>
        <p:nvSpPr>
          <p:cNvPr id="514" name="TextBox 513"/>
          <p:cNvSpPr txBox="1"/>
          <p:nvPr/>
        </p:nvSpPr>
        <p:spPr>
          <a:xfrm>
            <a:off x="4165600" y="2590799"/>
            <a:ext cx="723275" cy="523220"/>
          </a:xfrm>
          <a:prstGeom prst="rect">
            <a:avLst/>
          </a:prstGeom>
          <a:noFill/>
        </p:spPr>
        <p:txBody>
          <a:bodyPr wrap="none" rtlCol="0">
            <a:spAutoFit/>
          </a:bodyPr>
          <a:lstStyle/>
          <a:p>
            <a:r>
              <a:rPr lang="zh-CN" altLang="en-US" b="1" dirty="0" smtClean="0">
                <a:latin typeface="楷体" pitchFamily="49" charset="-122"/>
                <a:ea typeface="楷体" pitchFamily="49" charset="-122"/>
              </a:rPr>
              <a:t>以学生</a:t>
            </a:r>
            <a:endParaRPr lang="en-US" altLang="zh-CN" b="1" dirty="0" smtClean="0">
              <a:latin typeface="楷体" pitchFamily="49" charset="-122"/>
              <a:ea typeface="楷体" pitchFamily="49" charset="-122"/>
            </a:endParaRPr>
          </a:p>
          <a:p>
            <a:r>
              <a:rPr lang="zh-CN" altLang="en-US" b="1" dirty="0" smtClean="0">
                <a:latin typeface="楷体" pitchFamily="49" charset="-122"/>
                <a:ea typeface="楷体" pitchFamily="49" charset="-122"/>
              </a:rPr>
              <a:t>为主体</a:t>
            </a:r>
            <a:endParaRPr lang="zh-CN" altLang="en-US" b="1" dirty="0">
              <a:latin typeface="楷体" pitchFamily="49" charset="-122"/>
              <a:ea typeface="楷体" pitchFamily="49" charset="-122"/>
            </a:endParaRPr>
          </a:p>
        </p:txBody>
      </p:sp>
      <p:grpSp>
        <p:nvGrpSpPr>
          <p:cNvPr id="503" name="组合 502"/>
          <p:cNvGrpSpPr/>
          <p:nvPr/>
        </p:nvGrpSpPr>
        <p:grpSpPr>
          <a:xfrm>
            <a:off x="856239" y="177801"/>
            <a:ext cx="5146629" cy="488183"/>
            <a:chOff x="856239" y="-404301"/>
            <a:chExt cx="4963378" cy="544473"/>
          </a:xfrm>
        </p:grpSpPr>
        <p:sp>
          <p:nvSpPr>
            <p:cNvPr id="505" name="圆角矩形 12"/>
            <p:cNvSpPr/>
            <p:nvPr/>
          </p:nvSpPr>
          <p:spPr>
            <a:xfrm>
              <a:off x="856239" y="-385416"/>
              <a:ext cx="1223714" cy="523032"/>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4544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7" name="圆角矩形 12"/>
            <p:cNvSpPr/>
            <p:nvPr/>
          </p:nvSpPr>
          <p:spPr>
            <a:xfrm>
              <a:off x="2134685" y="-404301"/>
              <a:ext cx="1153719" cy="541916"/>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56C3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9" name="圆角矩形 12"/>
            <p:cNvSpPr/>
            <p:nvPr/>
          </p:nvSpPr>
          <p:spPr>
            <a:xfrm>
              <a:off x="3338437" y="-394860"/>
              <a:ext cx="1224166" cy="532475"/>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03887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1" name="圆角矩形 12"/>
            <p:cNvSpPr/>
            <p:nvPr/>
          </p:nvSpPr>
          <p:spPr>
            <a:xfrm>
              <a:off x="4591756" y="-394859"/>
              <a:ext cx="1227861" cy="535031"/>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679A4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3" name="TextBox 512"/>
          <p:cNvSpPr txBox="1"/>
          <p:nvPr/>
        </p:nvSpPr>
        <p:spPr>
          <a:xfrm>
            <a:off x="883538" y="229744"/>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学情分析</a:t>
            </a:r>
            <a:endParaRPr lang="zh-CN" altLang="en-US" sz="2000" b="1" dirty="0">
              <a:solidFill>
                <a:schemeClr val="bg1"/>
              </a:solidFill>
              <a:latin typeface="楷体" pitchFamily="49" charset="-122"/>
              <a:ea typeface="楷体" pitchFamily="49" charset="-122"/>
            </a:endParaRPr>
          </a:p>
        </p:txBody>
      </p:sp>
      <p:sp>
        <p:nvSpPr>
          <p:cNvPr id="523" name="TextBox 522"/>
          <p:cNvSpPr txBox="1"/>
          <p:nvPr/>
        </p:nvSpPr>
        <p:spPr>
          <a:xfrm>
            <a:off x="2181393" y="246679"/>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教学方法</a:t>
            </a:r>
            <a:endParaRPr lang="zh-CN" altLang="en-US" sz="2000" b="1" dirty="0">
              <a:solidFill>
                <a:schemeClr val="bg1"/>
              </a:solidFill>
              <a:latin typeface="楷体" pitchFamily="49" charset="-122"/>
              <a:ea typeface="楷体" pitchFamily="49" charset="-122"/>
            </a:endParaRPr>
          </a:p>
        </p:txBody>
      </p:sp>
      <p:sp>
        <p:nvSpPr>
          <p:cNvPr id="524" name="TextBox 523"/>
          <p:cNvSpPr txBox="1"/>
          <p:nvPr/>
        </p:nvSpPr>
        <p:spPr>
          <a:xfrm>
            <a:off x="3436916" y="238213"/>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教学手段</a:t>
            </a:r>
            <a:endParaRPr lang="zh-CN" altLang="en-US" sz="2000" b="1" dirty="0">
              <a:solidFill>
                <a:schemeClr val="bg1"/>
              </a:solidFill>
              <a:latin typeface="楷体" pitchFamily="49" charset="-122"/>
              <a:ea typeface="楷体" pitchFamily="49" charset="-122"/>
            </a:endParaRPr>
          </a:p>
        </p:txBody>
      </p:sp>
      <p:sp>
        <p:nvSpPr>
          <p:cNvPr id="525" name="TextBox 524"/>
          <p:cNvSpPr txBox="1"/>
          <p:nvPr/>
        </p:nvSpPr>
        <p:spPr>
          <a:xfrm>
            <a:off x="4761860" y="221278"/>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教学过程</a:t>
            </a:r>
            <a:endParaRPr lang="zh-CN" altLang="en-US" sz="2000" b="1" dirty="0">
              <a:solidFill>
                <a:schemeClr val="bg1"/>
              </a:solidFill>
              <a:latin typeface="楷体" pitchFamily="49" charset="-122"/>
              <a:ea typeface="楷体" pitchFamily="49" charset="-122"/>
            </a:endParaRPr>
          </a:p>
        </p:txBody>
      </p:sp>
    </p:spTree>
    <p:extLst>
      <p:ext uri="{BB962C8B-B14F-4D97-AF65-F5344CB8AC3E}">
        <p14:creationId xmlns="" xmlns:p14="http://schemas.microsoft.com/office/powerpoint/2010/main" val="221721312"/>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 presetClass="entr" presetSubtype="2"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500" fill="hold"/>
                                        <p:tgtEl>
                                          <p:spTgt spid="28"/>
                                        </p:tgtEl>
                                        <p:attrNameLst>
                                          <p:attrName>ppt_x</p:attrName>
                                        </p:attrNameLst>
                                      </p:cBhvr>
                                      <p:tavLst>
                                        <p:tav tm="0">
                                          <p:val>
                                            <p:strVal val="1+#ppt_w/2"/>
                                          </p:val>
                                        </p:tav>
                                        <p:tav tm="100000">
                                          <p:val>
                                            <p:strVal val="#ppt_x"/>
                                          </p:val>
                                        </p:tav>
                                      </p:tavLst>
                                    </p:anim>
                                    <p:anim calcmode="lin" valueType="num">
                                      <p:cBhvr additive="base">
                                        <p:cTn id="11" dur="500" fill="hold"/>
                                        <p:tgtEl>
                                          <p:spTgt spid="2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503"/>
                                        </p:tgtEl>
                                        <p:attrNameLst>
                                          <p:attrName>style.visibility</p:attrName>
                                        </p:attrNameLst>
                                      </p:cBhvr>
                                      <p:to>
                                        <p:strVal val="visible"/>
                                      </p:to>
                                    </p:set>
                                    <p:animEffect transition="in" filter="wipe(down)">
                                      <p:cBhvr>
                                        <p:cTn id="15" dur="500"/>
                                        <p:tgtEl>
                                          <p:spTgt spid="50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13"/>
                                        </p:tgtEl>
                                        <p:attrNameLst>
                                          <p:attrName>style.visibility</p:attrName>
                                        </p:attrNameLst>
                                      </p:cBhvr>
                                      <p:to>
                                        <p:strVal val="visible"/>
                                      </p:to>
                                    </p:set>
                                    <p:animEffect transition="in" filter="wipe(down)">
                                      <p:cBhvr>
                                        <p:cTn id="18" dur="500"/>
                                        <p:tgtEl>
                                          <p:spTgt spid="5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23"/>
                                        </p:tgtEl>
                                        <p:attrNameLst>
                                          <p:attrName>style.visibility</p:attrName>
                                        </p:attrNameLst>
                                      </p:cBhvr>
                                      <p:to>
                                        <p:strVal val="visible"/>
                                      </p:to>
                                    </p:set>
                                    <p:animEffect transition="in" filter="wipe(down)">
                                      <p:cBhvr>
                                        <p:cTn id="21" dur="500"/>
                                        <p:tgtEl>
                                          <p:spTgt spid="52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24"/>
                                        </p:tgtEl>
                                        <p:attrNameLst>
                                          <p:attrName>style.visibility</p:attrName>
                                        </p:attrNameLst>
                                      </p:cBhvr>
                                      <p:to>
                                        <p:strVal val="visible"/>
                                      </p:to>
                                    </p:set>
                                    <p:animEffect transition="in" filter="wipe(down)">
                                      <p:cBhvr>
                                        <p:cTn id="24" dur="500"/>
                                        <p:tgtEl>
                                          <p:spTgt spid="52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25"/>
                                        </p:tgtEl>
                                        <p:attrNameLst>
                                          <p:attrName>style.visibility</p:attrName>
                                        </p:attrNameLst>
                                      </p:cBhvr>
                                      <p:to>
                                        <p:strVal val="visible"/>
                                      </p:to>
                                    </p:set>
                                    <p:animEffect transition="in" filter="wipe(down)">
                                      <p:cBhvr>
                                        <p:cTn id="27" dur="500"/>
                                        <p:tgtEl>
                                          <p:spTgt spid="525"/>
                                        </p:tgtEl>
                                      </p:cBhvr>
                                    </p:animEffect>
                                  </p:childTnLst>
                                </p:cTn>
                              </p:par>
                            </p:childTnLst>
                          </p:cTn>
                        </p:par>
                        <p:par>
                          <p:cTn id="28" fill="hold">
                            <p:stCondLst>
                              <p:cond delay="1000"/>
                            </p:stCondLst>
                            <p:childTnLst>
                              <p:par>
                                <p:cTn id="29" presetID="12" presetClass="entr" presetSubtype="8" fill="hold" grpId="0" nodeType="after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p:tgtEl>
                                          <p:spTgt spid="51"/>
                                        </p:tgtEl>
                                        <p:attrNameLst>
                                          <p:attrName>ppt_x</p:attrName>
                                        </p:attrNameLst>
                                      </p:cBhvr>
                                      <p:tavLst>
                                        <p:tav tm="0">
                                          <p:val>
                                            <p:strVal val="#ppt_x-#ppt_w*1.125000"/>
                                          </p:val>
                                        </p:tav>
                                        <p:tav tm="100000">
                                          <p:val>
                                            <p:strVal val="#ppt_x"/>
                                          </p:val>
                                        </p:tav>
                                      </p:tavLst>
                                    </p:anim>
                                    <p:animEffect transition="in" filter="wipe(right)">
                                      <p:cBhvr>
                                        <p:cTn id="32" dur="500"/>
                                        <p:tgtEl>
                                          <p:spTgt spid="51"/>
                                        </p:tgtEl>
                                      </p:cBhvr>
                                    </p:animEffect>
                                  </p:childTnLst>
                                </p:cTn>
                              </p:par>
                            </p:childTnLst>
                          </p:cTn>
                        </p:par>
                        <p:par>
                          <p:cTn id="33" fill="hold">
                            <p:stCondLst>
                              <p:cond delay="1500"/>
                            </p:stCondLst>
                            <p:childTnLst>
                              <p:par>
                                <p:cTn id="34" presetID="2" presetClass="entr" presetSubtype="4" fill="hold" nodeType="afterEffect">
                                  <p:stCondLst>
                                    <p:cond delay="0"/>
                                  </p:stCondLst>
                                  <p:childTnLst>
                                    <p:set>
                                      <p:cBhvr>
                                        <p:cTn id="35" dur="1" fill="hold">
                                          <p:stCondLst>
                                            <p:cond delay="0"/>
                                          </p:stCondLst>
                                        </p:cTn>
                                        <p:tgtEl>
                                          <p:spTgt spid="132"/>
                                        </p:tgtEl>
                                        <p:attrNameLst>
                                          <p:attrName>style.visibility</p:attrName>
                                        </p:attrNameLst>
                                      </p:cBhvr>
                                      <p:to>
                                        <p:strVal val="visible"/>
                                      </p:to>
                                    </p:set>
                                    <p:anim calcmode="lin" valueType="num">
                                      <p:cBhvr additive="base">
                                        <p:cTn id="36" dur="500" fill="hold"/>
                                        <p:tgtEl>
                                          <p:spTgt spid="132"/>
                                        </p:tgtEl>
                                        <p:attrNameLst>
                                          <p:attrName>ppt_x</p:attrName>
                                        </p:attrNameLst>
                                      </p:cBhvr>
                                      <p:tavLst>
                                        <p:tav tm="0">
                                          <p:val>
                                            <p:strVal val="#ppt_x"/>
                                          </p:val>
                                        </p:tav>
                                        <p:tav tm="100000">
                                          <p:val>
                                            <p:strVal val="#ppt_x"/>
                                          </p:val>
                                        </p:tav>
                                      </p:tavLst>
                                    </p:anim>
                                    <p:anim calcmode="lin" valueType="num">
                                      <p:cBhvr additive="base">
                                        <p:cTn id="37" dur="500" fill="hold"/>
                                        <p:tgtEl>
                                          <p:spTgt spid="132"/>
                                        </p:tgtEl>
                                        <p:attrNameLst>
                                          <p:attrName>ppt_y</p:attrName>
                                        </p:attrNameLst>
                                      </p:cBhvr>
                                      <p:tavLst>
                                        <p:tav tm="0">
                                          <p:val>
                                            <p:strVal val="1+#ppt_h/2"/>
                                          </p:val>
                                        </p:tav>
                                        <p:tav tm="100000">
                                          <p:val>
                                            <p:strVal val="#ppt_y"/>
                                          </p:val>
                                        </p:tav>
                                      </p:tavLst>
                                    </p:anim>
                                  </p:childTnLst>
                                </p:cTn>
                              </p:par>
                            </p:childTnLst>
                          </p:cTn>
                        </p:par>
                        <p:par>
                          <p:cTn id="38" fill="hold">
                            <p:stCondLst>
                              <p:cond delay="2000"/>
                            </p:stCondLst>
                            <p:childTnLst>
                              <p:par>
                                <p:cTn id="39" presetID="8" presetClass="emph" presetSubtype="0" fill="hold" nodeType="afterEffect">
                                  <p:stCondLst>
                                    <p:cond delay="0"/>
                                  </p:stCondLst>
                                  <p:childTnLst>
                                    <p:animRot by="21600000">
                                      <p:cBhvr>
                                        <p:cTn id="40" dur="2000" fill="hold"/>
                                        <p:tgtEl>
                                          <p:spTgt spid="132"/>
                                        </p:tgtEl>
                                        <p:attrNameLst>
                                          <p:attrName>r</p:attrName>
                                        </p:attrNameLst>
                                      </p:cBhvr>
                                    </p:animRot>
                                  </p:childTnLst>
                                </p:cTn>
                              </p:par>
                            </p:childTnLst>
                          </p:cTn>
                        </p:par>
                        <p:par>
                          <p:cTn id="41" fill="hold">
                            <p:stCondLst>
                              <p:cond delay="4000"/>
                            </p:stCondLst>
                            <p:childTnLst>
                              <p:par>
                                <p:cTn id="42" presetID="2" presetClass="entr" presetSubtype="8" fill="hold" grpId="0" nodeType="afterEffect">
                                  <p:stCondLst>
                                    <p:cond delay="0"/>
                                  </p:stCondLst>
                                  <p:childTnLst>
                                    <p:set>
                                      <p:cBhvr>
                                        <p:cTn id="43" dur="1" fill="hold">
                                          <p:stCondLst>
                                            <p:cond delay="0"/>
                                          </p:stCondLst>
                                        </p:cTn>
                                        <p:tgtEl>
                                          <p:spTgt spid="514"/>
                                        </p:tgtEl>
                                        <p:attrNameLst>
                                          <p:attrName>style.visibility</p:attrName>
                                        </p:attrNameLst>
                                      </p:cBhvr>
                                      <p:to>
                                        <p:strVal val="visible"/>
                                      </p:to>
                                    </p:set>
                                    <p:anim calcmode="lin" valueType="num">
                                      <p:cBhvr additive="base">
                                        <p:cTn id="44" dur="500" fill="hold"/>
                                        <p:tgtEl>
                                          <p:spTgt spid="514"/>
                                        </p:tgtEl>
                                        <p:attrNameLst>
                                          <p:attrName>ppt_x</p:attrName>
                                        </p:attrNameLst>
                                      </p:cBhvr>
                                      <p:tavLst>
                                        <p:tav tm="0">
                                          <p:val>
                                            <p:strVal val="0-#ppt_w/2"/>
                                          </p:val>
                                        </p:tav>
                                        <p:tav tm="100000">
                                          <p:val>
                                            <p:strVal val="#ppt_x"/>
                                          </p:val>
                                        </p:tav>
                                      </p:tavLst>
                                    </p:anim>
                                    <p:anim calcmode="lin" valueType="num">
                                      <p:cBhvr additive="base">
                                        <p:cTn id="45" dur="500" fill="hold"/>
                                        <p:tgtEl>
                                          <p:spTgt spid="514"/>
                                        </p:tgtEl>
                                        <p:attrNameLst>
                                          <p:attrName>ppt_y</p:attrName>
                                        </p:attrNameLst>
                                      </p:cBhvr>
                                      <p:tavLst>
                                        <p:tav tm="0">
                                          <p:val>
                                            <p:strVal val="#ppt_y"/>
                                          </p:val>
                                        </p:tav>
                                        <p:tav tm="100000">
                                          <p:val>
                                            <p:strVal val="#ppt_y"/>
                                          </p:val>
                                        </p:tav>
                                      </p:tavLst>
                                    </p:anim>
                                  </p:childTnLst>
                                </p:cTn>
                              </p:par>
                              <p:par>
                                <p:cTn id="46" presetID="10" presetClass="entr" presetSubtype="0" fill="hold" nodeType="withEffect">
                                  <p:stCondLst>
                                    <p:cond delay="1000"/>
                                  </p:stCondLst>
                                  <p:childTnLst>
                                    <p:set>
                                      <p:cBhvr>
                                        <p:cTn id="47" dur="1" fill="hold">
                                          <p:stCondLst>
                                            <p:cond delay="0"/>
                                          </p:stCondLst>
                                        </p:cTn>
                                        <p:tgtEl>
                                          <p:spTgt spid="128"/>
                                        </p:tgtEl>
                                        <p:attrNameLst>
                                          <p:attrName>style.visibility</p:attrName>
                                        </p:attrNameLst>
                                      </p:cBhvr>
                                      <p:to>
                                        <p:strVal val="visible"/>
                                      </p:to>
                                    </p:set>
                                    <p:animEffect transition="in" filter="fade">
                                      <p:cBhvr>
                                        <p:cTn id="48" dur="1000"/>
                                        <p:tgtEl>
                                          <p:spTgt spid="128"/>
                                        </p:tgtEl>
                                      </p:cBhvr>
                                    </p:animEffect>
                                  </p:childTnLst>
                                </p:cTn>
                              </p:par>
                              <p:par>
                                <p:cTn id="49" presetID="42" presetClass="path" presetSubtype="0" accel="50000" decel="50000" autoRev="1" fill="hold" nodeType="withEffect">
                                  <p:stCondLst>
                                    <p:cond delay="0"/>
                                  </p:stCondLst>
                                  <p:childTnLst>
                                    <p:animMotion origin="layout" path="M 5E-6 -3.21814E-6 L 0.12153 -0.42271 " pathEditMode="relative" rAng="0" ptsTypes="AA">
                                      <p:cBhvr>
                                        <p:cTn id="50" dur="1000" fill="hold"/>
                                        <p:tgtEl>
                                          <p:spTgt spid="128"/>
                                        </p:tgtEl>
                                        <p:attrNameLst>
                                          <p:attrName>ppt_x</p:attrName>
                                          <p:attrName>ppt_y</p:attrName>
                                        </p:attrNameLst>
                                      </p:cBhvr>
                                      <p:rCtr x="6076" y="-21135"/>
                                    </p:animMotion>
                                  </p:childTnLst>
                                </p:cTn>
                              </p:par>
                              <p:par>
                                <p:cTn id="51" presetID="10" presetClass="entr" presetSubtype="0" fill="hold" nodeType="withEffect">
                                  <p:stCondLst>
                                    <p:cond delay="1250"/>
                                  </p:stCondLst>
                                  <p:childTnLst>
                                    <p:set>
                                      <p:cBhvr>
                                        <p:cTn id="52" dur="1" fill="hold">
                                          <p:stCondLst>
                                            <p:cond delay="0"/>
                                          </p:stCondLst>
                                        </p:cTn>
                                        <p:tgtEl>
                                          <p:spTgt spid="112"/>
                                        </p:tgtEl>
                                        <p:attrNameLst>
                                          <p:attrName>style.visibility</p:attrName>
                                        </p:attrNameLst>
                                      </p:cBhvr>
                                      <p:to>
                                        <p:strVal val="visible"/>
                                      </p:to>
                                    </p:set>
                                    <p:animEffect transition="in" filter="fade">
                                      <p:cBhvr>
                                        <p:cTn id="53" dur="1000"/>
                                        <p:tgtEl>
                                          <p:spTgt spid="112"/>
                                        </p:tgtEl>
                                      </p:cBhvr>
                                    </p:animEffect>
                                  </p:childTnLst>
                                </p:cTn>
                              </p:par>
                              <p:par>
                                <p:cTn id="54" presetID="42" presetClass="path" presetSubtype="0" accel="50000" decel="50000" autoRev="1" fill="hold" nodeType="withEffect">
                                  <p:stCondLst>
                                    <p:cond delay="250"/>
                                  </p:stCondLst>
                                  <p:childTnLst>
                                    <p:animMotion origin="layout" path="M -4.72222E-6 -1.37388E-6 L 0.39323 -0.00031 " pathEditMode="relative" rAng="0" ptsTypes="AA">
                                      <p:cBhvr>
                                        <p:cTn id="55" dur="1000" fill="hold"/>
                                        <p:tgtEl>
                                          <p:spTgt spid="112"/>
                                        </p:tgtEl>
                                        <p:attrNameLst>
                                          <p:attrName>ppt_x</p:attrName>
                                          <p:attrName>ppt_y</p:attrName>
                                        </p:attrNameLst>
                                      </p:cBhvr>
                                      <p:rCtr x="19653" y="-31"/>
                                    </p:animMotion>
                                  </p:childTnLst>
                                </p:cTn>
                              </p:par>
                              <p:par>
                                <p:cTn id="56" presetID="10" presetClass="entr" presetSubtype="0" fill="hold" nodeType="withEffect">
                                  <p:stCondLst>
                                    <p:cond delay="1500"/>
                                  </p:stCondLst>
                                  <p:childTnLst>
                                    <p:set>
                                      <p:cBhvr>
                                        <p:cTn id="57" dur="1" fill="hold">
                                          <p:stCondLst>
                                            <p:cond delay="0"/>
                                          </p:stCondLst>
                                        </p:cTn>
                                        <p:tgtEl>
                                          <p:spTgt spid="116"/>
                                        </p:tgtEl>
                                        <p:attrNameLst>
                                          <p:attrName>style.visibility</p:attrName>
                                        </p:attrNameLst>
                                      </p:cBhvr>
                                      <p:to>
                                        <p:strVal val="visible"/>
                                      </p:to>
                                    </p:set>
                                    <p:animEffect transition="in" filter="fade">
                                      <p:cBhvr>
                                        <p:cTn id="58" dur="1000"/>
                                        <p:tgtEl>
                                          <p:spTgt spid="116"/>
                                        </p:tgtEl>
                                      </p:cBhvr>
                                    </p:animEffect>
                                  </p:childTnLst>
                                </p:cTn>
                              </p:par>
                              <p:par>
                                <p:cTn id="59" presetID="42" presetClass="path" presetSubtype="0" accel="50000" decel="50000" autoRev="1" fill="hold" nodeType="withEffect">
                                  <p:stCondLst>
                                    <p:cond delay="500"/>
                                  </p:stCondLst>
                                  <p:childTnLst>
                                    <p:animMotion origin="layout" path="M 3.33333E-6 4.07659E-7 L 0.1125 0.3987 " pathEditMode="relative" rAng="0" ptsTypes="AA">
                                      <p:cBhvr>
                                        <p:cTn id="60" dur="1000" fill="hold"/>
                                        <p:tgtEl>
                                          <p:spTgt spid="116"/>
                                        </p:tgtEl>
                                        <p:attrNameLst>
                                          <p:attrName>ppt_x</p:attrName>
                                          <p:attrName>ppt_y</p:attrName>
                                        </p:attrNameLst>
                                      </p:cBhvr>
                                      <p:rCtr x="5625" y="19920"/>
                                    </p:animMotion>
                                  </p:childTnLst>
                                </p:cTn>
                              </p:par>
                              <p:par>
                                <p:cTn id="61" presetID="10" presetClass="entr" presetSubtype="0" fill="hold" nodeType="withEffect">
                                  <p:stCondLst>
                                    <p:cond delay="1750"/>
                                  </p:stCondLst>
                                  <p:childTnLst>
                                    <p:set>
                                      <p:cBhvr>
                                        <p:cTn id="62" dur="1" fill="hold">
                                          <p:stCondLst>
                                            <p:cond delay="0"/>
                                          </p:stCondLst>
                                        </p:cTn>
                                        <p:tgtEl>
                                          <p:spTgt spid="108"/>
                                        </p:tgtEl>
                                        <p:attrNameLst>
                                          <p:attrName>style.visibility</p:attrName>
                                        </p:attrNameLst>
                                      </p:cBhvr>
                                      <p:to>
                                        <p:strVal val="visible"/>
                                      </p:to>
                                    </p:set>
                                    <p:animEffect transition="in" filter="fade">
                                      <p:cBhvr>
                                        <p:cTn id="63" dur="1000"/>
                                        <p:tgtEl>
                                          <p:spTgt spid="108"/>
                                        </p:tgtEl>
                                      </p:cBhvr>
                                    </p:animEffect>
                                  </p:childTnLst>
                                </p:cTn>
                              </p:par>
                              <p:par>
                                <p:cTn id="64" presetID="42" presetClass="path" presetSubtype="0" accel="50000" decel="50000" autoRev="1" fill="hold" nodeType="withEffect">
                                  <p:stCondLst>
                                    <p:cond delay="750"/>
                                  </p:stCondLst>
                                  <p:childTnLst>
                                    <p:animMotion origin="layout" path="M -1.11111E-6 4.07659E-7 L -0.13003 0.3987 " pathEditMode="relative" rAng="0" ptsTypes="AA">
                                      <p:cBhvr>
                                        <p:cTn id="65" dur="1000" fill="hold"/>
                                        <p:tgtEl>
                                          <p:spTgt spid="108"/>
                                        </p:tgtEl>
                                        <p:attrNameLst>
                                          <p:attrName>ppt_x</p:attrName>
                                          <p:attrName>ppt_y</p:attrName>
                                        </p:attrNameLst>
                                      </p:cBhvr>
                                      <p:rCtr x="-6510" y="19920"/>
                                    </p:animMotion>
                                  </p:childTnLst>
                                </p:cTn>
                              </p:par>
                              <p:par>
                                <p:cTn id="66" presetID="10" presetClass="entr" presetSubtype="0" fill="hold" nodeType="withEffect">
                                  <p:stCondLst>
                                    <p:cond delay="2000"/>
                                  </p:stCondLst>
                                  <p:childTnLst>
                                    <p:set>
                                      <p:cBhvr>
                                        <p:cTn id="67" dur="1" fill="hold">
                                          <p:stCondLst>
                                            <p:cond delay="0"/>
                                          </p:stCondLst>
                                        </p:cTn>
                                        <p:tgtEl>
                                          <p:spTgt spid="120"/>
                                        </p:tgtEl>
                                        <p:attrNameLst>
                                          <p:attrName>style.visibility</p:attrName>
                                        </p:attrNameLst>
                                      </p:cBhvr>
                                      <p:to>
                                        <p:strVal val="visible"/>
                                      </p:to>
                                    </p:set>
                                    <p:animEffect transition="in" filter="fade">
                                      <p:cBhvr>
                                        <p:cTn id="68" dur="1000"/>
                                        <p:tgtEl>
                                          <p:spTgt spid="120"/>
                                        </p:tgtEl>
                                      </p:cBhvr>
                                    </p:animEffect>
                                  </p:childTnLst>
                                </p:cTn>
                              </p:par>
                              <p:par>
                                <p:cTn id="69" presetID="42" presetClass="path" presetSubtype="0" accel="50000" decel="50000" autoRev="1" fill="hold" nodeType="withEffect">
                                  <p:stCondLst>
                                    <p:cond delay="1000"/>
                                  </p:stCondLst>
                                  <p:childTnLst>
                                    <p:animMotion origin="layout" path="M -3.88889E-6 1.04971E-6 L -0.4243 0.00154 " pathEditMode="relative" rAng="0" ptsTypes="AA">
                                      <p:cBhvr>
                                        <p:cTn id="70" dur="1000" fill="hold"/>
                                        <p:tgtEl>
                                          <p:spTgt spid="120"/>
                                        </p:tgtEl>
                                        <p:attrNameLst>
                                          <p:attrName>ppt_x</p:attrName>
                                          <p:attrName>ppt_y</p:attrName>
                                        </p:attrNameLst>
                                      </p:cBhvr>
                                      <p:rCtr x="-21215" y="62"/>
                                    </p:animMotion>
                                  </p:childTnLst>
                                </p:cTn>
                              </p:par>
                              <p:par>
                                <p:cTn id="71" presetID="10" presetClass="entr" presetSubtype="0" fill="hold" nodeType="withEffect">
                                  <p:stCondLst>
                                    <p:cond delay="2250"/>
                                  </p:stCondLst>
                                  <p:childTnLst>
                                    <p:set>
                                      <p:cBhvr>
                                        <p:cTn id="72" dur="1" fill="hold">
                                          <p:stCondLst>
                                            <p:cond delay="0"/>
                                          </p:stCondLst>
                                        </p:cTn>
                                        <p:tgtEl>
                                          <p:spTgt spid="124"/>
                                        </p:tgtEl>
                                        <p:attrNameLst>
                                          <p:attrName>style.visibility</p:attrName>
                                        </p:attrNameLst>
                                      </p:cBhvr>
                                      <p:to>
                                        <p:strVal val="visible"/>
                                      </p:to>
                                    </p:set>
                                    <p:animEffect transition="in" filter="fade">
                                      <p:cBhvr>
                                        <p:cTn id="73" dur="1000"/>
                                        <p:tgtEl>
                                          <p:spTgt spid="124"/>
                                        </p:tgtEl>
                                      </p:cBhvr>
                                    </p:animEffect>
                                  </p:childTnLst>
                                </p:cTn>
                              </p:par>
                              <p:par>
                                <p:cTn id="74" presetID="42" presetClass="path" presetSubtype="0" accel="50000" decel="50000" autoRev="1" fill="hold" nodeType="withEffect">
                                  <p:stCondLst>
                                    <p:cond delay="1250"/>
                                  </p:stCondLst>
                                  <p:childTnLst>
                                    <p:animMotion origin="layout" path="M -2.77778E-6 -3.21814E-6 L -0.1467 -0.42271 " pathEditMode="relative" rAng="0" ptsTypes="AA">
                                      <p:cBhvr>
                                        <p:cTn id="75" dur="1000" fill="hold"/>
                                        <p:tgtEl>
                                          <p:spTgt spid="124"/>
                                        </p:tgtEl>
                                        <p:attrNameLst>
                                          <p:attrName>ppt_x</p:attrName>
                                          <p:attrName>ppt_y</p:attrName>
                                        </p:attrNameLst>
                                      </p:cBhvr>
                                      <p:rCtr x="-7344" y="-21135"/>
                                    </p:animMotion>
                                  </p:childTnLst>
                                </p:cTn>
                              </p:par>
                            </p:childTnLst>
                          </p:cTn>
                        </p:par>
                        <p:par>
                          <p:cTn id="76" fill="hold">
                            <p:stCondLst>
                              <p:cond delay="7250"/>
                            </p:stCondLst>
                            <p:childTnLst>
                              <p:par>
                                <p:cTn id="77" presetID="49" presetClass="entr" presetSubtype="0" decel="100000" fill="hold" grpId="0" nodeType="afterEffect">
                                  <p:stCondLst>
                                    <p:cond delay="0"/>
                                  </p:stCondLst>
                                  <p:childTnLst>
                                    <p:set>
                                      <p:cBhvr>
                                        <p:cTn id="78" dur="1" fill="hold">
                                          <p:stCondLst>
                                            <p:cond delay="0"/>
                                          </p:stCondLst>
                                        </p:cTn>
                                        <p:tgtEl>
                                          <p:spTgt spid="502"/>
                                        </p:tgtEl>
                                        <p:attrNameLst>
                                          <p:attrName>style.visibility</p:attrName>
                                        </p:attrNameLst>
                                      </p:cBhvr>
                                      <p:to>
                                        <p:strVal val="visible"/>
                                      </p:to>
                                    </p:set>
                                    <p:anim calcmode="lin" valueType="num">
                                      <p:cBhvr>
                                        <p:cTn id="79" dur="250" fill="hold"/>
                                        <p:tgtEl>
                                          <p:spTgt spid="502"/>
                                        </p:tgtEl>
                                        <p:attrNameLst>
                                          <p:attrName>ppt_w</p:attrName>
                                        </p:attrNameLst>
                                      </p:cBhvr>
                                      <p:tavLst>
                                        <p:tav tm="0">
                                          <p:val>
                                            <p:fltVal val="0"/>
                                          </p:val>
                                        </p:tav>
                                        <p:tav tm="100000">
                                          <p:val>
                                            <p:strVal val="#ppt_w"/>
                                          </p:val>
                                        </p:tav>
                                      </p:tavLst>
                                    </p:anim>
                                    <p:anim calcmode="lin" valueType="num">
                                      <p:cBhvr>
                                        <p:cTn id="80" dur="250" fill="hold"/>
                                        <p:tgtEl>
                                          <p:spTgt spid="502"/>
                                        </p:tgtEl>
                                        <p:attrNameLst>
                                          <p:attrName>ppt_h</p:attrName>
                                        </p:attrNameLst>
                                      </p:cBhvr>
                                      <p:tavLst>
                                        <p:tav tm="0">
                                          <p:val>
                                            <p:fltVal val="0"/>
                                          </p:val>
                                        </p:tav>
                                        <p:tav tm="100000">
                                          <p:val>
                                            <p:strVal val="#ppt_h"/>
                                          </p:val>
                                        </p:tav>
                                      </p:tavLst>
                                    </p:anim>
                                    <p:anim calcmode="lin" valueType="num">
                                      <p:cBhvr>
                                        <p:cTn id="81" dur="250" fill="hold"/>
                                        <p:tgtEl>
                                          <p:spTgt spid="502"/>
                                        </p:tgtEl>
                                        <p:attrNameLst>
                                          <p:attrName>style.rotation</p:attrName>
                                        </p:attrNameLst>
                                      </p:cBhvr>
                                      <p:tavLst>
                                        <p:tav tm="0">
                                          <p:val>
                                            <p:fltVal val="360"/>
                                          </p:val>
                                        </p:tav>
                                        <p:tav tm="100000">
                                          <p:val>
                                            <p:fltVal val="0"/>
                                          </p:val>
                                        </p:tav>
                                      </p:tavLst>
                                    </p:anim>
                                    <p:animEffect transition="in" filter="fade">
                                      <p:cBhvr>
                                        <p:cTn id="82" dur="250"/>
                                        <p:tgtEl>
                                          <p:spTgt spid="502"/>
                                        </p:tgtEl>
                                      </p:cBhvr>
                                    </p:animEffect>
                                  </p:childTnLst>
                                </p:cTn>
                              </p:par>
                            </p:childTnLst>
                          </p:cTn>
                        </p:par>
                        <p:par>
                          <p:cTn id="83" fill="hold">
                            <p:stCondLst>
                              <p:cond delay="7500"/>
                            </p:stCondLst>
                            <p:childTnLst>
                              <p:par>
                                <p:cTn id="84" presetID="49" presetClass="entr" presetSubtype="0" decel="100000" fill="hold" grpId="0" nodeType="afterEffect">
                                  <p:stCondLst>
                                    <p:cond delay="0"/>
                                  </p:stCondLst>
                                  <p:childTnLst>
                                    <p:set>
                                      <p:cBhvr>
                                        <p:cTn id="85" dur="1" fill="hold">
                                          <p:stCondLst>
                                            <p:cond delay="0"/>
                                          </p:stCondLst>
                                        </p:cTn>
                                        <p:tgtEl>
                                          <p:spTgt spid="504"/>
                                        </p:tgtEl>
                                        <p:attrNameLst>
                                          <p:attrName>style.visibility</p:attrName>
                                        </p:attrNameLst>
                                      </p:cBhvr>
                                      <p:to>
                                        <p:strVal val="visible"/>
                                      </p:to>
                                    </p:set>
                                    <p:anim calcmode="lin" valueType="num">
                                      <p:cBhvr>
                                        <p:cTn id="86" dur="250" fill="hold"/>
                                        <p:tgtEl>
                                          <p:spTgt spid="504"/>
                                        </p:tgtEl>
                                        <p:attrNameLst>
                                          <p:attrName>ppt_w</p:attrName>
                                        </p:attrNameLst>
                                      </p:cBhvr>
                                      <p:tavLst>
                                        <p:tav tm="0">
                                          <p:val>
                                            <p:fltVal val="0"/>
                                          </p:val>
                                        </p:tav>
                                        <p:tav tm="100000">
                                          <p:val>
                                            <p:strVal val="#ppt_w"/>
                                          </p:val>
                                        </p:tav>
                                      </p:tavLst>
                                    </p:anim>
                                    <p:anim calcmode="lin" valueType="num">
                                      <p:cBhvr>
                                        <p:cTn id="87" dur="250" fill="hold"/>
                                        <p:tgtEl>
                                          <p:spTgt spid="504"/>
                                        </p:tgtEl>
                                        <p:attrNameLst>
                                          <p:attrName>ppt_h</p:attrName>
                                        </p:attrNameLst>
                                      </p:cBhvr>
                                      <p:tavLst>
                                        <p:tav tm="0">
                                          <p:val>
                                            <p:fltVal val="0"/>
                                          </p:val>
                                        </p:tav>
                                        <p:tav tm="100000">
                                          <p:val>
                                            <p:strVal val="#ppt_h"/>
                                          </p:val>
                                        </p:tav>
                                      </p:tavLst>
                                    </p:anim>
                                    <p:anim calcmode="lin" valueType="num">
                                      <p:cBhvr>
                                        <p:cTn id="88" dur="250" fill="hold"/>
                                        <p:tgtEl>
                                          <p:spTgt spid="504"/>
                                        </p:tgtEl>
                                        <p:attrNameLst>
                                          <p:attrName>style.rotation</p:attrName>
                                        </p:attrNameLst>
                                      </p:cBhvr>
                                      <p:tavLst>
                                        <p:tav tm="0">
                                          <p:val>
                                            <p:fltVal val="360"/>
                                          </p:val>
                                        </p:tav>
                                        <p:tav tm="100000">
                                          <p:val>
                                            <p:fltVal val="0"/>
                                          </p:val>
                                        </p:tav>
                                      </p:tavLst>
                                    </p:anim>
                                    <p:animEffect transition="in" filter="fade">
                                      <p:cBhvr>
                                        <p:cTn id="89" dur="250"/>
                                        <p:tgtEl>
                                          <p:spTgt spid="504"/>
                                        </p:tgtEl>
                                      </p:cBhvr>
                                    </p:animEffect>
                                  </p:childTnLst>
                                </p:cTn>
                              </p:par>
                            </p:childTnLst>
                          </p:cTn>
                        </p:par>
                        <p:par>
                          <p:cTn id="90" fill="hold">
                            <p:stCondLst>
                              <p:cond delay="7750"/>
                            </p:stCondLst>
                            <p:childTnLst>
                              <p:par>
                                <p:cTn id="91" presetID="49" presetClass="entr" presetSubtype="0" decel="100000" fill="hold" grpId="0" nodeType="afterEffect">
                                  <p:stCondLst>
                                    <p:cond delay="0"/>
                                  </p:stCondLst>
                                  <p:childTnLst>
                                    <p:set>
                                      <p:cBhvr>
                                        <p:cTn id="92" dur="1" fill="hold">
                                          <p:stCondLst>
                                            <p:cond delay="0"/>
                                          </p:stCondLst>
                                        </p:cTn>
                                        <p:tgtEl>
                                          <p:spTgt spid="506"/>
                                        </p:tgtEl>
                                        <p:attrNameLst>
                                          <p:attrName>style.visibility</p:attrName>
                                        </p:attrNameLst>
                                      </p:cBhvr>
                                      <p:to>
                                        <p:strVal val="visible"/>
                                      </p:to>
                                    </p:set>
                                    <p:anim calcmode="lin" valueType="num">
                                      <p:cBhvr>
                                        <p:cTn id="93" dur="250" fill="hold"/>
                                        <p:tgtEl>
                                          <p:spTgt spid="506"/>
                                        </p:tgtEl>
                                        <p:attrNameLst>
                                          <p:attrName>ppt_w</p:attrName>
                                        </p:attrNameLst>
                                      </p:cBhvr>
                                      <p:tavLst>
                                        <p:tav tm="0">
                                          <p:val>
                                            <p:fltVal val="0"/>
                                          </p:val>
                                        </p:tav>
                                        <p:tav tm="100000">
                                          <p:val>
                                            <p:strVal val="#ppt_w"/>
                                          </p:val>
                                        </p:tav>
                                      </p:tavLst>
                                    </p:anim>
                                    <p:anim calcmode="lin" valueType="num">
                                      <p:cBhvr>
                                        <p:cTn id="94" dur="250" fill="hold"/>
                                        <p:tgtEl>
                                          <p:spTgt spid="506"/>
                                        </p:tgtEl>
                                        <p:attrNameLst>
                                          <p:attrName>ppt_h</p:attrName>
                                        </p:attrNameLst>
                                      </p:cBhvr>
                                      <p:tavLst>
                                        <p:tav tm="0">
                                          <p:val>
                                            <p:fltVal val="0"/>
                                          </p:val>
                                        </p:tav>
                                        <p:tav tm="100000">
                                          <p:val>
                                            <p:strVal val="#ppt_h"/>
                                          </p:val>
                                        </p:tav>
                                      </p:tavLst>
                                    </p:anim>
                                    <p:anim calcmode="lin" valueType="num">
                                      <p:cBhvr>
                                        <p:cTn id="95" dur="250" fill="hold"/>
                                        <p:tgtEl>
                                          <p:spTgt spid="506"/>
                                        </p:tgtEl>
                                        <p:attrNameLst>
                                          <p:attrName>style.rotation</p:attrName>
                                        </p:attrNameLst>
                                      </p:cBhvr>
                                      <p:tavLst>
                                        <p:tav tm="0">
                                          <p:val>
                                            <p:fltVal val="360"/>
                                          </p:val>
                                        </p:tav>
                                        <p:tav tm="100000">
                                          <p:val>
                                            <p:fltVal val="0"/>
                                          </p:val>
                                        </p:tav>
                                      </p:tavLst>
                                    </p:anim>
                                    <p:animEffect transition="in" filter="fade">
                                      <p:cBhvr>
                                        <p:cTn id="96" dur="250"/>
                                        <p:tgtEl>
                                          <p:spTgt spid="506"/>
                                        </p:tgtEl>
                                      </p:cBhvr>
                                    </p:animEffect>
                                  </p:childTnLst>
                                </p:cTn>
                              </p:par>
                            </p:childTnLst>
                          </p:cTn>
                        </p:par>
                        <p:par>
                          <p:cTn id="97" fill="hold">
                            <p:stCondLst>
                              <p:cond delay="8000"/>
                            </p:stCondLst>
                            <p:childTnLst>
                              <p:par>
                                <p:cTn id="98" presetID="49" presetClass="entr" presetSubtype="0" decel="100000" fill="hold" grpId="0" nodeType="afterEffect">
                                  <p:stCondLst>
                                    <p:cond delay="0"/>
                                  </p:stCondLst>
                                  <p:childTnLst>
                                    <p:set>
                                      <p:cBhvr>
                                        <p:cTn id="99" dur="1" fill="hold">
                                          <p:stCondLst>
                                            <p:cond delay="0"/>
                                          </p:stCondLst>
                                        </p:cTn>
                                        <p:tgtEl>
                                          <p:spTgt spid="508"/>
                                        </p:tgtEl>
                                        <p:attrNameLst>
                                          <p:attrName>style.visibility</p:attrName>
                                        </p:attrNameLst>
                                      </p:cBhvr>
                                      <p:to>
                                        <p:strVal val="visible"/>
                                      </p:to>
                                    </p:set>
                                    <p:anim calcmode="lin" valueType="num">
                                      <p:cBhvr>
                                        <p:cTn id="100" dur="250" fill="hold"/>
                                        <p:tgtEl>
                                          <p:spTgt spid="508"/>
                                        </p:tgtEl>
                                        <p:attrNameLst>
                                          <p:attrName>ppt_w</p:attrName>
                                        </p:attrNameLst>
                                      </p:cBhvr>
                                      <p:tavLst>
                                        <p:tav tm="0">
                                          <p:val>
                                            <p:fltVal val="0"/>
                                          </p:val>
                                        </p:tav>
                                        <p:tav tm="100000">
                                          <p:val>
                                            <p:strVal val="#ppt_w"/>
                                          </p:val>
                                        </p:tav>
                                      </p:tavLst>
                                    </p:anim>
                                    <p:anim calcmode="lin" valueType="num">
                                      <p:cBhvr>
                                        <p:cTn id="101" dur="250" fill="hold"/>
                                        <p:tgtEl>
                                          <p:spTgt spid="508"/>
                                        </p:tgtEl>
                                        <p:attrNameLst>
                                          <p:attrName>ppt_h</p:attrName>
                                        </p:attrNameLst>
                                      </p:cBhvr>
                                      <p:tavLst>
                                        <p:tav tm="0">
                                          <p:val>
                                            <p:fltVal val="0"/>
                                          </p:val>
                                        </p:tav>
                                        <p:tav tm="100000">
                                          <p:val>
                                            <p:strVal val="#ppt_h"/>
                                          </p:val>
                                        </p:tav>
                                      </p:tavLst>
                                    </p:anim>
                                    <p:anim calcmode="lin" valueType="num">
                                      <p:cBhvr>
                                        <p:cTn id="102" dur="250" fill="hold"/>
                                        <p:tgtEl>
                                          <p:spTgt spid="508"/>
                                        </p:tgtEl>
                                        <p:attrNameLst>
                                          <p:attrName>style.rotation</p:attrName>
                                        </p:attrNameLst>
                                      </p:cBhvr>
                                      <p:tavLst>
                                        <p:tav tm="0">
                                          <p:val>
                                            <p:fltVal val="360"/>
                                          </p:val>
                                        </p:tav>
                                        <p:tav tm="100000">
                                          <p:val>
                                            <p:fltVal val="0"/>
                                          </p:val>
                                        </p:tav>
                                      </p:tavLst>
                                    </p:anim>
                                    <p:animEffect transition="in" filter="fade">
                                      <p:cBhvr>
                                        <p:cTn id="103" dur="250"/>
                                        <p:tgtEl>
                                          <p:spTgt spid="508"/>
                                        </p:tgtEl>
                                      </p:cBhvr>
                                    </p:animEffect>
                                  </p:childTnLst>
                                </p:cTn>
                              </p:par>
                            </p:childTnLst>
                          </p:cTn>
                        </p:par>
                        <p:par>
                          <p:cTn id="104" fill="hold">
                            <p:stCondLst>
                              <p:cond delay="8250"/>
                            </p:stCondLst>
                            <p:childTnLst>
                              <p:par>
                                <p:cTn id="105" presetID="49" presetClass="entr" presetSubtype="0" decel="100000" fill="hold" grpId="0" nodeType="afterEffect">
                                  <p:stCondLst>
                                    <p:cond delay="0"/>
                                  </p:stCondLst>
                                  <p:childTnLst>
                                    <p:set>
                                      <p:cBhvr>
                                        <p:cTn id="106" dur="1" fill="hold">
                                          <p:stCondLst>
                                            <p:cond delay="0"/>
                                          </p:stCondLst>
                                        </p:cTn>
                                        <p:tgtEl>
                                          <p:spTgt spid="510"/>
                                        </p:tgtEl>
                                        <p:attrNameLst>
                                          <p:attrName>style.visibility</p:attrName>
                                        </p:attrNameLst>
                                      </p:cBhvr>
                                      <p:to>
                                        <p:strVal val="visible"/>
                                      </p:to>
                                    </p:set>
                                    <p:anim calcmode="lin" valueType="num">
                                      <p:cBhvr>
                                        <p:cTn id="107" dur="250" fill="hold"/>
                                        <p:tgtEl>
                                          <p:spTgt spid="510"/>
                                        </p:tgtEl>
                                        <p:attrNameLst>
                                          <p:attrName>ppt_w</p:attrName>
                                        </p:attrNameLst>
                                      </p:cBhvr>
                                      <p:tavLst>
                                        <p:tav tm="0">
                                          <p:val>
                                            <p:fltVal val="0"/>
                                          </p:val>
                                        </p:tav>
                                        <p:tav tm="100000">
                                          <p:val>
                                            <p:strVal val="#ppt_w"/>
                                          </p:val>
                                        </p:tav>
                                      </p:tavLst>
                                    </p:anim>
                                    <p:anim calcmode="lin" valueType="num">
                                      <p:cBhvr>
                                        <p:cTn id="108" dur="250" fill="hold"/>
                                        <p:tgtEl>
                                          <p:spTgt spid="510"/>
                                        </p:tgtEl>
                                        <p:attrNameLst>
                                          <p:attrName>ppt_h</p:attrName>
                                        </p:attrNameLst>
                                      </p:cBhvr>
                                      <p:tavLst>
                                        <p:tav tm="0">
                                          <p:val>
                                            <p:fltVal val="0"/>
                                          </p:val>
                                        </p:tav>
                                        <p:tav tm="100000">
                                          <p:val>
                                            <p:strVal val="#ppt_h"/>
                                          </p:val>
                                        </p:tav>
                                      </p:tavLst>
                                    </p:anim>
                                    <p:anim calcmode="lin" valueType="num">
                                      <p:cBhvr>
                                        <p:cTn id="109" dur="250" fill="hold"/>
                                        <p:tgtEl>
                                          <p:spTgt spid="510"/>
                                        </p:tgtEl>
                                        <p:attrNameLst>
                                          <p:attrName>style.rotation</p:attrName>
                                        </p:attrNameLst>
                                      </p:cBhvr>
                                      <p:tavLst>
                                        <p:tav tm="0">
                                          <p:val>
                                            <p:fltVal val="360"/>
                                          </p:val>
                                        </p:tav>
                                        <p:tav tm="100000">
                                          <p:val>
                                            <p:fltVal val="0"/>
                                          </p:val>
                                        </p:tav>
                                      </p:tavLst>
                                    </p:anim>
                                    <p:animEffect transition="in" filter="fade">
                                      <p:cBhvr>
                                        <p:cTn id="110" dur="250"/>
                                        <p:tgtEl>
                                          <p:spTgt spid="510"/>
                                        </p:tgtEl>
                                      </p:cBhvr>
                                    </p:animEffect>
                                  </p:childTnLst>
                                </p:cTn>
                              </p:par>
                            </p:childTnLst>
                          </p:cTn>
                        </p:par>
                        <p:par>
                          <p:cTn id="111" fill="hold">
                            <p:stCondLst>
                              <p:cond delay="8500"/>
                            </p:stCondLst>
                            <p:childTnLst>
                              <p:par>
                                <p:cTn id="112" presetID="49" presetClass="entr" presetSubtype="0" decel="100000" fill="hold" grpId="0" nodeType="afterEffect">
                                  <p:stCondLst>
                                    <p:cond delay="0"/>
                                  </p:stCondLst>
                                  <p:childTnLst>
                                    <p:set>
                                      <p:cBhvr>
                                        <p:cTn id="113" dur="1" fill="hold">
                                          <p:stCondLst>
                                            <p:cond delay="0"/>
                                          </p:stCondLst>
                                        </p:cTn>
                                        <p:tgtEl>
                                          <p:spTgt spid="512"/>
                                        </p:tgtEl>
                                        <p:attrNameLst>
                                          <p:attrName>style.visibility</p:attrName>
                                        </p:attrNameLst>
                                      </p:cBhvr>
                                      <p:to>
                                        <p:strVal val="visible"/>
                                      </p:to>
                                    </p:set>
                                    <p:anim calcmode="lin" valueType="num">
                                      <p:cBhvr>
                                        <p:cTn id="114" dur="250" fill="hold"/>
                                        <p:tgtEl>
                                          <p:spTgt spid="512"/>
                                        </p:tgtEl>
                                        <p:attrNameLst>
                                          <p:attrName>ppt_w</p:attrName>
                                        </p:attrNameLst>
                                      </p:cBhvr>
                                      <p:tavLst>
                                        <p:tav tm="0">
                                          <p:val>
                                            <p:fltVal val="0"/>
                                          </p:val>
                                        </p:tav>
                                        <p:tav tm="100000">
                                          <p:val>
                                            <p:strVal val="#ppt_w"/>
                                          </p:val>
                                        </p:tav>
                                      </p:tavLst>
                                    </p:anim>
                                    <p:anim calcmode="lin" valueType="num">
                                      <p:cBhvr>
                                        <p:cTn id="115" dur="250" fill="hold"/>
                                        <p:tgtEl>
                                          <p:spTgt spid="512"/>
                                        </p:tgtEl>
                                        <p:attrNameLst>
                                          <p:attrName>ppt_h</p:attrName>
                                        </p:attrNameLst>
                                      </p:cBhvr>
                                      <p:tavLst>
                                        <p:tav tm="0">
                                          <p:val>
                                            <p:fltVal val="0"/>
                                          </p:val>
                                        </p:tav>
                                        <p:tav tm="100000">
                                          <p:val>
                                            <p:strVal val="#ppt_h"/>
                                          </p:val>
                                        </p:tav>
                                      </p:tavLst>
                                    </p:anim>
                                    <p:anim calcmode="lin" valueType="num">
                                      <p:cBhvr>
                                        <p:cTn id="116" dur="250" fill="hold"/>
                                        <p:tgtEl>
                                          <p:spTgt spid="512"/>
                                        </p:tgtEl>
                                        <p:attrNameLst>
                                          <p:attrName>style.rotation</p:attrName>
                                        </p:attrNameLst>
                                      </p:cBhvr>
                                      <p:tavLst>
                                        <p:tav tm="0">
                                          <p:val>
                                            <p:fltVal val="360"/>
                                          </p:val>
                                        </p:tav>
                                        <p:tav tm="100000">
                                          <p:val>
                                            <p:fltVal val="0"/>
                                          </p:val>
                                        </p:tav>
                                      </p:tavLst>
                                    </p:anim>
                                    <p:animEffect transition="in" filter="fade">
                                      <p:cBhvr>
                                        <p:cTn id="117" dur="25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02" grpId="0"/>
      <p:bldP spid="504" grpId="0"/>
      <p:bldP spid="506" grpId="0"/>
      <p:bldP spid="508" grpId="0"/>
      <p:bldP spid="510" grpId="0"/>
      <p:bldP spid="512" grpId="0"/>
      <p:bldP spid="514" grpId="0"/>
      <p:bldP spid="513" grpId="0"/>
      <p:bldP spid="523" grpId="0"/>
      <p:bldP spid="524" grpId="0"/>
      <p:bldP spid="5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0" y="663394"/>
            <a:ext cx="8742789"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grpSp>
        <p:nvGrpSpPr>
          <p:cNvPr id="2" name="组合 27"/>
          <p:cNvGrpSpPr/>
          <p:nvPr/>
        </p:nvGrpSpPr>
        <p:grpSpPr>
          <a:xfrm>
            <a:off x="432753" y="233171"/>
            <a:ext cx="294999" cy="355462"/>
            <a:chOff x="385763" y="223636"/>
            <a:chExt cx="400979" cy="483164"/>
          </a:xfrm>
        </p:grpSpPr>
        <p:sp>
          <p:nvSpPr>
            <p:cNvPr id="26"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27" name="MH_Other_9"/>
            <p:cNvSpPr/>
            <p:nvPr>
              <p:custDataLst>
                <p:tags r:id="rId14"/>
              </p:custDataLst>
            </p:nvPr>
          </p:nvSpPr>
          <p:spPr>
            <a:xfrm>
              <a:off x="455859" y="284494"/>
              <a:ext cx="273835" cy="273834"/>
            </a:xfrm>
            <a:prstGeom prst="ellipse">
              <a:avLst/>
            </a:prstGeom>
            <a:solidFill>
              <a:srgbClr val="03887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zh-CN" altLang="en-US" dirty="0">
                <a:solidFill>
                  <a:prstClr val="white"/>
                </a:solidFill>
                <a:latin typeface="Impact" panose="020B0806030902050204" pitchFamily="34" charset="0"/>
                <a:ea typeface="微软雅黑" panose="020B0503020204020204" pitchFamily="34" charset="-122"/>
              </a:endParaRPr>
            </a:p>
          </p:txBody>
        </p:sp>
      </p:grpSp>
      <p:sp>
        <p:nvSpPr>
          <p:cNvPr id="189" name="MH_Other_4"/>
          <p:cNvSpPr/>
          <p:nvPr>
            <p:custDataLst>
              <p:tags r:id="rId1"/>
            </p:custDataLst>
          </p:nvPr>
        </p:nvSpPr>
        <p:spPr>
          <a:xfrm flipH="1">
            <a:off x="3747513" y="1628334"/>
            <a:ext cx="833423" cy="1852899"/>
          </a:xfrm>
          <a:custGeom>
            <a:avLst/>
            <a:gdLst>
              <a:gd name="connsiteX0" fmla="*/ 221247 w 863600"/>
              <a:gd name="connsiteY0" fmla="*/ 0 h 1825043"/>
              <a:gd name="connsiteX1" fmla="*/ 0 w 863600"/>
              <a:gd name="connsiteY1" fmla="*/ 221247 h 1825043"/>
              <a:gd name="connsiteX2" fmla="*/ 0 w 863600"/>
              <a:gd name="connsiteY2" fmla="*/ 1013461 h 1825043"/>
              <a:gd name="connsiteX3" fmla="*/ 0 w 863600"/>
              <a:gd name="connsiteY3" fmla="*/ 1615441 h 1825043"/>
              <a:gd name="connsiteX4" fmla="*/ 0 w 863600"/>
              <a:gd name="connsiteY4" fmla="*/ 1825043 h 1825043"/>
              <a:gd name="connsiteX5" fmla="*/ 140965 w 863600"/>
              <a:gd name="connsiteY5" fmla="*/ 1825043 h 1825043"/>
              <a:gd name="connsiteX6" fmla="*/ 140965 w 863600"/>
              <a:gd name="connsiteY6" fmla="*/ 1013461 h 1825043"/>
              <a:gd name="connsiteX7" fmla="*/ 140965 w 863600"/>
              <a:gd name="connsiteY7" fmla="*/ 221247 h 1825043"/>
              <a:gd name="connsiteX8" fmla="*/ 221247 w 863600"/>
              <a:gd name="connsiteY8" fmla="*/ 140965 h 1825043"/>
              <a:gd name="connsiteX9" fmla="*/ 863600 w 863600"/>
              <a:gd name="connsiteY9" fmla="*/ 140965 h 1825043"/>
              <a:gd name="connsiteX10" fmla="*/ 863600 w 863600"/>
              <a:gd name="connsiteY10" fmla="*/ 1 h 182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3600" h="1825043">
                <a:moveTo>
                  <a:pt x="221247" y="0"/>
                </a:moveTo>
                <a:cubicBezTo>
                  <a:pt x="99056" y="0"/>
                  <a:pt x="0" y="99056"/>
                  <a:pt x="0" y="221247"/>
                </a:cubicBezTo>
                <a:lnTo>
                  <a:pt x="0" y="1013461"/>
                </a:lnTo>
                <a:lnTo>
                  <a:pt x="0" y="1615441"/>
                </a:lnTo>
                <a:lnTo>
                  <a:pt x="0" y="1825043"/>
                </a:lnTo>
                <a:lnTo>
                  <a:pt x="140965" y="1825043"/>
                </a:lnTo>
                <a:lnTo>
                  <a:pt x="140965" y="1013461"/>
                </a:lnTo>
                <a:lnTo>
                  <a:pt x="140965" y="221247"/>
                </a:lnTo>
                <a:cubicBezTo>
                  <a:pt x="140965" y="176908"/>
                  <a:pt x="176908" y="140965"/>
                  <a:pt x="221247" y="140965"/>
                </a:cubicBezTo>
                <a:lnTo>
                  <a:pt x="863600" y="140965"/>
                </a:lnTo>
                <a:lnTo>
                  <a:pt x="863600" y="1"/>
                </a:lnTo>
                <a:close/>
              </a:path>
            </a:pathLst>
          </a:custGeom>
          <a:solidFill>
            <a:srgbClr val="FFFFFF"/>
          </a:solidFill>
          <a:ln w="3175" cap="flat" cmpd="sng" algn="ctr">
            <a:solidFill>
              <a:srgbClr val="EAEAEA"/>
            </a:solidFill>
            <a:prstDash val="solid"/>
          </a:ln>
          <a:effectLst>
            <a:outerShdw dist="38100" dir="5400000" algn="t" rotWithShape="0">
              <a:prstClr val="black">
                <a:alpha val="1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pitchFamily="34" charset="0"/>
              <a:ea typeface="微软雅黑" panose="020B0503020204020204" pitchFamily="34" charset="-122"/>
              <a:cs typeface="+mn-cs"/>
            </a:endParaRPr>
          </a:p>
        </p:txBody>
      </p:sp>
      <p:sp>
        <p:nvSpPr>
          <p:cNvPr id="190" name="MH_Other_1"/>
          <p:cNvSpPr/>
          <p:nvPr>
            <p:custDataLst>
              <p:tags r:id="rId2"/>
            </p:custDataLst>
          </p:nvPr>
        </p:nvSpPr>
        <p:spPr>
          <a:xfrm>
            <a:off x="4513367" y="2720376"/>
            <a:ext cx="833423" cy="1243457"/>
          </a:xfrm>
          <a:custGeom>
            <a:avLst/>
            <a:gdLst>
              <a:gd name="connsiteX0" fmla="*/ 221247 w 863600"/>
              <a:gd name="connsiteY0" fmla="*/ 0 h 1615441"/>
              <a:gd name="connsiteX1" fmla="*/ 863600 w 863600"/>
              <a:gd name="connsiteY1" fmla="*/ 1 h 1615441"/>
              <a:gd name="connsiteX2" fmla="*/ 863600 w 863600"/>
              <a:gd name="connsiteY2" fmla="*/ 140965 h 1615441"/>
              <a:gd name="connsiteX3" fmla="*/ 221247 w 863600"/>
              <a:gd name="connsiteY3" fmla="*/ 140965 h 1615441"/>
              <a:gd name="connsiteX4" fmla="*/ 140965 w 863600"/>
              <a:gd name="connsiteY4" fmla="*/ 221247 h 1615441"/>
              <a:gd name="connsiteX5" fmla="*/ 140964 w 863600"/>
              <a:gd name="connsiteY5" fmla="*/ 1615441 h 1615441"/>
              <a:gd name="connsiteX6" fmla="*/ 0 w 863600"/>
              <a:gd name="connsiteY6" fmla="*/ 1615441 h 1615441"/>
              <a:gd name="connsiteX7" fmla="*/ 0 w 863600"/>
              <a:gd name="connsiteY7" fmla="*/ 221247 h 1615441"/>
              <a:gd name="connsiteX8" fmla="*/ 221247 w 863600"/>
              <a:gd name="connsiteY8" fmla="*/ 0 h 161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600" h="1615441">
                <a:moveTo>
                  <a:pt x="221247" y="0"/>
                </a:moveTo>
                <a:lnTo>
                  <a:pt x="863600" y="1"/>
                </a:lnTo>
                <a:lnTo>
                  <a:pt x="863600" y="140965"/>
                </a:lnTo>
                <a:lnTo>
                  <a:pt x="221247" y="140965"/>
                </a:lnTo>
                <a:cubicBezTo>
                  <a:pt x="176908" y="140965"/>
                  <a:pt x="140965" y="176908"/>
                  <a:pt x="140965" y="221247"/>
                </a:cubicBezTo>
                <a:cubicBezTo>
                  <a:pt x="140965" y="685978"/>
                  <a:pt x="140964" y="1150710"/>
                  <a:pt x="140964" y="1615441"/>
                </a:cubicBezTo>
                <a:lnTo>
                  <a:pt x="0" y="1615441"/>
                </a:lnTo>
                <a:lnTo>
                  <a:pt x="0" y="221247"/>
                </a:lnTo>
                <a:cubicBezTo>
                  <a:pt x="0" y="99056"/>
                  <a:pt x="99056" y="0"/>
                  <a:pt x="221247" y="0"/>
                </a:cubicBezTo>
                <a:close/>
              </a:path>
            </a:pathLst>
          </a:custGeom>
          <a:solidFill>
            <a:srgbClr val="FFFFFF"/>
          </a:solidFill>
          <a:ln w="3175" cap="flat" cmpd="sng" algn="ctr">
            <a:solidFill>
              <a:srgbClr val="EAEAEA"/>
            </a:solidFill>
            <a:prstDash val="solid"/>
          </a:ln>
          <a:effectLst>
            <a:outerShdw dist="38100" dir="5400000" algn="t" rotWithShape="0">
              <a:prstClr val="black">
                <a:alpha val="1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pitchFamily="34" charset="0"/>
              <a:ea typeface="微软雅黑" panose="020B0503020204020204" pitchFamily="34" charset="-122"/>
              <a:cs typeface="+mn-cs"/>
            </a:endParaRPr>
          </a:p>
        </p:txBody>
      </p:sp>
      <p:sp>
        <p:nvSpPr>
          <p:cNvPr id="191" name="MH_Other_3"/>
          <p:cNvSpPr/>
          <p:nvPr>
            <p:custDataLst>
              <p:tags r:id="rId3"/>
            </p:custDataLst>
          </p:nvPr>
        </p:nvSpPr>
        <p:spPr>
          <a:xfrm flipH="1">
            <a:off x="3861689" y="3683402"/>
            <a:ext cx="833423" cy="712231"/>
          </a:xfrm>
          <a:custGeom>
            <a:avLst/>
            <a:gdLst>
              <a:gd name="connsiteX0" fmla="*/ 221247 w 863600"/>
              <a:gd name="connsiteY0" fmla="*/ 0 h 746809"/>
              <a:gd name="connsiteX1" fmla="*/ 0 w 863600"/>
              <a:gd name="connsiteY1" fmla="*/ 221247 h 746809"/>
              <a:gd name="connsiteX2" fmla="*/ 0 w 863600"/>
              <a:gd name="connsiteY2" fmla="*/ 746809 h 746809"/>
              <a:gd name="connsiteX3" fmla="*/ 140965 w 863600"/>
              <a:gd name="connsiteY3" fmla="*/ 746809 h 746809"/>
              <a:gd name="connsiteX4" fmla="*/ 140965 w 863600"/>
              <a:gd name="connsiteY4" fmla="*/ 221247 h 746809"/>
              <a:gd name="connsiteX5" fmla="*/ 221247 w 863600"/>
              <a:gd name="connsiteY5" fmla="*/ 140965 h 746809"/>
              <a:gd name="connsiteX6" fmla="*/ 863600 w 863600"/>
              <a:gd name="connsiteY6" fmla="*/ 140965 h 746809"/>
              <a:gd name="connsiteX7" fmla="*/ 863600 w 863600"/>
              <a:gd name="connsiteY7" fmla="*/ 1 h 74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600" h="746809">
                <a:moveTo>
                  <a:pt x="221247" y="0"/>
                </a:moveTo>
                <a:cubicBezTo>
                  <a:pt x="99056" y="0"/>
                  <a:pt x="0" y="99056"/>
                  <a:pt x="0" y="221247"/>
                </a:cubicBezTo>
                <a:lnTo>
                  <a:pt x="0" y="746809"/>
                </a:lnTo>
                <a:lnTo>
                  <a:pt x="140965" y="746809"/>
                </a:lnTo>
                <a:lnTo>
                  <a:pt x="140965" y="221247"/>
                </a:lnTo>
                <a:cubicBezTo>
                  <a:pt x="140965" y="176908"/>
                  <a:pt x="176908" y="140965"/>
                  <a:pt x="221247" y="140965"/>
                </a:cubicBezTo>
                <a:lnTo>
                  <a:pt x="863600" y="140965"/>
                </a:lnTo>
                <a:lnTo>
                  <a:pt x="863600" y="1"/>
                </a:lnTo>
                <a:close/>
              </a:path>
            </a:pathLst>
          </a:custGeom>
          <a:solidFill>
            <a:srgbClr val="FFFFFF"/>
          </a:solidFill>
          <a:ln w="3175" cap="flat" cmpd="sng" algn="ctr">
            <a:solidFill>
              <a:srgbClr val="EAEAEA"/>
            </a:solidFill>
            <a:prstDash val="solid"/>
          </a:ln>
          <a:effectLst>
            <a:outerShdw dist="38100" dir="5400000" algn="t" rotWithShape="0">
              <a:prstClr val="black">
                <a:alpha val="1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pitchFamily="34" charset="0"/>
              <a:ea typeface="微软雅黑" panose="020B0503020204020204" pitchFamily="34" charset="-122"/>
              <a:cs typeface="+mn-cs"/>
            </a:endParaRPr>
          </a:p>
        </p:txBody>
      </p:sp>
      <p:grpSp>
        <p:nvGrpSpPr>
          <p:cNvPr id="4" name="组合 192"/>
          <p:cNvGrpSpPr/>
          <p:nvPr/>
        </p:nvGrpSpPr>
        <p:grpSpPr>
          <a:xfrm>
            <a:off x="5174098" y="1710267"/>
            <a:ext cx="1379102" cy="1370712"/>
            <a:chOff x="4229236" y="3968984"/>
            <a:chExt cx="792000" cy="792000"/>
          </a:xfrm>
        </p:grpSpPr>
        <p:sp>
          <p:nvSpPr>
            <p:cNvPr id="194" name="MH_Other_2"/>
            <p:cNvSpPr/>
            <p:nvPr>
              <p:custDataLst>
                <p:tags r:id="rId12"/>
              </p:custDataLst>
            </p:nvPr>
          </p:nvSpPr>
          <p:spPr>
            <a:xfrm>
              <a:off x="4229236" y="3968984"/>
              <a:ext cx="792000" cy="792000"/>
            </a:xfrm>
            <a:prstGeom prst="ellipse">
              <a:avLst/>
            </a:prstGeom>
            <a:gradFill flip="none" rotWithShape="1">
              <a:gsLst>
                <a:gs pos="100000">
                  <a:sysClr val="window" lastClr="FFFFFF"/>
                </a:gs>
                <a:gs pos="0">
                  <a:srgbClr val="E0E0E0"/>
                </a:gs>
              </a:gsLst>
              <a:lin ang="8100000" scaled="0"/>
              <a:tileRect/>
            </a:gradFill>
            <a:ln w="34925" cap="flat" cmpd="sng" algn="ctr">
              <a:gradFill>
                <a:gsLst>
                  <a:gs pos="100000">
                    <a:sysClr val="window" lastClr="FFFFFF">
                      <a:lumMod val="85000"/>
                    </a:sysClr>
                  </a:gs>
                  <a:gs pos="0">
                    <a:sysClr val="window" lastClr="FFFFFF"/>
                  </a:gs>
                </a:gsLst>
                <a:lin ang="8100000" scaled="0"/>
              </a:gradFill>
              <a:prstDash val="solid"/>
            </a:ln>
            <a:effectLst>
              <a:outerShdw blurRad="203200" dist="177800" dir="8100000" algn="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195" name="MH_Title_1"/>
            <p:cNvSpPr/>
            <p:nvPr>
              <p:custDataLst>
                <p:tags r:id="rId13"/>
              </p:custDataLst>
            </p:nvPr>
          </p:nvSpPr>
          <p:spPr>
            <a:xfrm>
              <a:off x="4330790" y="4085200"/>
              <a:ext cx="593620" cy="540000"/>
            </a:xfrm>
            <a:prstGeom prst="ellipse">
              <a:avLst/>
            </a:prstGeom>
            <a:solidFill>
              <a:srgbClr val="E56C37"/>
            </a:solidFill>
            <a:ln w="25400" cap="flat" cmpd="sng" algn="ctr">
              <a:noFill/>
              <a:prstDash val="solid"/>
            </a:ln>
            <a:effectLst>
              <a:innerShdw blurRad="63500" dist="50800" dir="18900000">
                <a:prstClr val="black">
                  <a:alpha val="30000"/>
                </a:prstClr>
              </a:innerShdw>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800" kern="0" dirty="0" smtClean="0">
                  <a:solidFill>
                    <a:sysClr val="window" lastClr="FFFFFF"/>
                  </a:solidFill>
                  <a:latin typeface="楷体" pitchFamily="49" charset="-122"/>
                  <a:ea typeface="楷体" pitchFamily="49" charset="-122"/>
                </a:rPr>
                <a:t>互联网</a:t>
              </a:r>
              <a:endParaRPr kumimoji="0" lang="en-US" altLang="zh-CN" sz="1800" b="0" i="0" u="none" strike="noStrike" kern="0" cap="none" spc="0" normalizeH="0" baseline="0" noProof="0" dirty="0">
                <a:ln>
                  <a:noFill/>
                </a:ln>
                <a:solidFill>
                  <a:sysClr val="window" lastClr="FFFFFF"/>
                </a:solidFill>
                <a:effectLst/>
                <a:uLnTx/>
                <a:uFillTx/>
                <a:latin typeface="楷体" pitchFamily="49" charset="-122"/>
                <a:ea typeface="楷体" pitchFamily="49" charset="-122"/>
              </a:endParaRPr>
            </a:p>
          </p:txBody>
        </p:sp>
      </p:grpSp>
      <p:grpSp>
        <p:nvGrpSpPr>
          <p:cNvPr id="6" name="组合 198"/>
          <p:cNvGrpSpPr/>
          <p:nvPr/>
        </p:nvGrpSpPr>
        <p:grpSpPr>
          <a:xfrm>
            <a:off x="2785533" y="778933"/>
            <a:ext cx="1422400" cy="1332013"/>
            <a:chOff x="4229236" y="3968984"/>
            <a:chExt cx="792000" cy="792000"/>
          </a:xfrm>
        </p:grpSpPr>
        <p:sp>
          <p:nvSpPr>
            <p:cNvPr id="200" name="MH_Other_2"/>
            <p:cNvSpPr/>
            <p:nvPr>
              <p:custDataLst>
                <p:tags r:id="rId10"/>
              </p:custDataLst>
            </p:nvPr>
          </p:nvSpPr>
          <p:spPr>
            <a:xfrm>
              <a:off x="4229236" y="3968984"/>
              <a:ext cx="792000" cy="792000"/>
            </a:xfrm>
            <a:prstGeom prst="ellipse">
              <a:avLst/>
            </a:prstGeom>
            <a:gradFill flip="none" rotWithShape="1">
              <a:gsLst>
                <a:gs pos="100000">
                  <a:sysClr val="window" lastClr="FFFFFF"/>
                </a:gs>
                <a:gs pos="0">
                  <a:srgbClr val="E0E0E0"/>
                </a:gs>
              </a:gsLst>
              <a:lin ang="8100000" scaled="0"/>
              <a:tileRect/>
            </a:gradFill>
            <a:ln w="34925" cap="flat" cmpd="sng" algn="ctr">
              <a:gradFill>
                <a:gsLst>
                  <a:gs pos="100000">
                    <a:sysClr val="window" lastClr="FFFFFF">
                      <a:lumMod val="85000"/>
                    </a:sysClr>
                  </a:gs>
                  <a:gs pos="0">
                    <a:sysClr val="window" lastClr="FFFFFF"/>
                  </a:gs>
                </a:gsLst>
                <a:lin ang="8100000" scaled="0"/>
              </a:gradFill>
              <a:prstDash val="solid"/>
            </a:ln>
            <a:effectLst>
              <a:outerShdw blurRad="203200" dist="177800" dir="8100000" algn="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201" name="MH_Title_1"/>
            <p:cNvSpPr/>
            <p:nvPr>
              <p:custDataLst>
                <p:tags r:id="rId11"/>
              </p:custDataLst>
            </p:nvPr>
          </p:nvSpPr>
          <p:spPr>
            <a:xfrm>
              <a:off x="4308093" y="4089950"/>
              <a:ext cx="590572" cy="540000"/>
            </a:xfrm>
            <a:prstGeom prst="ellipse">
              <a:avLst/>
            </a:prstGeom>
            <a:solidFill>
              <a:srgbClr val="03887C"/>
            </a:solidFill>
            <a:ln w="25400" cap="flat" cmpd="sng" algn="ctr">
              <a:noFill/>
              <a:prstDash val="solid"/>
            </a:ln>
            <a:effectLst>
              <a:innerShdw blurRad="63500" dist="50800" dir="18900000">
                <a:prstClr val="black">
                  <a:alpha val="30000"/>
                </a:prstClr>
              </a:innerShdw>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800" kern="0" noProof="0" dirty="0" smtClean="0">
                  <a:solidFill>
                    <a:sysClr val="window" lastClr="FFFFFF"/>
                  </a:solidFill>
                  <a:latin typeface="楷体" pitchFamily="49" charset="-122"/>
                  <a:ea typeface="楷体" pitchFamily="49" charset="-122"/>
                </a:rPr>
                <a:t>蓝墨云班课</a:t>
              </a:r>
              <a:endParaRPr kumimoji="0" lang="en-US" altLang="zh-CN" sz="1800" b="0" i="0" u="none" strike="noStrike" kern="0" cap="none" spc="0" normalizeH="0" baseline="0" noProof="0" dirty="0">
                <a:ln>
                  <a:noFill/>
                </a:ln>
                <a:solidFill>
                  <a:sysClr val="window" lastClr="FFFFFF"/>
                </a:solidFill>
                <a:effectLst/>
                <a:uLnTx/>
                <a:uFillTx/>
                <a:latin typeface="楷体" pitchFamily="49" charset="-122"/>
                <a:ea typeface="楷体" pitchFamily="49" charset="-122"/>
              </a:endParaRPr>
            </a:p>
          </p:txBody>
        </p:sp>
      </p:grpSp>
      <p:grpSp>
        <p:nvGrpSpPr>
          <p:cNvPr id="7" name="组合 201"/>
          <p:cNvGrpSpPr/>
          <p:nvPr/>
        </p:nvGrpSpPr>
        <p:grpSpPr>
          <a:xfrm>
            <a:off x="2861733" y="3039533"/>
            <a:ext cx="1384397" cy="1389461"/>
            <a:chOff x="4229236" y="3968984"/>
            <a:chExt cx="792000" cy="792000"/>
          </a:xfrm>
        </p:grpSpPr>
        <p:sp>
          <p:nvSpPr>
            <p:cNvPr id="203" name="MH_Other_2"/>
            <p:cNvSpPr/>
            <p:nvPr>
              <p:custDataLst>
                <p:tags r:id="rId8"/>
              </p:custDataLst>
            </p:nvPr>
          </p:nvSpPr>
          <p:spPr>
            <a:xfrm>
              <a:off x="4229236" y="3968984"/>
              <a:ext cx="792000" cy="792000"/>
            </a:xfrm>
            <a:prstGeom prst="ellipse">
              <a:avLst/>
            </a:prstGeom>
            <a:gradFill flip="none" rotWithShape="1">
              <a:gsLst>
                <a:gs pos="100000">
                  <a:sysClr val="window" lastClr="FFFFFF"/>
                </a:gs>
                <a:gs pos="0">
                  <a:srgbClr val="E0E0E0"/>
                </a:gs>
              </a:gsLst>
              <a:lin ang="8100000" scaled="0"/>
              <a:tileRect/>
            </a:gradFill>
            <a:ln w="34925" cap="flat" cmpd="sng" algn="ctr">
              <a:gradFill>
                <a:gsLst>
                  <a:gs pos="100000">
                    <a:sysClr val="window" lastClr="FFFFFF">
                      <a:lumMod val="85000"/>
                    </a:sysClr>
                  </a:gs>
                  <a:gs pos="0">
                    <a:sysClr val="window" lastClr="FFFFFF"/>
                  </a:gs>
                </a:gsLst>
                <a:lin ang="8100000" scaled="0"/>
              </a:gradFill>
              <a:prstDash val="solid"/>
            </a:ln>
            <a:effectLst>
              <a:outerShdw blurRad="203200" dist="177800" dir="8100000" algn="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204" name="MH_Title_1"/>
            <p:cNvSpPr/>
            <p:nvPr>
              <p:custDataLst>
                <p:tags r:id="rId9"/>
              </p:custDataLst>
            </p:nvPr>
          </p:nvSpPr>
          <p:spPr>
            <a:xfrm>
              <a:off x="4316423" y="4094984"/>
              <a:ext cx="598190" cy="540000"/>
            </a:xfrm>
            <a:prstGeom prst="ellipse">
              <a:avLst/>
            </a:prstGeom>
            <a:solidFill>
              <a:srgbClr val="E4544C"/>
            </a:solidFill>
            <a:ln w="25400" cap="flat" cmpd="sng" algn="ctr">
              <a:noFill/>
              <a:prstDash val="solid"/>
            </a:ln>
            <a:effectLst>
              <a:innerShdw blurRad="63500" dist="50800" dir="18900000">
                <a:prstClr val="black">
                  <a:alpha val="30000"/>
                </a:prstClr>
              </a:innerShdw>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800" kern="0" dirty="0" smtClean="0">
                  <a:solidFill>
                    <a:sysClr val="window" lastClr="FFFFFF"/>
                  </a:solidFill>
                  <a:latin typeface="楷体" pitchFamily="49" charset="-122"/>
                  <a:ea typeface="楷体" pitchFamily="49" charset="-122"/>
                </a:rPr>
                <a:t>多媒体</a:t>
              </a:r>
              <a:endParaRPr kumimoji="0" lang="en-US" altLang="zh-CN" sz="1800" b="0" i="0" u="none" strike="noStrike" kern="0" cap="none" spc="0" normalizeH="0" baseline="0" noProof="0" dirty="0">
                <a:ln>
                  <a:noFill/>
                </a:ln>
                <a:solidFill>
                  <a:sysClr val="window" lastClr="FFFFFF"/>
                </a:solidFill>
                <a:effectLst/>
                <a:uLnTx/>
                <a:uFillTx/>
                <a:latin typeface="楷体" pitchFamily="49" charset="-122"/>
                <a:ea typeface="楷体" pitchFamily="49" charset="-122"/>
              </a:endParaRPr>
            </a:p>
          </p:txBody>
        </p:sp>
      </p:grpSp>
      <p:cxnSp>
        <p:nvCxnSpPr>
          <p:cNvPr id="205" name="MH_Other_9"/>
          <p:cNvCxnSpPr/>
          <p:nvPr>
            <p:custDataLst>
              <p:tags r:id="rId4"/>
            </p:custDataLst>
          </p:nvPr>
        </p:nvCxnSpPr>
        <p:spPr>
          <a:xfrm>
            <a:off x="1981775" y="4486802"/>
            <a:ext cx="5105767" cy="0"/>
          </a:xfrm>
          <a:prstGeom prst="line">
            <a:avLst/>
          </a:prstGeom>
          <a:solidFill>
            <a:srgbClr val="FFFFFF"/>
          </a:solidFill>
          <a:ln w="95250" cap="flat" cmpd="sng" algn="ctr">
            <a:solidFill>
              <a:sysClr val="window" lastClr="FFFFFF"/>
            </a:solidFill>
            <a:prstDash val="solid"/>
          </a:ln>
          <a:effectLst>
            <a:outerShdw blurRad="63500" dist="38100" dir="8100000" algn="tr" rotWithShape="0">
              <a:prstClr val="black">
                <a:alpha val="16000"/>
              </a:prstClr>
            </a:outerShdw>
          </a:effectLst>
        </p:spPr>
      </p:cxnSp>
      <p:sp>
        <p:nvSpPr>
          <p:cNvPr id="207" name="MH_Text_1"/>
          <p:cNvSpPr/>
          <p:nvPr>
            <p:custDataLst>
              <p:tags r:id="rId5"/>
            </p:custDataLst>
          </p:nvPr>
        </p:nvSpPr>
        <p:spPr>
          <a:xfrm>
            <a:off x="338667" y="4014069"/>
            <a:ext cx="2455333" cy="837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noAutofit/>
          </a:bodyPr>
          <a:lstStyle/>
          <a:p>
            <a:pPr algn="ctr"/>
            <a:r>
              <a:rPr lang="zh-CN" altLang="en-US" sz="2000" b="1" dirty="0" smtClean="0">
                <a:latin typeface="楷体" pitchFamily="49" charset="-122"/>
                <a:ea typeface="楷体" pitchFamily="49" charset="-122"/>
              </a:rPr>
              <a:t>形象生动 便于记忆</a:t>
            </a:r>
          </a:p>
          <a:p>
            <a:pPr algn="ctr"/>
            <a:r>
              <a:rPr lang="zh-CN" altLang="en-US" sz="2000" b="1" dirty="0" smtClean="0">
                <a:latin typeface="楷体" pitchFamily="49" charset="-122"/>
                <a:ea typeface="楷体" pitchFamily="49" charset="-122"/>
              </a:rPr>
              <a:t>快速简洁 节约时间</a:t>
            </a:r>
            <a:endParaRPr lang="zh-CN" altLang="en-US" sz="2000" b="1" dirty="0">
              <a:latin typeface="楷体" pitchFamily="49" charset="-122"/>
              <a:ea typeface="楷体" pitchFamily="49" charset="-122"/>
            </a:endParaRPr>
          </a:p>
        </p:txBody>
      </p:sp>
      <p:sp>
        <p:nvSpPr>
          <p:cNvPr id="209" name="MH_Text_1"/>
          <p:cNvSpPr/>
          <p:nvPr>
            <p:custDataLst>
              <p:tags r:id="rId6"/>
            </p:custDataLst>
          </p:nvPr>
        </p:nvSpPr>
        <p:spPr>
          <a:xfrm>
            <a:off x="101600" y="739978"/>
            <a:ext cx="1659466" cy="146135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noAutofit/>
          </a:bodyPr>
          <a:lstStyle/>
          <a:p>
            <a:pPr marL="0" marR="0" lvl="0" indent="0" defTabSz="914400" eaLnBrk="1" fontAlgn="base" latinLnBrk="0" hangingPunct="1">
              <a:lnSpc>
                <a:spcPct val="110000"/>
              </a:lnSpc>
              <a:spcBef>
                <a:spcPct val="0"/>
              </a:spcBef>
              <a:spcAft>
                <a:spcPct val="0"/>
              </a:spcAft>
              <a:buClrTx/>
              <a:buSzTx/>
              <a:buFontTx/>
              <a:buNone/>
              <a:tabLst/>
              <a:defRPr/>
            </a:pPr>
            <a:r>
              <a:rPr lang="zh-CN" altLang="en-US" sz="2000" b="1" kern="0" noProof="0" dirty="0" smtClean="0">
                <a:latin typeface="楷体" pitchFamily="49" charset="-122"/>
                <a:ea typeface="楷体" pitchFamily="49" charset="-122"/>
                <a:cs typeface="+mn-ea"/>
                <a:sym typeface="+mn-lt"/>
              </a:rPr>
              <a:t>开展头脑风暴、课堂讨论、</a:t>
            </a:r>
            <a:r>
              <a:rPr kumimoji="0" lang="zh-CN" altLang="en-US" sz="2000" b="1" i="0" u="none" strike="noStrike" kern="0" cap="none" spc="0" normalizeH="0" baseline="0" dirty="0" smtClean="0">
                <a:ln>
                  <a:noFill/>
                </a:ln>
                <a:effectLst/>
                <a:uLnTx/>
                <a:uFillTx/>
                <a:latin typeface="楷体" pitchFamily="49" charset="-122"/>
                <a:ea typeface="楷体" pitchFamily="49" charset="-122"/>
                <a:cs typeface="+mn-ea"/>
                <a:sym typeface="+mn-lt"/>
              </a:rPr>
              <a:t>问卷调查等</a:t>
            </a:r>
            <a:endParaRPr kumimoji="0" lang="en-US" altLang="zh-CN" sz="2000" b="1" i="0" u="none" strike="noStrike" kern="0" cap="none" spc="0" normalizeH="0" baseline="0" noProof="0" dirty="0">
              <a:ln>
                <a:noFill/>
              </a:ln>
              <a:effectLst/>
              <a:uLnTx/>
              <a:uFillTx/>
              <a:latin typeface="楷体" pitchFamily="49" charset="-122"/>
              <a:ea typeface="楷体" pitchFamily="49" charset="-122"/>
              <a:cs typeface="+mn-ea"/>
              <a:sym typeface="+mn-lt"/>
            </a:endParaRPr>
          </a:p>
        </p:txBody>
      </p:sp>
      <p:sp>
        <p:nvSpPr>
          <p:cNvPr id="213" name="MH_Text_1"/>
          <p:cNvSpPr/>
          <p:nvPr>
            <p:custDataLst>
              <p:tags r:id="rId7"/>
            </p:custDataLst>
          </p:nvPr>
        </p:nvSpPr>
        <p:spPr>
          <a:xfrm>
            <a:off x="6309254" y="2798809"/>
            <a:ext cx="2836334" cy="70639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noAutofit/>
          </a:bodyPr>
          <a:lstStyle/>
          <a:p>
            <a:pPr algn="ctr"/>
            <a:r>
              <a:rPr lang="zh-CN" altLang="en-US" sz="2000" b="1" dirty="0" smtClean="0">
                <a:latin typeface="楷体" pitchFamily="49" charset="-122"/>
                <a:ea typeface="楷体" pitchFamily="49" charset="-122"/>
              </a:rPr>
              <a:t>海量信息 内容丰富</a:t>
            </a:r>
          </a:p>
          <a:p>
            <a:pPr algn="ctr"/>
            <a:r>
              <a:rPr lang="zh-CN" altLang="en-US" sz="2000" b="1" dirty="0" smtClean="0">
                <a:latin typeface="楷体" pitchFamily="49" charset="-122"/>
                <a:ea typeface="楷体" pitchFamily="49" charset="-122"/>
              </a:rPr>
              <a:t>拓宽渠道 师生融洽</a:t>
            </a:r>
            <a:endParaRPr lang="zh-CN" altLang="en-US" sz="2000" b="1" dirty="0">
              <a:latin typeface="楷体" pitchFamily="49" charset="-122"/>
              <a:ea typeface="楷体" pitchFamily="49" charset="-122"/>
            </a:endParaRPr>
          </a:p>
        </p:txBody>
      </p:sp>
      <p:cxnSp>
        <p:nvCxnSpPr>
          <p:cNvPr id="32" name="直接连接符 31"/>
          <p:cNvCxnSpPr/>
          <p:nvPr/>
        </p:nvCxnSpPr>
        <p:spPr>
          <a:xfrm flipH="1" flipV="1">
            <a:off x="8742789" y="663394"/>
            <a:ext cx="406400" cy="852716"/>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252652" y="294214"/>
            <a:ext cx="1505540"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414455"/>
                </a:solidFill>
                <a:latin typeface="楷体" pitchFamily="49" charset="-122"/>
                <a:ea typeface="楷体" pitchFamily="49" charset="-122"/>
              </a:rPr>
              <a:t>教学手段</a:t>
            </a:r>
            <a:endParaRPr lang="zh-CN" altLang="en-US" sz="2000" b="1" dirty="0">
              <a:solidFill>
                <a:srgbClr val="414455"/>
              </a:solidFill>
              <a:latin typeface="楷体" pitchFamily="49" charset="-122"/>
              <a:ea typeface="楷体" pitchFamily="49" charset="-122"/>
            </a:endParaRPr>
          </a:p>
        </p:txBody>
      </p:sp>
      <p:pic>
        <p:nvPicPr>
          <p:cNvPr id="46" name="图片 45" descr="360截图20170603080221022"/>
          <p:cNvPicPr>
            <a:picLocks noChangeAspect="1" noChangeArrowheads="1"/>
          </p:cNvPicPr>
          <p:nvPr/>
        </p:nvPicPr>
        <p:blipFill>
          <a:blip r:embed="rId17" cstate="print"/>
          <a:srcRect/>
          <a:stretch>
            <a:fillRect/>
          </a:stretch>
        </p:blipFill>
        <p:spPr bwMode="auto">
          <a:xfrm>
            <a:off x="6609805" y="1543238"/>
            <a:ext cx="1994354" cy="1160047"/>
          </a:xfrm>
          <a:prstGeom prst="rect">
            <a:avLst/>
          </a:prstGeom>
          <a:noFill/>
          <a:ln w="9525">
            <a:noFill/>
            <a:miter lim="800000"/>
            <a:headEnd/>
            <a:tailEnd/>
          </a:ln>
        </p:spPr>
      </p:pic>
      <p:pic>
        <p:nvPicPr>
          <p:cNvPr id="47" name="图片 46" descr="QQ图片20181122165501.jpg"/>
          <p:cNvPicPr>
            <a:picLocks noChangeAspect="1"/>
          </p:cNvPicPr>
          <p:nvPr/>
        </p:nvPicPr>
        <p:blipFill>
          <a:blip r:embed="rId18" cstate="print"/>
          <a:stretch>
            <a:fillRect/>
          </a:stretch>
        </p:blipFill>
        <p:spPr>
          <a:xfrm>
            <a:off x="1723720" y="787398"/>
            <a:ext cx="850146" cy="1470301"/>
          </a:xfrm>
          <a:prstGeom prst="rect">
            <a:avLst/>
          </a:prstGeom>
        </p:spPr>
      </p:pic>
      <p:pic>
        <p:nvPicPr>
          <p:cNvPr id="48" name="图片 47" descr="A12BD9E92B142364BD5DC5FE0517E290.png"/>
          <p:cNvPicPr/>
          <p:nvPr/>
        </p:nvPicPr>
        <p:blipFill>
          <a:blip r:embed="rId19" cstate="print"/>
          <a:stretch>
            <a:fillRect/>
          </a:stretch>
        </p:blipFill>
        <p:spPr>
          <a:xfrm>
            <a:off x="550334" y="2692399"/>
            <a:ext cx="1911535" cy="1336547"/>
          </a:xfrm>
          <a:prstGeom prst="rect">
            <a:avLst/>
          </a:prstGeom>
        </p:spPr>
      </p:pic>
      <p:grpSp>
        <p:nvGrpSpPr>
          <p:cNvPr id="49" name="组合 48"/>
          <p:cNvGrpSpPr/>
          <p:nvPr/>
        </p:nvGrpSpPr>
        <p:grpSpPr>
          <a:xfrm>
            <a:off x="856239" y="177801"/>
            <a:ext cx="5146629" cy="488183"/>
            <a:chOff x="856239" y="-404301"/>
            <a:chExt cx="4963378" cy="544473"/>
          </a:xfrm>
        </p:grpSpPr>
        <p:sp>
          <p:nvSpPr>
            <p:cNvPr id="50" name="圆角矩形 12"/>
            <p:cNvSpPr/>
            <p:nvPr/>
          </p:nvSpPr>
          <p:spPr>
            <a:xfrm>
              <a:off x="856239" y="-385416"/>
              <a:ext cx="1223714" cy="523032"/>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4544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圆角矩形 12"/>
            <p:cNvSpPr/>
            <p:nvPr/>
          </p:nvSpPr>
          <p:spPr>
            <a:xfrm>
              <a:off x="2134685" y="-404301"/>
              <a:ext cx="1153719" cy="541916"/>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56C3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圆角矩形 12"/>
            <p:cNvSpPr/>
            <p:nvPr/>
          </p:nvSpPr>
          <p:spPr>
            <a:xfrm>
              <a:off x="3338437" y="-394860"/>
              <a:ext cx="1224166" cy="532475"/>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03887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圆角矩形 12"/>
            <p:cNvSpPr/>
            <p:nvPr/>
          </p:nvSpPr>
          <p:spPr>
            <a:xfrm>
              <a:off x="4591756" y="-394859"/>
              <a:ext cx="1227861" cy="535031"/>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679A4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4" name="TextBox 53"/>
          <p:cNvSpPr txBox="1"/>
          <p:nvPr/>
        </p:nvSpPr>
        <p:spPr>
          <a:xfrm>
            <a:off x="883538" y="229744"/>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学情分析</a:t>
            </a:r>
            <a:endParaRPr lang="zh-CN" altLang="en-US" sz="2000" b="1" dirty="0">
              <a:solidFill>
                <a:schemeClr val="bg1"/>
              </a:solidFill>
              <a:latin typeface="楷体" pitchFamily="49" charset="-122"/>
              <a:ea typeface="楷体" pitchFamily="49" charset="-122"/>
            </a:endParaRPr>
          </a:p>
        </p:txBody>
      </p:sp>
      <p:sp>
        <p:nvSpPr>
          <p:cNvPr id="55" name="TextBox 54"/>
          <p:cNvSpPr txBox="1"/>
          <p:nvPr/>
        </p:nvSpPr>
        <p:spPr>
          <a:xfrm>
            <a:off x="2181393" y="246679"/>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教学方法</a:t>
            </a:r>
            <a:endParaRPr lang="zh-CN" altLang="en-US" sz="2000" b="1" dirty="0">
              <a:solidFill>
                <a:schemeClr val="bg1"/>
              </a:solidFill>
              <a:latin typeface="楷体" pitchFamily="49" charset="-122"/>
              <a:ea typeface="楷体" pitchFamily="49" charset="-122"/>
            </a:endParaRPr>
          </a:p>
        </p:txBody>
      </p:sp>
      <p:sp>
        <p:nvSpPr>
          <p:cNvPr id="56" name="TextBox 55"/>
          <p:cNvSpPr txBox="1"/>
          <p:nvPr/>
        </p:nvSpPr>
        <p:spPr>
          <a:xfrm>
            <a:off x="3436916" y="238213"/>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教学手段</a:t>
            </a:r>
            <a:endParaRPr lang="zh-CN" altLang="en-US" sz="2000" b="1" dirty="0">
              <a:solidFill>
                <a:schemeClr val="bg1"/>
              </a:solidFill>
              <a:latin typeface="楷体" pitchFamily="49" charset="-122"/>
              <a:ea typeface="楷体" pitchFamily="49" charset="-122"/>
            </a:endParaRPr>
          </a:p>
        </p:txBody>
      </p:sp>
      <p:sp>
        <p:nvSpPr>
          <p:cNvPr id="57" name="TextBox 56"/>
          <p:cNvSpPr txBox="1"/>
          <p:nvPr/>
        </p:nvSpPr>
        <p:spPr>
          <a:xfrm>
            <a:off x="4761860" y="221278"/>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教学过程</a:t>
            </a:r>
            <a:endParaRPr lang="zh-CN" altLang="en-US" sz="2000" b="1" dirty="0">
              <a:solidFill>
                <a:schemeClr val="bg1"/>
              </a:solidFill>
              <a:latin typeface="楷体" pitchFamily="49" charset="-122"/>
              <a:ea typeface="楷体" pitchFamily="49" charset="-122"/>
            </a:endParaRPr>
          </a:p>
        </p:txBody>
      </p:sp>
    </p:spTree>
    <p:extLst>
      <p:ext uri="{BB962C8B-B14F-4D97-AF65-F5344CB8AC3E}">
        <p14:creationId xmlns="" xmlns:p14="http://schemas.microsoft.com/office/powerpoint/2010/main" val="964205148"/>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par>
                                <p:cTn id="12" presetID="2" presetClass="entr" presetSubtype="2"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down)">
                                      <p:cBhvr>
                                        <p:cTn id="19" dur="500"/>
                                        <p:tgtEl>
                                          <p:spTgt spid="4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down)">
                                      <p:cBhvr>
                                        <p:cTn id="22" dur="500"/>
                                        <p:tgtEl>
                                          <p:spTgt spid="5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down)">
                                      <p:cBhvr>
                                        <p:cTn id="25" dur="500"/>
                                        <p:tgtEl>
                                          <p:spTgt spid="5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down)">
                                      <p:cBhvr>
                                        <p:cTn id="28" dur="500"/>
                                        <p:tgtEl>
                                          <p:spTgt spid="5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wipe(down)">
                                      <p:cBhvr>
                                        <p:cTn id="31" dur="500"/>
                                        <p:tgtEl>
                                          <p:spTgt spid="57"/>
                                        </p:tgtEl>
                                      </p:cBhvr>
                                    </p:animEffect>
                                  </p:childTnLst>
                                </p:cTn>
                              </p:par>
                            </p:childTnLst>
                          </p:cTn>
                        </p:par>
                        <p:par>
                          <p:cTn id="32" fill="hold">
                            <p:stCondLst>
                              <p:cond delay="1500"/>
                            </p:stCondLst>
                            <p:childTnLst>
                              <p:par>
                                <p:cTn id="33" presetID="12" presetClass="entr" presetSubtype="8"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p:tgtEl>
                                          <p:spTgt spid="42"/>
                                        </p:tgtEl>
                                        <p:attrNameLst>
                                          <p:attrName>ppt_x</p:attrName>
                                        </p:attrNameLst>
                                      </p:cBhvr>
                                      <p:tavLst>
                                        <p:tav tm="0">
                                          <p:val>
                                            <p:strVal val="#ppt_x-#ppt_w*1.125000"/>
                                          </p:val>
                                        </p:tav>
                                        <p:tav tm="100000">
                                          <p:val>
                                            <p:strVal val="#ppt_x"/>
                                          </p:val>
                                        </p:tav>
                                      </p:tavLst>
                                    </p:anim>
                                    <p:animEffect transition="in" filter="wipe(right)">
                                      <p:cBhvr>
                                        <p:cTn id="36" dur="500"/>
                                        <p:tgtEl>
                                          <p:spTgt spid="42"/>
                                        </p:tgtEl>
                                      </p:cBhvr>
                                    </p:animEffect>
                                  </p:childTnLst>
                                </p:cTn>
                              </p:par>
                            </p:childTnLst>
                          </p:cTn>
                        </p:par>
                        <p:par>
                          <p:cTn id="37" fill="hold">
                            <p:stCondLst>
                              <p:cond delay="2000"/>
                            </p:stCondLst>
                            <p:childTnLst>
                              <p:par>
                                <p:cTn id="38" presetID="16" presetClass="entr" presetSubtype="21" fill="hold" nodeType="afterEffect">
                                  <p:stCondLst>
                                    <p:cond delay="0"/>
                                  </p:stCondLst>
                                  <p:childTnLst>
                                    <p:set>
                                      <p:cBhvr>
                                        <p:cTn id="39" dur="1" fill="hold">
                                          <p:stCondLst>
                                            <p:cond delay="0"/>
                                          </p:stCondLst>
                                        </p:cTn>
                                        <p:tgtEl>
                                          <p:spTgt spid="205"/>
                                        </p:tgtEl>
                                        <p:attrNameLst>
                                          <p:attrName>style.visibility</p:attrName>
                                        </p:attrNameLst>
                                      </p:cBhvr>
                                      <p:to>
                                        <p:strVal val="visible"/>
                                      </p:to>
                                    </p:set>
                                    <p:animEffect transition="in" filter="barn(inVertical)">
                                      <p:cBhvr>
                                        <p:cTn id="40" dur="500"/>
                                        <p:tgtEl>
                                          <p:spTgt spid="205"/>
                                        </p:tgtEl>
                                      </p:cBhvr>
                                    </p:animEffect>
                                  </p:childTnLst>
                                </p:cTn>
                              </p:par>
                            </p:childTnLst>
                          </p:cTn>
                        </p:par>
                        <p:par>
                          <p:cTn id="41" fill="hold">
                            <p:stCondLst>
                              <p:cond delay="2500"/>
                            </p:stCondLst>
                            <p:childTnLst>
                              <p:par>
                                <p:cTn id="42" presetID="22" presetClass="entr" presetSubtype="4" fill="hold" grpId="0" nodeType="afterEffect">
                                  <p:stCondLst>
                                    <p:cond delay="0"/>
                                  </p:stCondLst>
                                  <p:childTnLst>
                                    <p:set>
                                      <p:cBhvr>
                                        <p:cTn id="43" dur="1" fill="hold">
                                          <p:stCondLst>
                                            <p:cond delay="0"/>
                                          </p:stCondLst>
                                        </p:cTn>
                                        <p:tgtEl>
                                          <p:spTgt spid="191"/>
                                        </p:tgtEl>
                                        <p:attrNameLst>
                                          <p:attrName>style.visibility</p:attrName>
                                        </p:attrNameLst>
                                      </p:cBhvr>
                                      <p:to>
                                        <p:strVal val="visible"/>
                                      </p:to>
                                    </p:set>
                                    <p:animEffect transition="in" filter="wipe(down)">
                                      <p:cBhvr>
                                        <p:cTn id="44" dur="500"/>
                                        <p:tgtEl>
                                          <p:spTgt spid="191"/>
                                        </p:tgtEl>
                                      </p:cBhvr>
                                    </p:animEffect>
                                  </p:childTnLst>
                                </p:cTn>
                              </p:par>
                            </p:childTnLst>
                          </p:cTn>
                        </p:par>
                        <p:par>
                          <p:cTn id="45" fill="hold">
                            <p:stCondLst>
                              <p:cond delay="3000"/>
                            </p:stCondLst>
                            <p:childTnLst>
                              <p:par>
                                <p:cTn id="46" presetID="23" presetClass="entr" presetSubtype="288"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childTnLst>
                          </p:cTn>
                        </p:par>
                        <p:par>
                          <p:cTn id="50" fill="hold">
                            <p:stCondLst>
                              <p:cond delay="3500"/>
                            </p:stCondLst>
                            <p:childTnLst>
                              <p:par>
                                <p:cTn id="51" presetID="3" presetClass="entr" presetSubtype="10" fill="hold"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linds(horizontal)">
                                      <p:cBhvr>
                                        <p:cTn id="53" dur="500"/>
                                        <p:tgtEl>
                                          <p:spTgt spid="48"/>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207"/>
                                        </p:tgtEl>
                                        <p:attrNameLst>
                                          <p:attrName>style.visibility</p:attrName>
                                        </p:attrNameLst>
                                      </p:cBhvr>
                                      <p:to>
                                        <p:strVal val="visible"/>
                                      </p:to>
                                    </p:set>
                                    <p:animEffect transition="in" filter="fade">
                                      <p:cBhvr>
                                        <p:cTn id="56" dur="750"/>
                                        <p:tgtEl>
                                          <p:spTgt spid="207"/>
                                        </p:tgtEl>
                                      </p:cBhvr>
                                    </p:animEffect>
                                    <p:anim calcmode="lin" valueType="num">
                                      <p:cBhvr>
                                        <p:cTn id="57" dur="750" fill="hold"/>
                                        <p:tgtEl>
                                          <p:spTgt spid="207"/>
                                        </p:tgtEl>
                                        <p:attrNameLst>
                                          <p:attrName>ppt_x</p:attrName>
                                        </p:attrNameLst>
                                      </p:cBhvr>
                                      <p:tavLst>
                                        <p:tav tm="0">
                                          <p:val>
                                            <p:strVal val="#ppt_x"/>
                                          </p:val>
                                        </p:tav>
                                        <p:tav tm="100000">
                                          <p:val>
                                            <p:strVal val="#ppt_x"/>
                                          </p:val>
                                        </p:tav>
                                      </p:tavLst>
                                    </p:anim>
                                    <p:anim calcmode="lin" valueType="num">
                                      <p:cBhvr>
                                        <p:cTn id="58" dur="750" fill="hold"/>
                                        <p:tgtEl>
                                          <p:spTgt spid="207"/>
                                        </p:tgtEl>
                                        <p:attrNameLst>
                                          <p:attrName>ppt_y</p:attrName>
                                        </p:attrNameLst>
                                      </p:cBhvr>
                                      <p:tavLst>
                                        <p:tav tm="0">
                                          <p:val>
                                            <p:strVal val="#ppt_y+.1"/>
                                          </p:val>
                                        </p:tav>
                                        <p:tav tm="100000">
                                          <p:val>
                                            <p:strVal val="#ppt_y"/>
                                          </p:val>
                                        </p:tav>
                                      </p:tavLst>
                                    </p:anim>
                                  </p:childTnLst>
                                </p:cTn>
                              </p:par>
                            </p:childTnLst>
                          </p:cTn>
                        </p:par>
                        <p:par>
                          <p:cTn id="59" fill="hold">
                            <p:stCondLst>
                              <p:cond delay="4250"/>
                            </p:stCondLst>
                            <p:childTnLst>
                              <p:par>
                                <p:cTn id="60" presetID="22" presetClass="entr" presetSubtype="4" fill="hold" grpId="0" nodeType="afterEffect">
                                  <p:stCondLst>
                                    <p:cond delay="0"/>
                                  </p:stCondLst>
                                  <p:childTnLst>
                                    <p:set>
                                      <p:cBhvr>
                                        <p:cTn id="61" dur="1" fill="hold">
                                          <p:stCondLst>
                                            <p:cond delay="0"/>
                                          </p:stCondLst>
                                        </p:cTn>
                                        <p:tgtEl>
                                          <p:spTgt spid="190"/>
                                        </p:tgtEl>
                                        <p:attrNameLst>
                                          <p:attrName>style.visibility</p:attrName>
                                        </p:attrNameLst>
                                      </p:cBhvr>
                                      <p:to>
                                        <p:strVal val="visible"/>
                                      </p:to>
                                    </p:set>
                                    <p:animEffect transition="in" filter="wipe(down)">
                                      <p:cBhvr>
                                        <p:cTn id="62" dur="500"/>
                                        <p:tgtEl>
                                          <p:spTgt spid="190"/>
                                        </p:tgtEl>
                                      </p:cBhvr>
                                    </p:animEffect>
                                  </p:childTnLst>
                                </p:cTn>
                              </p:par>
                            </p:childTnLst>
                          </p:cTn>
                        </p:par>
                        <p:par>
                          <p:cTn id="63" fill="hold">
                            <p:stCondLst>
                              <p:cond delay="4750"/>
                            </p:stCondLst>
                            <p:childTnLst>
                              <p:par>
                                <p:cTn id="64" presetID="23" presetClass="entr" presetSubtype="288" fill="hold" nodeType="after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p:cTn id="66" dur="500" fill="hold"/>
                                        <p:tgtEl>
                                          <p:spTgt spid="4"/>
                                        </p:tgtEl>
                                        <p:attrNameLst>
                                          <p:attrName>ppt_w</p:attrName>
                                        </p:attrNameLst>
                                      </p:cBhvr>
                                      <p:tavLst>
                                        <p:tav tm="0">
                                          <p:val>
                                            <p:strVal val="4/3*#ppt_w"/>
                                          </p:val>
                                        </p:tav>
                                        <p:tav tm="100000">
                                          <p:val>
                                            <p:strVal val="#ppt_w"/>
                                          </p:val>
                                        </p:tav>
                                      </p:tavLst>
                                    </p:anim>
                                    <p:anim calcmode="lin" valueType="num">
                                      <p:cBhvr>
                                        <p:cTn id="67" dur="500" fill="hold"/>
                                        <p:tgtEl>
                                          <p:spTgt spid="4"/>
                                        </p:tgtEl>
                                        <p:attrNameLst>
                                          <p:attrName>ppt_h</p:attrName>
                                        </p:attrNameLst>
                                      </p:cBhvr>
                                      <p:tavLst>
                                        <p:tav tm="0">
                                          <p:val>
                                            <p:strVal val="4/3*#ppt_h"/>
                                          </p:val>
                                        </p:tav>
                                        <p:tav tm="100000">
                                          <p:val>
                                            <p:strVal val="#ppt_h"/>
                                          </p:val>
                                        </p:tav>
                                      </p:tavLst>
                                    </p:anim>
                                  </p:childTnLst>
                                </p:cTn>
                              </p:par>
                            </p:childTnLst>
                          </p:cTn>
                        </p:par>
                        <p:par>
                          <p:cTn id="68" fill="hold">
                            <p:stCondLst>
                              <p:cond delay="5250"/>
                            </p:stCondLst>
                            <p:childTnLst>
                              <p:par>
                                <p:cTn id="69" presetID="3" presetClass="entr" presetSubtype="10" fill="hold" nodeType="after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blinds(horizontal)">
                                      <p:cBhvr>
                                        <p:cTn id="71" dur="500"/>
                                        <p:tgtEl>
                                          <p:spTgt spid="46"/>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213"/>
                                        </p:tgtEl>
                                        <p:attrNameLst>
                                          <p:attrName>style.visibility</p:attrName>
                                        </p:attrNameLst>
                                      </p:cBhvr>
                                      <p:to>
                                        <p:strVal val="visible"/>
                                      </p:to>
                                    </p:set>
                                    <p:animEffect transition="in" filter="fade">
                                      <p:cBhvr>
                                        <p:cTn id="74" dur="750"/>
                                        <p:tgtEl>
                                          <p:spTgt spid="213"/>
                                        </p:tgtEl>
                                      </p:cBhvr>
                                    </p:animEffect>
                                    <p:anim calcmode="lin" valueType="num">
                                      <p:cBhvr>
                                        <p:cTn id="75" dur="750" fill="hold"/>
                                        <p:tgtEl>
                                          <p:spTgt spid="213"/>
                                        </p:tgtEl>
                                        <p:attrNameLst>
                                          <p:attrName>ppt_x</p:attrName>
                                        </p:attrNameLst>
                                      </p:cBhvr>
                                      <p:tavLst>
                                        <p:tav tm="0">
                                          <p:val>
                                            <p:strVal val="#ppt_x"/>
                                          </p:val>
                                        </p:tav>
                                        <p:tav tm="100000">
                                          <p:val>
                                            <p:strVal val="#ppt_x"/>
                                          </p:val>
                                        </p:tav>
                                      </p:tavLst>
                                    </p:anim>
                                    <p:anim calcmode="lin" valueType="num">
                                      <p:cBhvr>
                                        <p:cTn id="76" dur="750" fill="hold"/>
                                        <p:tgtEl>
                                          <p:spTgt spid="213"/>
                                        </p:tgtEl>
                                        <p:attrNameLst>
                                          <p:attrName>ppt_y</p:attrName>
                                        </p:attrNameLst>
                                      </p:cBhvr>
                                      <p:tavLst>
                                        <p:tav tm="0">
                                          <p:val>
                                            <p:strVal val="#ppt_y+.1"/>
                                          </p:val>
                                        </p:tav>
                                        <p:tav tm="100000">
                                          <p:val>
                                            <p:strVal val="#ppt_y"/>
                                          </p:val>
                                        </p:tav>
                                      </p:tavLst>
                                    </p:anim>
                                  </p:childTnLst>
                                </p:cTn>
                              </p:par>
                            </p:childTnLst>
                          </p:cTn>
                        </p:par>
                        <p:par>
                          <p:cTn id="77" fill="hold">
                            <p:stCondLst>
                              <p:cond delay="6000"/>
                            </p:stCondLst>
                            <p:childTnLst>
                              <p:par>
                                <p:cTn id="78" presetID="22" presetClass="entr" presetSubtype="4" fill="hold" grpId="0" nodeType="afterEffect">
                                  <p:stCondLst>
                                    <p:cond delay="0"/>
                                  </p:stCondLst>
                                  <p:childTnLst>
                                    <p:set>
                                      <p:cBhvr>
                                        <p:cTn id="79" dur="1" fill="hold">
                                          <p:stCondLst>
                                            <p:cond delay="0"/>
                                          </p:stCondLst>
                                        </p:cTn>
                                        <p:tgtEl>
                                          <p:spTgt spid="189"/>
                                        </p:tgtEl>
                                        <p:attrNameLst>
                                          <p:attrName>style.visibility</p:attrName>
                                        </p:attrNameLst>
                                      </p:cBhvr>
                                      <p:to>
                                        <p:strVal val="visible"/>
                                      </p:to>
                                    </p:set>
                                    <p:animEffect transition="in" filter="wipe(down)">
                                      <p:cBhvr>
                                        <p:cTn id="80" dur="500"/>
                                        <p:tgtEl>
                                          <p:spTgt spid="189"/>
                                        </p:tgtEl>
                                      </p:cBhvr>
                                    </p:animEffect>
                                  </p:childTnLst>
                                </p:cTn>
                              </p:par>
                            </p:childTnLst>
                          </p:cTn>
                        </p:par>
                        <p:par>
                          <p:cTn id="81" fill="hold">
                            <p:stCondLst>
                              <p:cond delay="6500"/>
                            </p:stCondLst>
                            <p:childTnLst>
                              <p:par>
                                <p:cTn id="82" presetID="23" presetClass="entr" presetSubtype="288" fill="hold" nodeType="afterEffect">
                                  <p:stCondLst>
                                    <p:cond delay="0"/>
                                  </p:stCondLst>
                                  <p:childTnLst>
                                    <p:set>
                                      <p:cBhvr>
                                        <p:cTn id="83" dur="1" fill="hold">
                                          <p:stCondLst>
                                            <p:cond delay="0"/>
                                          </p:stCondLst>
                                        </p:cTn>
                                        <p:tgtEl>
                                          <p:spTgt spid="6"/>
                                        </p:tgtEl>
                                        <p:attrNameLst>
                                          <p:attrName>style.visibility</p:attrName>
                                        </p:attrNameLst>
                                      </p:cBhvr>
                                      <p:to>
                                        <p:strVal val="visible"/>
                                      </p:to>
                                    </p:set>
                                    <p:anim calcmode="lin" valueType="num">
                                      <p:cBhvr>
                                        <p:cTn id="84" dur="500" fill="hold"/>
                                        <p:tgtEl>
                                          <p:spTgt spid="6"/>
                                        </p:tgtEl>
                                        <p:attrNameLst>
                                          <p:attrName>ppt_w</p:attrName>
                                        </p:attrNameLst>
                                      </p:cBhvr>
                                      <p:tavLst>
                                        <p:tav tm="0">
                                          <p:val>
                                            <p:strVal val="4/3*#ppt_w"/>
                                          </p:val>
                                        </p:tav>
                                        <p:tav tm="100000">
                                          <p:val>
                                            <p:strVal val="#ppt_w"/>
                                          </p:val>
                                        </p:tav>
                                      </p:tavLst>
                                    </p:anim>
                                    <p:anim calcmode="lin" valueType="num">
                                      <p:cBhvr>
                                        <p:cTn id="85" dur="500" fill="hold"/>
                                        <p:tgtEl>
                                          <p:spTgt spid="6"/>
                                        </p:tgtEl>
                                        <p:attrNameLst>
                                          <p:attrName>ppt_h</p:attrName>
                                        </p:attrNameLst>
                                      </p:cBhvr>
                                      <p:tavLst>
                                        <p:tav tm="0">
                                          <p:val>
                                            <p:strVal val="4/3*#ppt_h"/>
                                          </p:val>
                                        </p:tav>
                                        <p:tav tm="100000">
                                          <p:val>
                                            <p:strVal val="#ppt_h"/>
                                          </p:val>
                                        </p:tav>
                                      </p:tavLst>
                                    </p:anim>
                                  </p:childTnLst>
                                </p:cTn>
                              </p:par>
                            </p:childTnLst>
                          </p:cTn>
                        </p:par>
                        <p:par>
                          <p:cTn id="86" fill="hold">
                            <p:stCondLst>
                              <p:cond delay="7000"/>
                            </p:stCondLst>
                            <p:childTnLst>
                              <p:par>
                                <p:cTn id="87" presetID="3" presetClass="entr" presetSubtype="10" fill="hold" nodeType="afterEffect">
                                  <p:stCondLst>
                                    <p:cond delay="0"/>
                                  </p:stCondLst>
                                  <p:childTnLst>
                                    <p:set>
                                      <p:cBhvr>
                                        <p:cTn id="88" dur="1" fill="hold">
                                          <p:stCondLst>
                                            <p:cond delay="0"/>
                                          </p:stCondLst>
                                        </p:cTn>
                                        <p:tgtEl>
                                          <p:spTgt spid="47"/>
                                        </p:tgtEl>
                                        <p:attrNameLst>
                                          <p:attrName>style.visibility</p:attrName>
                                        </p:attrNameLst>
                                      </p:cBhvr>
                                      <p:to>
                                        <p:strVal val="visible"/>
                                      </p:to>
                                    </p:set>
                                    <p:animEffect transition="in" filter="blinds(horizontal)">
                                      <p:cBhvr>
                                        <p:cTn id="89" dur="500"/>
                                        <p:tgtEl>
                                          <p:spTgt spid="47"/>
                                        </p:tgtEl>
                                      </p:cBhvr>
                                    </p:animEffect>
                                  </p:childTnLst>
                                </p:cTn>
                              </p:par>
                              <p:par>
                                <p:cTn id="90" presetID="42" presetClass="entr" presetSubtype="0" fill="hold" grpId="0" nodeType="withEffect">
                                  <p:stCondLst>
                                    <p:cond delay="0"/>
                                  </p:stCondLst>
                                  <p:childTnLst>
                                    <p:set>
                                      <p:cBhvr>
                                        <p:cTn id="91" dur="1" fill="hold">
                                          <p:stCondLst>
                                            <p:cond delay="0"/>
                                          </p:stCondLst>
                                        </p:cTn>
                                        <p:tgtEl>
                                          <p:spTgt spid="209"/>
                                        </p:tgtEl>
                                        <p:attrNameLst>
                                          <p:attrName>style.visibility</p:attrName>
                                        </p:attrNameLst>
                                      </p:cBhvr>
                                      <p:to>
                                        <p:strVal val="visible"/>
                                      </p:to>
                                    </p:set>
                                    <p:animEffect transition="in" filter="fade">
                                      <p:cBhvr>
                                        <p:cTn id="92" dur="750"/>
                                        <p:tgtEl>
                                          <p:spTgt spid="209"/>
                                        </p:tgtEl>
                                      </p:cBhvr>
                                    </p:animEffect>
                                    <p:anim calcmode="lin" valueType="num">
                                      <p:cBhvr>
                                        <p:cTn id="93" dur="750" fill="hold"/>
                                        <p:tgtEl>
                                          <p:spTgt spid="209"/>
                                        </p:tgtEl>
                                        <p:attrNameLst>
                                          <p:attrName>ppt_x</p:attrName>
                                        </p:attrNameLst>
                                      </p:cBhvr>
                                      <p:tavLst>
                                        <p:tav tm="0">
                                          <p:val>
                                            <p:strVal val="#ppt_x"/>
                                          </p:val>
                                        </p:tav>
                                        <p:tav tm="100000">
                                          <p:val>
                                            <p:strVal val="#ppt_x"/>
                                          </p:val>
                                        </p:tav>
                                      </p:tavLst>
                                    </p:anim>
                                    <p:anim calcmode="lin" valueType="num">
                                      <p:cBhvr>
                                        <p:cTn id="94" dur="750" fill="hold"/>
                                        <p:tgtEl>
                                          <p:spTgt spid="2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90" grpId="0" animBg="1"/>
      <p:bldP spid="191" grpId="0" animBg="1"/>
      <p:bldP spid="207" grpId="0"/>
      <p:bldP spid="209" grpId="0"/>
      <p:bldP spid="213" grpId="0"/>
      <p:bldP spid="42" grpId="0"/>
      <p:bldP spid="54" grpId="0"/>
      <p:bldP spid="55" grpId="0"/>
      <p:bldP spid="56" grpId="0"/>
      <p:bldP spid="5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7116127" y="249678"/>
            <a:ext cx="1505540"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414455"/>
                </a:solidFill>
                <a:latin typeface="楷体" pitchFamily="49" charset="-122"/>
                <a:ea typeface="楷体" pitchFamily="49" charset="-122"/>
              </a:rPr>
              <a:t>教学过程</a:t>
            </a:r>
            <a:endParaRPr lang="zh-CN" altLang="en-US" sz="2000" b="1" dirty="0">
              <a:solidFill>
                <a:srgbClr val="414455"/>
              </a:solidFill>
              <a:latin typeface="楷体" pitchFamily="49" charset="-122"/>
              <a:ea typeface="楷体" pitchFamily="49" charset="-122"/>
            </a:endParaRPr>
          </a:p>
        </p:txBody>
      </p:sp>
      <p:cxnSp>
        <p:nvCxnSpPr>
          <p:cNvPr id="3" name="直接连接符 2"/>
          <p:cNvCxnSpPr/>
          <p:nvPr/>
        </p:nvCxnSpPr>
        <p:spPr>
          <a:xfrm>
            <a:off x="0" y="663394"/>
            <a:ext cx="9145588"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432753" y="233171"/>
            <a:ext cx="294999" cy="355462"/>
            <a:chOff x="385763" y="223636"/>
            <a:chExt cx="400979" cy="483164"/>
          </a:xfrm>
        </p:grpSpPr>
        <p:sp>
          <p:nvSpPr>
            <p:cNvPr id="26"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27" name="MH_Other_9"/>
            <p:cNvSpPr/>
            <p:nvPr>
              <p:custDataLst>
                <p:tags r:id="rId1"/>
              </p:custDataLst>
            </p:nvPr>
          </p:nvSpPr>
          <p:spPr>
            <a:xfrm>
              <a:off x="455859" y="284494"/>
              <a:ext cx="273835" cy="273834"/>
            </a:xfrm>
            <a:prstGeom prst="ellipse">
              <a:avLst/>
            </a:prstGeom>
            <a:solidFill>
              <a:srgbClr val="03887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zh-CN" altLang="en-US" dirty="0">
                <a:solidFill>
                  <a:prstClr val="white"/>
                </a:solidFill>
                <a:latin typeface="Impact" panose="020B0806030902050204" pitchFamily="34" charset="0"/>
                <a:ea typeface="微软雅黑" panose="020B0503020204020204" pitchFamily="34" charset="-122"/>
              </a:endParaRPr>
            </a:p>
          </p:txBody>
        </p:sp>
      </p:grpSp>
      <p:grpSp>
        <p:nvGrpSpPr>
          <p:cNvPr id="46" name="组合 45"/>
          <p:cNvGrpSpPr/>
          <p:nvPr/>
        </p:nvGrpSpPr>
        <p:grpSpPr>
          <a:xfrm>
            <a:off x="856239" y="177801"/>
            <a:ext cx="5146629" cy="488183"/>
            <a:chOff x="856239" y="-404301"/>
            <a:chExt cx="4963378" cy="544473"/>
          </a:xfrm>
        </p:grpSpPr>
        <p:sp>
          <p:nvSpPr>
            <p:cNvPr id="48" name="圆角矩形 12"/>
            <p:cNvSpPr/>
            <p:nvPr/>
          </p:nvSpPr>
          <p:spPr>
            <a:xfrm>
              <a:off x="856239" y="-385416"/>
              <a:ext cx="1223714" cy="523032"/>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4544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12"/>
            <p:cNvSpPr/>
            <p:nvPr/>
          </p:nvSpPr>
          <p:spPr>
            <a:xfrm>
              <a:off x="2134685" y="-404301"/>
              <a:ext cx="1153719" cy="541916"/>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56C3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圆角矩形 12"/>
            <p:cNvSpPr/>
            <p:nvPr/>
          </p:nvSpPr>
          <p:spPr>
            <a:xfrm>
              <a:off x="3338437" y="-394860"/>
              <a:ext cx="1224166" cy="532475"/>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03887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12"/>
            <p:cNvSpPr/>
            <p:nvPr/>
          </p:nvSpPr>
          <p:spPr>
            <a:xfrm>
              <a:off x="4591756" y="-394859"/>
              <a:ext cx="1227861" cy="535031"/>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679A4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TextBox 54"/>
          <p:cNvSpPr txBox="1"/>
          <p:nvPr/>
        </p:nvSpPr>
        <p:spPr>
          <a:xfrm>
            <a:off x="883538" y="229744"/>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学情分析</a:t>
            </a:r>
            <a:endParaRPr lang="zh-CN" altLang="en-US" sz="2000" b="1" dirty="0">
              <a:solidFill>
                <a:schemeClr val="bg1"/>
              </a:solidFill>
              <a:latin typeface="楷体" pitchFamily="49" charset="-122"/>
              <a:ea typeface="楷体" pitchFamily="49" charset="-122"/>
            </a:endParaRPr>
          </a:p>
        </p:txBody>
      </p:sp>
      <p:sp>
        <p:nvSpPr>
          <p:cNvPr id="56" name="TextBox 55"/>
          <p:cNvSpPr txBox="1"/>
          <p:nvPr/>
        </p:nvSpPr>
        <p:spPr>
          <a:xfrm>
            <a:off x="2181393" y="246679"/>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教学方法</a:t>
            </a:r>
            <a:endParaRPr lang="zh-CN" altLang="en-US" sz="2000" b="1" dirty="0">
              <a:solidFill>
                <a:schemeClr val="bg1"/>
              </a:solidFill>
              <a:latin typeface="楷体" pitchFamily="49" charset="-122"/>
              <a:ea typeface="楷体" pitchFamily="49" charset="-122"/>
            </a:endParaRPr>
          </a:p>
        </p:txBody>
      </p:sp>
      <p:sp>
        <p:nvSpPr>
          <p:cNvPr id="57" name="TextBox 56"/>
          <p:cNvSpPr txBox="1"/>
          <p:nvPr/>
        </p:nvSpPr>
        <p:spPr>
          <a:xfrm>
            <a:off x="3436916" y="238213"/>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教学手段</a:t>
            </a:r>
            <a:endParaRPr lang="zh-CN" altLang="en-US" sz="2000" b="1" dirty="0">
              <a:solidFill>
                <a:schemeClr val="bg1"/>
              </a:solidFill>
              <a:latin typeface="楷体" pitchFamily="49" charset="-122"/>
              <a:ea typeface="楷体" pitchFamily="49" charset="-122"/>
            </a:endParaRPr>
          </a:p>
        </p:txBody>
      </p:sp>
      <p:sp>
        <p:nvSpPr>
          <p:cNvPr id="58" name="TextBox 57"/>
          <p:cNvSpPr txBox="1"/>
          <p:nvPr/>
        </p:nvSpPr>
        <p:spPr>
          <a:xfrm>
            <a:off x="4761860" y="221278"/>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教学过程</a:t>
            </a:r>
            <a:endParaRPr lang="zh-CN" altLang="en-US" sz="2000" b="1" dirty="0">
              <a:solidFill>
                <a:schemeClr val="bg1"/>
              </a:solidFill>
              <a:latin typeface="楷体" pitchFamily="49" charset="-122"/>
              <a:ea typeface="楷体" pitchFamily="49" charset="-122"/>
            </a:endParaRPr>
          </a:p>
        </p:txBody>
      </p:sp>
      <p:graphicFrame>
        <p:nvGraphicFramePr>
          <p:cNvPr id="59" name="图示 58"/>
          <p:cNvGraphicFramePr/>
          <p:nvPr/>
        </p:nvGraphicFramePr>
        <p:xfrm>
          <a:off x="1490398" y="1073591"/>
          <a:ext cx="6097059" cy="37016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 xmlns:p14="http://schemas.microsoft.com/office/powerpoint/2010/main" val="2697023488"/>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 presetClass="entr" presetSubtype="2"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500" fill="hold"/>
                                        <p:tgtEl>
                                          <p:spTgt spid="28"/>
                                        </p:tgtEl>
                                        <p:attrNameLst>
                                          <p:attrName>ppt_x</p:attrName>
                                        </p:attrNameLst>
                                      </p:cBhvr>
                                      <p:tavLst>
                                        <p:tav tm="0">
                                          <p:val>
                                            <p:strVal val="1+#ppt_w/2"/>
                                          </p:val>
                                        </p:tav>
                                        <p:tav tm="100000">
                                          <p:val>
                                            <p:strVal val="#ppt_x"/>
                                          </p:val>
                                        </p:tav>
                                      </p:tavLst>
                                    </p:anim>
                                    <p:anim calcmode="lin" valueType="num">
                                      <p:cBhvr additive="base">
                                        <p:cTn id="11" dur="500" fill="hold"/>
                                        <p:tgtEl>
                                          <p:spTgt spid="2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down)">
                                      <p:cBhvr>
                                        <p:cTn id="15" dur="500"/>
                                        <p:tgtEl>
                                          <p:spTgt spid="4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down)">
                                      <p:cBhvr>
                                        <p:cTn id="18" dur="500"/>
                                        <p:tgtEl>
                                          <p:spTgt spid="5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wipe(down)">
                                      <p:cBhvr>
                                        <p:cTn id="21" dur="500"/>
                                        <p:tgtEl>
                                          <p:spTgt spid="5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down)">
                                      <p:cBhvr>
                                        <p:cTn id="24" dur="500"/>
                                        <p:tgtEl>
                                          <p:spTgt spid="5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wipe(down)">
                                      <p:cBhvr>
                                        <p:cTn id="27" dur="500"/>
                                        <p:tgtEl>
                                          <p:spTgt spid="58"/>
                                        </p:tgtEl>
                                      </p:cBhvr>
                                    </p:animEffect>
                                  </p:childTnLst>
                                </p:cTn>
                              </p:par>
                            </p:childTnLst>
                          </p:cTn>
                        </p:par>
                        <p:par>
                          <p:cTn id="28" fill="hold">
                            <p:stCondLst>
                              <p:cond delay="1000"/>
                            </p:stCondLst>
                            <p:childTnLst>
                              <p:par>
                                <p:cTn id="29" presetID="12" presetClass="entr" presetSubtype="8" fill="hold" grpId="0" nodeType="afterEffect">
                                  <p:stCondLst>
                                    <p:cond delay="0"/>
                                  </p:stCondLst>
                                  <p:childTnLst>
                                    <p:set>
                                      <p:cBhvr>
                                        <p:cTn id="30" dur="1" fill="hold">
                                          <p:stCondLst>
                                            <p:cond delay="0"/>
                                          </p:stCondLst>
                                        </p:cTn>
                                        <p:tgtEl>
                                          <p:spTgt spid="117"/>
                                        </p:tgtEl>
                                        <p:attrNameLst>
                                          <p:attrName>style.visibility</p:attrName>
                                        </p:attrNameLst>
                                      </p:cBhvr>
                                      <p:to>
                                        <p:strVal val="visible"/>
                                      </p:to>
                                    </p:set>
                                    <p:anim calcmode="lin" valueType="num">
                                      <p:cBhvr additive="base">
                                        <p:cTn id="31" dur="500"/>
                                        <p:tgtEl>
                                          <p:spTgt spid="117"/>
                                        </p:tgtEl>
                                        <p:attrNameLst>
                                          <p:attrName>ppt_x</p:attrName>
                                        </p:attrNameLst>
                                      </p:cBhvr>
                                      <p:tavLst>
                                        <p:tav tm="0">
                                          <p:val>
                                            <p:strVal val="#ppt_x-#ppt_w*1.125000"/>
                                          </p:val>
                                        </p:tav>
                                        <p:tav tm="100000">
                                          <p:val>
                                            <p:strVal val="#ppt_x"/>
                                          </p:val>
                                        </p:tav>
                                      </p:tavLst>
                                    </p:anim>
                                    <p:animEffect transition="in" filter="wipe(right)">
                                      <p:cBhvr>
                                        <p:cTn id="32" dur="500"/>
                                        <p:tgtEl>
                                          <p:spTgt spid="117"/>
                                        </p:tgtEl>
                                      </p:cBhvr>
                                    </p:animEffect>
                                  </p:childTnLst>
                                </p:cTn>
                              </p:par>
                            </p:childTnLst>
                          </p:cTn>
                        </p:par>
                        <p:par>
                          <p:cTn id="33" fill="hold">
                            <p:stCondLst>
                              <p:cond delay="1500"/>
                            </p:stCondLst>
                            <p:childTnLst>
                              <p:par>
                                <p:cTn id="34" presetID="23" presetClass="entr" presetSubtype="16" fill="hold" grpId="0" nodeType="afterEffect">
                                  <p:stCondLst>
                                    <p:cond delay="0"/>
                                  </p:stCondLst>
                                  <p:childTnLst>
                                    <p:set>
                                      <p:cBhvr>
                                        <p:cTn id="35" dur="1" fill="hold">
                                          <p:stCondLst>
                                            <p:cond delay="0"/>
                                          </p:stCondLst>
                                        </p:cTn>
                                        <p:tgtEl>
                                          <p:spTgt spid="59"/>
                                        </p:tgtEl>
                                        <p:attrNameLst>
                                          <p:attrName>style.visibility</p:attrName>
                                        </p:attrNameLst>
                                      </p:cBhvr>
                                      <p:to>
                                        <p:strVal val="visible"/>
                                      </p:to>
                                    </p:set>
                                    <p:anim calcmode="lin" valueType="num">
                                      <p:cBhvr>
                                        <p:cTn id="36" dur="500" fill="hold"/>
                                        <p:tgtEl>
                                          <p:spTgt spid="59"/>
                                        </p:tgtEl>
                                        <p:attrNameLst>
                                          <p:attrName>ppt_w</p:attrName>
                                        </p:attrNameLst>
                                      </p:cBhvr>
                                      <p:tavLst>
                                        <p:tav tm="0">
                                          <p:val>
                                            <p:fltVal val="0"/>
                                          </p:val>
                                        </p:tav>
                                        <p:tav tm="100000">
                                          <p:val>
                                            <p:strVal val="#ppt_w"/>
                                          </p:val>
                                        </p:tav>
                                      </p:tavLst>
                                    </p:anim>
                                    <p:anim calcmode="lin" valueType="num">
                                      <p:cBhvr>
                                        <p:cTn id="37" dur="500" fill="hold"/>
                                        <p:tgtEl>
                                          <p:spTgt spid="5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55" grpId="0"/>
      <p:bldP spid="56" grpId="0"/>
      <p:bldP spid="57" grpId="0"/>
      <p:bldP spid="58" grpId="0"/>
      <p:bldGraphic spid="59"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7116127" y="249678"/>
            <a:ext cx="1505540"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414455"/>
                </a:solidFill>
                <a:latin typeface="楷体" pitchFamily="49" charset="-122"/>
                <a:ea typeface="楷体" pitchFamily="49" charset="-122"/>
              </a:rPr>
              <a:t>教学过程</a:t>
            </a:r>
            <a:endParaRPr lang="zh-CN" altLang="en-US" sz="2000" b="1" dirty="0">
              <a:solidFill>
                <a:srgbClr val="414455"/>
              </a:solidFill>
              <a:latin typeface="楷体" pitchFamily="49" charset="-122"/>
              <a:ea typeface="楷体" pitchFamily="49" charset="-122"/>
            </a:endParaRPr>
          </a:p>
        </p:txBody>
      </p:sp>
      <p:cxnSp>
        <p:nvCxnSpPr>
          <p:cNvPr id="3" name="直接连接符 2"/>
          <p:cNvCxnSpPr/>
          <p:nvPr/>
        </p:nvCxnSpPr>
        <p:spPr>
          <a:xfrm>
            <a:off x="0" y="663394"/>
            <a:ext cx="9145588"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grpSp>
        <p:nvGrpSpPr>
          <p:cNvPr id="2" name="组合 27"/>
          <p:cNvGrpSpPr/>
          <p:nvPr/>
        </p:nvGrpSpPr>
        <p:grpSpPr>
          <a:xfrm>
            <a:off x="432753" y="233171"/>
            <a:ext cx="294999" cy="355462"/>
            <a:chOff x="385763" y="223636"/>
            <a:chExt cx="400979" cy="483164"/>
          </a:xfrm>
        </p:grpSpPr>
        <p:sp>
          <p:nvSpPr>
            <p:cNvPr id="26"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27" name="MH_Other_9"/>
            <p:cNvSpPr/>
            <p:nvPr>
              <p:custDataLst>
                <p:tags r:id="rId11"/>
              </p:custDataLst>
            </p:nvPr>
          </p:nvSpPr>
          <p:spPr>
            <a:xfrm>
              <a:off x="455859" y="284494"/>
              <a:ext cx="273835" cy="273834"/>
            </a:xfrm>
            <a:prstGeom prst="ellipse">
              <a:avLst/>
            </a:prstGeom>
            <a:solidFill>
              <a:srgbClr val="03887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zh-CN" altLang="en-US" dirty="0">
                <a:solidFill>
                  <a:prstClr val="white"/>
                </a:solidFill>
                <a:latin typeface="Impact" panose="020B0806030902050204" pitchFamily="34" charset="0"/>
                <a:ea typeface="微软雅黑" panose="020B0503020204020204" pitchFamily="34" charset="-122"/>
              </a:endParaRPr>
            </a:p>
          </p:txBody>
        </p:sp>
      </p:grpSp>
      <p:cxnSp>
        <p:nvCxnSpPr>
          <p:cNvPr id="16" name="直接连接符 15"/>
          <p:cNvCxnSpPr/>
          <p:nvPr/>
        </p:nvCxnSpPr>
        <p:spPr>
          <a:xfrm>
            <a:off x="1510960" y="2026270"/>
            <a:ext cx="0" cy="1004534"/>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038778" y="1559664"/>
            <a:ext cx="0" cy="1483841"/>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6062815" y="1925165"/>
            <a:ext cx="0" cy="108024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4554959" y="2380676"/>
            <a:ext cx="0" cy="643818"/>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7575456" y="1829539"/>
            <a:ext cx="0" cy="1162926"/>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 name="椭圆 20"/>
          <p:cNvSpPr/>
          <p:nvPr/>
        </p:nvSpPr>
        <p:spPr bwMode="auto">
          <a:xfrm>
            <a:off x="2970344" y="2917369"/>
            <a:ext cx="144000" cy="144000"/>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accent1"/>
              </a:solidFill>
            </a:endParaRPr>
          </a:p>
        </p:txBody>
      </p:sp>
      <p:sp>
        <p:nvSpPr>
          <p:cNvPr id="22" name="椭圆 21"/>
          <p:cNvSpPr/>
          <p:nvPr/>
        </p:nvSpPr>
        <p:spPr bwMode="auto">
          <a:xfrm>
            <a:off x="1437910" y="2917369"/>
            <a:ext cx="144000" cy="144000"/>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accent1"/>
              </a:solidFill>
            </a:endParaRPr>
          </a:p>
        </p:txBody>
      </p:sp>
      <p:sp>
        <p:nvSpPr>
          <p:cNvPr id="23" name="椭圆 22"/>
          <p:cNvSpPr/>
          <p:nvPr/>
        </p:nvSpPr>
        <p:spPr bwMode="auto">
          <a:xfrm>
            <a:off x="4481909" y="2917369"/>
            <a:ext cx="144000" cy="144000"/>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accent1"/>
              </a:solidFill>
            </a:endParaRPr>
          </a:p>
        </p:txBody>
      </p:sp>
      <p:sp>
        <p:nvSpPr>
          <p:cNvPr id="24" name="椭圆 23"/>
          <p:cNvSpPr/>
          <p:nvPr/>
        </p:nvSpPr>
        <p:spPr bwMode="auto">
          <a:xfrm>
            <a:off x="5996115" y="2917369"/>
            <a:ext cx="144000" cy="144000"/>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accent1"/>
              </a:solidFill>
            </a:endParaRPr>
          </a:p>
        </p:txBody>
      </p:sp>
      <p:sp>
        <p:nvSpPr>
          <p:cNvPr id="25" name="椭圆 24"/>
          <p:cNvSpPr/>
          <p:nvPr/>
        </p:nvSpPr>
        <p:spPr bwMode="auto">
          <a:xfrm>
            <a:off x="7507383" y="2917369"/>
            <a:ext cx="144000" cy="144000"/>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accent1"/>
              </a:solidFill>
            </a:endParaRPr>
          </a:p>
        </p:txBody>
      </p:sp>
      <p:grpSp>
        <p:nvGrpSpPr>
          <p:cNvPr id="4" name="组合 28"/>
          <p:cNvGrpSpPr>
            <a:grpSpLocks noChangeAspect="1"/>
          </p:cNvGrpSpPr>
          <p:nvPr/>
        </p:nvGrpSpPr>
        <p:grpSpPr>
          <a:xfrm>
            <a:off x="2568061" y="1097159"/>
            <a:ext cx="944587" cy="1138191"/>
            <a:chOff x="1230317" y="1347616"/>
            <a:chExt cx="948873" cy="1143356"/>
          </a:xfrm>
        </p:grpSpPr>
        <p:sp>
          <p:nvSpPr>
            <p:cNvPr id="30" name="椭圆 11"/>
            <p:cNvSpPr/>
            <p:nvPr/>
          </p:nvSpPr>
          <p:spPr>
            <a:xfrm>
              <a:off x="1230317" y="1347616"/>
              <a:ext cx="948873" cy="1143356"/>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31" name="MH_Other_9"/>
            <p:cNvSpPr/>
            <p:nvPr>
              <p:custDataLst>
                <p:tags r:id="rId10"/>
              </p:custDataLst>
            </p:nvPr>
          </p:nvSpPr>
          <p:spPr>
            <a:xfrm>
              <a:off x="1380753" y="1491630"/>
              <a:ext cx="648000" cy="648000"/>
            </a:xfrm>
            <a:prstGeom prst="ellipse">
              <a:avLst/>
            </a:prstGeom>
            <a:solidFill>
              <a:srgbClr val="E56C37"/>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r>
                <a:rPr lang="en-US" altLang="zh-CN" sz="2400" dirty="0">
                  <a:latin typeface="Impact" panose="020B0806030902050204" pitchFamily="34" charset="0"/>
                  <a:ea typeface="微软雅黑" panose="020B0503020204020204" pitchFamily="34" charset="-122"/>
                </a:rPr>
                <a:t>02</a:t>
              </a:r>
              <a:endParaRPr lang="zh-CN" altLang="en-US" sz="2400" dirty="0">
                <a:latin typeface="Impact" panose="020B0806030902050204" pitchFamily="34" charset="0"/>
                <a:ea typeface="微软雅黑" panose="020B0503020204020204" pitchFamily="34" charset="-122"/>
              </a:endParaRPr>
            </a:p>
          </p:txBody>
        </p:sp>
      </p:grpSp>
      <p:grpSp>
        <p:nvGrpSpPr>
          <p:cNvPr id="5" name="组合 31"/>
          <p:cNvGrpSpPr>
            <a:grpSpLocks noChangeAspect="1"/>
          </p:cNvGrpSpPr>
          <p:nvPr/>
        </p:nvGrpSpPr>
        <p:grpSpPr>
          <a:xfrm>
            <a:off x="5585748" y="1247676"/>
            <a:ext cx="944587" cy="1138191"/>
            <a:chOff x="1230317" y="1347616"/>
            <a:chExt cx="948873" cy="1143356"/>
          </a:xfrm>
        </p:grpSpPr>
        <p:sp>
          <p:nvSpPr>
            <p:cNvPr id="33" name="椭圆 11"/>
            <p:cNvSpPr/>
            <p:nvPr/>
          </p:nvSpPr>
          <p:spPr>
            <a:xfrm>
              <a:off x="1230317" y="1347616"/>
              <a:ext cx="948873" cy="1143356"/>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34" name="MH_Other_9"/>
            <p:cNvSpPr/>
            <p:nvPr>
              <p:custDataLst>
                <p:tags r:id="rId9"/>
              </p:custDataLst>
            </p:nvPr>
          </p:nvSpPr>
          <p:spPr>
            <a:xfrm>
              <a:off x="1380753" y="1491630"/>
              <a:ext cx="648000" cy="648000"/>
            </a:xfrm>
            <a:prstGeom prst="ellipse">
              <a:avLst/>
            </a:prstGeom>
            <a:solidFill>
              <a:srgbClr val="679A45"/>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r>
                <a:rPr lang="en-US" altLang="zh-CN" sz="2400" dirty="0">
                  <a:latin typeface="Impact" panose="020B0806030902050204" pitchFamily="34" charset="0"/>
                  <a:ea typeface="微软雅黑" panose="020B0503020204020204" pitchFamily="34" charset="-122"/>
                </a:rPr>
                <a:t>04</a:t>
              </a:r>
              <a:endParaRPr lang="zh-CN" altLang="en-US" sz="2400" dirty="0">
                <a:latin typeface="Impact" panose="020B0806030902050204" pitchFamily="34" charset="0"/>
                <a:ea typeface="微软雅黑" panose="020B0503020204020204" pitchFamily="34" charset="-122"/>
              </a:endParaRPr>
            </a:p>
          </p:txBody>
        </p:sp>
      </p:grpSp>
      <p:grpSp>
        <p:nvGrpSpPr>
          <p:cNvPr id="6" name="组合 34"/>
          <p:cNvGrpSpPr>
            <a:grpSpLocks noChangeAspect="1"/>
          </p:cNvGrpSpPr>
          <p:nvPr/>
        </p:nvGrpSpPr>
        <p:grpSpPr>
          <a:xfrm>
            <a:off x="1140770" y="1591943"/>
            <a:ext cx="742004" cy="894086"/>
            <a:chOff x="1230317" y="1347616"/>
            <a:chExt cx="948873" cy="1143356"/>
          </a:xfrm>
        </p:grpSpPr>
        <p:sp>
          <p:nvSpPr>
            <p:cNvPr id="36" name="椭圆 11"/>
            <p:cNvSpPr/>
            <p:nvPr/>
          </p:nvSpPr>
          <p:spPr>
            <a:xfrm>
              <a:off x="1230317" y="1347616"/>
              <a:ext cx="948873" cy="1143356"/>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37" name="MH_Other_9"/>
            <p:cNvSpPr/>
            <p:nvPr>
              <p:custDataLst>
                <p:tags r:id="rId8"/>
              </p:custDataLst>
            </p:nvPr>
          </p:nvSpPr>
          <p:spPr>
            <a:xfrm>
              <a:off x="1396192" y="1491630"/>
              <a:ext cx="648000" cy="648000"/>
            </a:xfrm>
            <a:prstGeom prst="ellipse">
              <a:avLst/>
            </a:prstGeom>
            <a:solidFill>
              <a:srgbClr val="E4544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r>
                <a:rPr lang="en-US" altLang="zh-CN" dirty="0">
                  <a:latin typeface="Impact" panose="020B0806030902050204" pitchFamily="34" charset="0"/>
                  <a:ea typeface="微软雅黑" panose="020B0503020204020204" pitchFamily="34" charset="-122"/>
                </a:rPr>
                <a:t>01</a:t>
              </a:r>
              <a:endParaRPr lang="zh-CN" altLang="en-US" dirty="0">
                <a:latin typeface="Impact" panose="020B0806030902050204" pitchFamily="34" charset="0"/>
                <a:ea typeface="微软雅黑" panose="020B0503020204020204" pitchFamily="34" charset="-122"/>
              </a:endParaRPr>
            </a:p>
          </p:txBody>
        </p:sp>
      </p:grpSp>
      <p:grpSp>
        <p:nvGrpSpPr>
          <p:cNvPr id="7" name="组合 37"/>
          <p:cNvGrpSpPr>
            <a:grpSpLocks noChangeAspect="1"/>
          </p:cNvGrpSpPr>
          <p:nvPr/>
        </p:nvGrpSpPr>
        <p:grpSpPr>
          <a:xfrm>
            <a:off x="4178419" y="1493845"/>
            <a:ext cx="742004" cy="894086"/>
            <a:chOff x="1230317" y="1347616"/>
            <a:chExt cx="948873" cy="1143356"/>
          </a:xfrm>
        </p:grpSpPr>
        <p:sp>
          <p:nvSpPr>
            <p:cNvPr id="39" name="椭圆 11"/>
            <p:cNvSpPr/>
            <p:nvPr/>
          </p:nvSpPr>
          <p:spPr>
            <a:xfrm>
              <a:off x="1230317" y="1347616"/>
              <a:ext cx="948873" cy="1143356"/>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40" name="MH_Other_9"/>
            <p:cNvSpPr/>
            <p:nvPr>
              <p:custDataLst>
                <p:tags r:id="rId7"/>
              </p:custDataLst>
            </p:nvPr>
          </p:nvSpPr>
          <p:spPr>
            <a:xfrm>
              <a:off x="1396192" y="1491630"/>
              <a:ext cx="648000" cy="648000"/>
            </a:xfrm>
            <a:prstGeom prst="ellipse">
              <a:avLst/>
            </a:prstGeom>
            <a:solidFill>
              <a:srgbClr val="03887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r>
                <a:rPr lang="en-US" altLang="zh-CN" dirty="0">
                  <a:latin typeface="Impact" panose="020B0806030902050204" pitchFamily="34" charset="0"/>
                  <a:ea typeface="微软雅黑" panose="020B0503020204020204" pitchFamily="34" charset="-122"/>
                </a:rPr>
                <a:t>03</a:t>
              </a:r>
              <a:endParaRPr lang="zh-CN" altLang="en-US" dirty="0">
                <a:latin typeface="Impact" panose="020B0806030902050204" pitchFamily="34" charset="0"/>
                <a:ea typeface="微软雅黑" panose="020B0503020204020204" pitchFamily="34" charset="-122"/>
              </a:endParaRPr>
            </a:p>
          </p:txBody>
        </p:sp>
      </p:grpSp>
      <p:grpSp>
        <p:nvGrpSpPr>
          <p:cNvPr id="8" name="组合 40"/>
          <p:cNvGrpSpPr>
            <a:grpSpLocks noChangeAspect="1"/>
          </p:cNvGrpSpPr>
          <p:nvPr/>
        </p:nvGrpSpPr>
        <p:grpSpPr>
          <a:xfrm>
            <a:off x="7200718" y="1202708"/>
            <a:ext cx="742004" cy="894086"/>
            <a:chOff x="1230317" y="1347616"/>
            <a:chExt cx="948873" cy="1143356"/>
          </a:xfrm>
        </p:grpSpPr>
        <p:sp>
          <p:nvSpPr>
            <p:cNvPr id="42" name="椭圆 11"/>
            <p:cNvSpPr/>
            <p:nvPr/>
          </p:nvSpPr>
          <p:spPr>
            <a:xfrm>
              <a:off x="1230317" y="1347616"/>
              <a:ext cx="948873" cy="1143356"/>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43" name="MH_Other_9"/>
            <p:cNvSpPr/>
            <p:nvPr>
              <p:custDataLst>
                <p:tags r:id="rId6"/>
              </p:custDataLst>
            </p:nvPr>
          </p:nvSpPr>
          <p:spPr>
            <a:xfrm>
              <a:off x="1396192" y="1491630"/>
              <a:ext cx="648000" cy="648000"/>
            </a:xfrm>
            <a:prstGeom prst="ellipse">
              <a:avLst/>
            </a:prstGeom>
            <a:solidFill>
              <a:srgbClr val="414455"/>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r>
                <a:rPr lang="en-US" altLang="zh-CN" dirty="0">
                  <a:latin typeface="Impact" panose="020B0806030902050204" pitchFamily="34" charset="0"/>
                  <a:ea typeface="微软雅黑" panose="020B0503020204020204" pitchFamily="34" charset="-122"/>
                </a:rPr>
                <a:t>05</a:t>
              </a:r>
              <a:endParaRPr lang="zh-CN" altLang="en-US" sz="2000" dirty="0">
                <a:latin typeface="Impact" panose="020B0806030902050204" pitchFamily="34" charset="0"/>
                <a:ea typeface="微软雅黑" panose="020B0503020204020204" pitchFamily="34" charset="-122"/>
              </a:endParaRPr>
            </a:p>
          </p:txBody>
        </p:sp>
      </p:grpSp>
      <p:sp>
        <p:nvSpPr>
          <p:cNvPr id="45" name="MH_SubTitle_1"/>
          <p:cNvSpPr txBox="1">
            <a:spLocks noChangeArrowheads="1"/>
          </p:cNvSpPr>
          <p:nvPr>
            <p:custDataLst>
              <p:tags r:id="rId1"/>
            </p:custDataLst>
          </p:nvPr>
        </p:nvSpPr>
        <p:spPr bwMode="auto">
          <a:xfrm>
            <a:off x="960665" y="3215052"/>
            <a:ext cx="1139067" cy="713481"/>
          </a:xfrm>
          <a:prstGeom prst="rect">
            <a:avLst/>
          </a:prstGeom>
          <a:noFill/>
          <a:ln w="25400" cap="flat" cmpd="sng" algn="ctr">
            <a:noFill/>
            <a:prstDash val="solid"/>
          </a:ln>
          <a:effectLst/>
          <a:extLst/>
        </p:spPr>
        <p:txBody>
          <a:bodyPr wrap="square" lIns="119989" tIns="0" rIns="119989" bIns="0" rtlCol="0" anchor="t">
            <a:noAutofit/>
          </a:bodyPr>
          <a:lstStyle>
            <a:defPPr>
              <a:defRPr lang="zh-CN"/>
            </a:defPPr>
            <a:lvl1pPr marL="285750" indent="-285750">
              <a:lnSpc>
                <a:spcPct val="120000"/>
              </a:lnSpc>
              <a:buClr>
                <a:schemeClr val="accent1"/>
              </a:buClr>
              <a:buFont typeface="Wingdings" panose="05000000000000000000" pitchFamily="2" charset="2"/>
              <a:buChar char="n"/>
              <a:defRPr sz="1400" b="1">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0" indent="0" algn="ctr" defTabSz="914400">
              <a:buClr>
                <a:srgbClr val="414455"/>
              </a:buClr>
              <a:buNone/>
            </a:pPr>
            <a:r>
              <a:rPr lang="zh-CN" altLang="en-US" sz="1600" kern="0" dirty="0" smtClean="0">
                <a:solidFill>
                  <a:schemeClr val="tx1"/>
                </a:solidFill>
                <a:latin typeface="楷体" pitchFamily="49" charset="-122"/>
                <a:ea typeface="楷体" pitchFamily="49" charset="-122"/>
                <a:sym typeface="+mn-lt"/>
              </a:rPr>
              <a:t>课程导入</a:t>
            </a:r>
            <a:endParaRPr lang="en-US" altLang="zh-CN" sz="1600" kern="0" dirty="0" smtClean="0">
              <a:solidFill>
                <a:schemeClr val="tx1"/>
              </a:solidFill>
              <a:latin typeface="楷体" pitchFamily="49" charset="-122"/>
              <a:ea typeface="楷体" pitchFamily="49" charset="-122"/>
              <a:sym typeface="+mn-lt"/>
            </a:endParaRPr>
          </a:p>
          <a:p>
            <a:pPr marL="0" lvl="0" indent="0" algn="ctr" defTabSz="914400">
              <a:buClr>
                <a:srgbClr val="414455"/>
              </a:buClr>
              <a:buNone/>
            </a:pPr>
            <a:r>
              <a:rPr lang="zh-CN" altLang="en-US" sz="1600" kern="0" dirty="0" smtClean="0">
                <a:solidFill>
                  <a:schemeClr val="tx1"/>
                </a:solidFill>
                <a:latin typeface="楷体" pitchFamily="49" charset="-122"/>
                <a:ea typeface="楷体" pitchFamily="49" charset="-122"/>
                <a:sym typeface="+mn-lt"/>
              </a:rPr>
              <a:t>（</a:t>
            </a:r>
            <a:r>
              <a:rPr lang="en-US" altLang="zh-CN" sz="1600" kern="0" dirty="0" smtClean="0">
                <a:solidFill>
                  <a:schemeClr val="tx1"/>
                </a:solidFill>
                <a:latin typeface="楷体" pitchFamily="49" charset="-122"/>
                <a:ea typeface="楷体" pitchFamily="49" charset="-122"/>
                <a:sym typeface="+mn-lt"/>
              </a:rPr>
              <a:t>10min)</a:t>
            </a:r>
            <a:endParaRPr lang="zh-CN" altLang="en-US" sz="1600" kern="0" dirty="0">
              <a:solidFill>
                <a:schemeClr val="tx1"/>
              </a:solidFill>
              <a:latin typeface="楷体" pitchFamily="49" charset="-122"/>
              <a:ea typeface="楷体" pitchFamily="49" charset="-122"/>
              <a:sym typeface="+mn-lt"/>
            </a:endParaRPr>
          </a:p>
        </p:txBody>
      </p:sp>
      <p:sp>
        <p:nvSpPr>
          <p:cNvPr id="47" name="MH_SubTitle_1"/>
          <p:cNvSpPr txBox="1">
            <a:spLocks noChangeArrowheads="1"/>
          </p:cNvSpPr>
          <p:nvPr>
            <p:custDataLst>
              <p:tags r:id="rId2"/>
            </p:custDataLst>
          </p:nvPr>
        </p:nvSpPr>
        <p:spPr bwMode="auto">
          <a:xfrm>
            <a:off x="2455333" y="3206585"/>
            <a:ext cx="1227668" cy="662682"/>
          </a:xfrm>
          <a:prstGeom prst="rect">
            <a:avLst/>
          </a:prstGeom>
          <a:noFill/>
          <a:ln w="25400" cap="flat" cmpd="sng" algn="ctr">
            <a:noFill/>
            <a:prstDash val="solid"/>
          </a:ln>
          <a:effectLst/>
          <a:extLst/>
        </p:spPr>
        <p:txBody>
          <a:bodyPr wrap="square" lIns="119989" tIns="0" rIns="119989" bIns="0" rtlCol="0" anchor="t">
            <a:noAutofit/>
          </a:bodyPr>
          <a:lstStyle>
            <a:defPPr>
              <a:defRPr lang="zh-CN"/>
            </a:defPPr>
            <a:lvl1pPr marL="285750" indent="-285750">
              <a:lnSpc>
                <a:spcPct val="120000"/>
              </a:lnSpc>
              <a:buClr>
                <a:schemeClr val="accent1"/>
              </a:buClr>
              <a:buFont typeface="Wingdings" panose="05000000000000000000" pitchFamily="2" charset="2"/>
              <a:buChar char="n"/>
              <a:defRPr sz="1400" b="1">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0" indent="0" algn="ctr" defTabSz="914400">
              <a:buClr>
                <a:srgbClr val="414455"/>
              </a:buClr>
              <a:buNone/>
            </a:pPr>
            <a:r>
              <a:rPr lang="zh-CN" altLang="en-US" sz="1600" kern="0" dirty="0" smtClean="0">
                <a:solidFill>
                  <a:schemeClr val="tx1"/>
                </a:solidFill>
                <a:latin typeface="楷体" pitchFamily="49" charset="-122"/>
                <a:ea typeface="楷体" pitchFamily="49" charset="-122"/>
                <a:sym typeface="+mn-lt"/>
              </a:rPr>
              <a:t>教材精讲</a:t>
            </a:r>
            <a:endParaRPr lang="en-US" altLang="zh-CN" sz="1600" kern="0" dirty="0" smtClean="0">
              <a:solidFill>
                <a:schemeClr val="tx1"/>
              </a:solidFill>
              <a:latin typeface="楷体" pitchFamily="49" charset="-122"/>
              <a:ea typeface="楷体" pitchFamily="49" charset="-122"/>
              <a:sym typeface="+mn-lt"/>
            </a:endParaRPr>
          </a:p>
          <a:p>
            <a:pPr marL="0" lvl="0" indent="0" algn="ctr" defTabSz="914400">
              <a:buClr>
                <a:srgbClr val="414455"/>
              </a:buClr>
              <a:buNone/>
            </a:pPr>
            <a:r>
              <a:rPr lang="zh-CN" altLang="en-US" sz="1600" kern="0" dirty="0" smtClean="0">
                <a:solidFill>
                  <a:schemeClr val="tx1"/>
                </a:solidFill>
                <a:latin typeface="楷体" pitchFamily="49" charset="-122"/>
                <a:ea typeface="楷体" pitchFamily="49" charset="-122"/>
                <a:sym typeface="+mn-lt"/>
              </a:rPr>
              <a:t>（</a:t>
            </a:r>
            <a:r>
              <a:rPr lang="en-US" altLang="zh-CN" sz="1600" kern="0" dirty="0" smtClean="0">
                <a:solidFill>
                  <a:schemeClr val="tx1"/>
                </a:solidFill>
                <a:latin typeface="楷体" pitchFamily="49" charset="-122"/>
                <a:ea typeface="楷体" pitchFamily="49" charset="-122"/>
                <a:sym typeface="+mn-lt"/>
              </a:rPr>
              <a:t>40min)</a:t>
            </a:r>
            <a:endParaRPr lang="zh-CN" altLang="en-US" sz="1600" kern="0" dirty="0">
              <a:solidFill>
                <a:schemeClr val="tx1"/>
              </a:solidFill>
              <a:latin typeface="楷体" pitchFamily="49" charset="-122"/>
              <a:ea typeface="楷体" pitchFamily="49" charset="-122"/>
              <a:sym typeface="+mn-lt"/>
            </a:endParaRPr>
          </a:p>
        </p:txBody>
      </p:sp>
      <p:sp>
        <p:nvSpPr>
          <p:cNvPr id="49" name="MH_SubTitle_1"/>
          <p:cNvSpPr txBox="1">
            <a:spLocks noChangeArrowheads="1"/>
          </p:cNvSpPr>
          <p:nvPr>
            <p:custDataLst>
              <p:tags r:id="rId3"/>
            </p:custDataLst>
          </p:nvPr>
        </p:nvSpPr>
        <p:spPr bwMode="auto">
          <a:xfrm>
            <a:off x="4018400" y="3231985"/>
            <a:ext cx="1103934" cy="696548"/>
          </a:xfrm>
          <a:prstGeom prst="rect">
            <a:avLst/>
          </a:prstGeom>
          <a:noFill/>
          <a:ln w="25400" cap="flat" cmpd="sng" algn="ctr">
            <a:noFill/>
            <a:prstDash val="solid"/>
          </a:ln>
          <a:effectLst/>
          <a:extLst/>
        </p:spPr>
        <p:txBody>
          <a:bodyPr wrap="square" lIns="119989" tIns="0" rIns="119989" bIns="0" rtlCol="0" anchor="t">
            <a:noAutofit/>
          </a:bodyPr>
          <a:lstStyle>
            <a:defPPr>
              <a:defRPr lang="zh-CN"/>
            </a:defPPr>
            <a:lvl1pPr marL="285750" indent="-285750">
              <a:lnSpc>
                <a:spcPct val="120000"/>
              </a:lnSpc>
              <a:buClr>
                <a:schemeClr val="accent1"/>
              </a:buClr>
              <a:buFont typeface="Wingdings" panose="05000000000000000000" pitchFamily="2" charset="2"/>
              <a:buChar char="n"/>
              <a:defRPr sz="1400" b="1">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0" indent="0" algn="ctr" defTabSz="914400">
              <a:buClr>
                <a:srgbClr val="414455"/>
              </a:buClr>
              <a:buNone/>
            </a:pPr>
            <a:r>
              <a:rPr lang="zh-CN" altLang="en-US" sz="1600" kern="0" dirty="0" smtClean="0">
                <a:solidFill>
                  <a:schemeClr val="tx1"/>
                </a:solidFill>
                <a:latin typeface="楷体" pitchFamily="49" charset="-122"/>
                <a:ea typeface="楷体" pitchFamily="49" charset="-122"/>
                <a:sym typeface="+mn-lt"/>
              </a:rPr>
              <a:t>交流探讨</a:t>
            </a:r>
            <a:endParaRPr lang="en-US" altLang="zh-CN" sz="1600" kern="0" dirty="0" smtClean="0">
              <a:solidFill>
                <a:schemeClr val="tx1"/>
              </a:solidFill>
              <a:latin typeface="楷体" pitchFamily="49" charset="-122"/>
              <a:ea typeface="楷体" pitchFamily="49" charset="-122"/>
              <a:sym typeface="+mn-lt"/>
            </a:endParaRPr>
          </a:p>
          <a:p>
            <a:pPr marL="0" lvl="0" indent="0" algn="ctr" defTabSz="914400">
              <a:buClr>
                <a:srgbClr val="414455"/>
              </a:buClr>
              <a:buNone/>
            </a:pPr>
            <a:r>
              <a:rPr lang="zh-CN" altLang="en-US" sz="1600" kern="0" dirty="0" smtClean="0">
                <a:solidFill>
                  <a:schemeClr val="tx1"/>
                </a:solidFill>
                <a:latin typeface="楷体" pitchFamily="49" charset="-122"/>
                <a:ea typeface="楷体" pitchFamily="49" charset="-122"/>
                <a:sym typeface="+mn-lt"/>
              </a:rPr>
              <a:t>（</a:t>
            </a:r>
            <a:r>
              <a:rPr lang="en-US" altLang="zh-CN" sz="1600" kern="0" dirty="0" smtClean="0">
                <a:solidFill>
                  <a:schemeClr val="tx1"/>
                </a:solidFill>
                <a:latin typeface="楷体" pitchFamily="49" charset="-122"/>
                <a:ea typeface="楷体" pitchFamily="49" charset="-122"/>
                <a:sym typeface="+mn-lt"/>
              </a:rPr>
              <a:t>25min)</a:t>
            </a:r>
            <a:endParaRPr lang="zh-CN" altLang="en-US" sz="1600" kern="0" dirty="0">
              <a:solidFill>
                <a:schemeClr val="tx1"/>
              </a:solidFill>
              <a:latin typeface="楷体" pitchFamily="49" charset="-122"/>
              <a:ea typeface="楷体" pitchFamily="49" charset="-122"/>
              <a:sym typeface="+mn-lt"/>
            </a:endParaRPr>
          </a:p>
        </p:txBody>
      </p:sp>
      <p:sp>
        <p:nvSpPr>
          <p:cNvPr id="51" name="MH_SubTitle_1"/>
          <p:cNvSpPr txBox="1">
            <a:spLocks noChangeArrowheads="1"/>
          </p:cNvSpPr>
          <p:nvPr>
            <p:custDataLst>
              <p:tags r:id="rId4"/>
            </p:custDataLst>
          </p:nvPr>
        </p:nvSpPr>
        <p:spPr bwMode="auto">
          <a:xfrm>
            <a:off x="5515672" y="3215052"/>
            <a:ext cx="1181462" cy="721948"/>
          </a:xfrm>
          <a:prstGeom prst="rect">
            <a:avLst/>
          </a:prstGeom>
          <a:noFill/>
          <a:ln w="25400" cap="flat" cmpd="sng" algn="ctr">
            <a:noFill/>
            <a:prstDash val="solid"/>
          </a:ln>
          <a:effectLst/>
          <a:extLst/>
        </p:spPr>
        <p:txBody>
          <a:bodyPr wrap="square" lIns="119989" tIns="0" rIns="119989" bIns="0" rtlCol="0" anchor="t">
            <a:noAutofit/>
          </a:bodyPr>
          <a:lstStyle>
            <a:defPPr>
              <a:defRPr lang="zh-CN"/>
            </a:defPPr>
            <a:lvl1pPr marL="285750" indent="-285750">
              <a:lnSpc>
                <a:spcPct val="120000"/>
              </a:lnSpc>
              <a:buClr>
                <a:schemeClr val="accent1"/>
              </a:buClr>
              <a:buFont typeface="Wingdings" panose="05000000000000000000" pitchFamily="2" charset="2"/>
              <a:buChar char="n"/>
              <a:defRPr sz="1400" b="1">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0" indent="0" algn="ctr" defTabSz="914400">
              <a:buClr>
                <a:srgbClr val="414455"/>
              </a:buClr>
              <a:buNone/>
            </a:pPr>
            <a:r>
              <a:rPr lang="zh-CN" altLang="en-US" sz="1600" kern="0" dirty="0" smtClean="0">
                <a:solidFill>
                  <a:schemeClr val="tx1"/>
                </a:solidFill>
                <a:latin typeface="楷体" pitchFamily="49" charset="-122"/>
                <a:ea typeface="楷体" pitchFamily="49" charset="-122"/>
                <a:sym typeface="+mn-lt"/>
              </a:rPr>
              <a:t>课堂小结</a:t>
            </a:r>
            <a:endParaRPr lang="en-US" altLang="zh-CN" sz="1600" kern="0" dirty="0" smtClean="0">
              <a:solidFill>
                <a:schemeClr val="tx1"/>
              </a:solidFill>
              <a:latin typeface="楷体" pitchFamily="49" charset="-122"/>
              <a:ea typeface="楷体" pitchFamily="49" charset="-122"/>
              <a:sym typeface="+mn-lt"/>
            </a:endParaRPr>
          </a:p>
          <a:p>
            <a:pPr marL="0" lvl="0" indent="0" algn="ctr" defTabSz="914400">
              <a:buClr>
                <a:srgbClr val="414455"/>
              </a:buClr>
              <a:buNone/>
            </a:pPr>
            <a:r>
              <a:rPr lang="zh-CN" altLang="en-US" sz="1600" kern="0" dirty="0" smtClean="0">
                <a:solidFill>
                  <a:schemeClr val="tx1"/>
                </a:solidFill>
                <a:latin typeface="楷体" pitchFamily="49" charset="-122"/>
                <a:ea typeface="楷体" pitchFamily="49" charset="-122"/>
                <a:sym typeface="+mn-lt"/>
              </a:rPr>
              <a:t>（</a:t>
            </a:r>
            <a:r>
              <a:rPr lang="en-US" altLang="zh-CN" sz="1600" kern="0" dirty="0" smtClean="0">
                <a:solidFill>
                  <a:schemeClr val="tx1"/>
                </a:solidFill>
                <a:latin typeface="楷体" pitchFamily="49" charset="-122"/>
                <a:ea typeface="楷体" pitchFamily="49" charset="-122"/>
                <a:sym typeface="+mn-lt"/>
              </a:rPr>
              <a:t>5min)</a:t>
            </a:r>
            <a:endParaRPr lang="zh-CN" altLang="en-US" sz="1600" kern="0" dirty="0">
              <a:solidFill>
                <a:schemeClr val="tx1"/>
              </a:solidFill>
              <a:latin typeface="楷体" pitchFamily="49" charset="-122"/>
              <a:ea typeface="楷体" pitchFamily="49" charset="-122"/>
              <a:sym typeface="+mn-lt"/>
            </a:endParaRPr>
          </a:p>
        </p:txBody>
      </p:sp>
      <p:sp>
        <p:nvSpPr>
          <p:cNvPr id="53" name="MH_SubTitle_1"/>
          <p:cNvSpPr txBox="1">
            <a:spLocks noChangeArrowheads="1"/>
          </p:cNvSpPr>
          <p:nvPr>
            <p:custDataLst>
              <p:tags r:id="rId5"/>
            </p:custDataLst>
          </p:nvPr>
        </p:nvSpPr>
        <p:spPr bwMode="auto">
          <a:xfrm>
            <a:off x="7001541" y="3240452"/>
            <a:ext cx="1160326" cy="603415"/>
          </a:xfrm>
          <a:prstGeom prst="rect">
            <a:avLst/>
          </a:prstGeom>
          <a:noFill/>
          <a:ln w="25400" cap="flat" cmpd="sng" algn="ctr">
            <a:noFill/>
            <a:prstDash val="solid"/>
          </a:ln>
          <a:effectLst/>
          <a:extLst/>
        </p:spPr>
        <p:txBody>
          <a:bodyPr wrap="square" lIns="119989" tIns="0" rIns="119989" bIns="0" rtlCol="0" anchor="t">
            <a:noAutofit/>
          </a:bodyPr>
          <a:lstStyle>
            <a:defPPr>
              <a:defRPr lang="zh-CN"/>
            </a:defPPr>
            <a:lvl1pPr marL="285750" indent="-285750">
              <a:lnSpc>
                <a:spcPct val="120000"/>
              </a:lnSpc>
              <a:buClr>
                <a:schemeClr val="accent1"/>
              </a:buClr>
              <a:buFont typeface="Wingdings" panose="05000000000000000000" pitchFamily="2" charset="2"/>
              <a:buChar char="n"/>
              <a:defRPr sz="1400" b="1">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0" indent="0" algn="ctr" defTabSz="914400">
              <a:buClr>
                <a:srgbClr val="414455"/>
              </a:buClr>
              <a:buNone/>
            </a:pPr>
            <a:r>
              <a:rPr lang="zh-CN" altLang="en-US" sz="1600" kern="0" dirty="0" smtClean="0">
                <a:solidFill>
                  <a:schemeClr val="tx1"/>
                </a:solidFill>
                <a:latin typeface="楷体" pitchFamily="49" charset="-122"/>
                <a:ea typeface="楷体" pitchFamily="49" charset="-122"/>
                <a:sym typeface="+mn-lt"/>
              </a:rPr>
              <a:t>课后拓展</a:t>
            </a:r>
            <a:endParaRPr lang="en-US" altLang="zh-CN" sz="1600" kern="0" dirty="0" smtClean="0">
              <a:solidFill>
                <a:schemeClr val="tx1"/>
              </a:solidFill>
              <a:latin typeface="楷体" pitchFamily="49" charset="-122"/>
              <a:ea typeface="楷体" pitchFamily="49" charset="-122"/>
              <a:sym typeface="+mn-lt"/>
            </a:endParaRPr>
          </a:p>
          <a:p>
            <a:pPr marL="0" lvl="0" indent="0" algn="ctr" defTabSz="914400">
              <a:buClr>
                <a:srgbClr val="414455"/>
              </a:buClr>
              <a:buNone/>
            </a:pPr>
            <a:r>
              <a:rPr lang="zh-CN" altLang="en-US" sz="1600" kern="0" dirty="0" smtClean="0">
                <a:solidFill>
                  <a:schemeClr val="tx1"/>
                </a:solidFill>
                <a:latin typeface="楷体" pitchFamily="49" charset="-122"/>
                <a:ea typeface="楷体" pitchFamily="49" charset="-122"/>
                <a:sym typeface="+mn-lt"/>
              </a:rPr>
              <a:t>（</a:t>
            </a:r>
            <a:r>
              <a:rPr lang="en-US" altLang="zh-CN" sz="1600" kern="0" dirty="0" smtClean="0">
                <a:solidFill>
                  <a:schemeClr val="tx1"/>
                </a:solidFill>
                <a:latin typeface="楷体" pitchFamily="49" charset="-122"/>
                <a:ea typeface="楷体" pitchFamily="49" charset="-122"/>
                <a:sym typeface="+mn-lt"/>
              </a:rPr>
              <a:t>10min)</a:t>
            </a:r>
            <a:endParaRPr lang="zh-CN" altLang="en-US" sz="1600" kern="0" dirty="0">
              <a:solidFill>
                <a:schemeClr val="tx1"/>
              </a:solidFill>
              <a:latin typeface="楷体" pitchFamily="49" charset="-122"/>
              <a:ea typeface="楷体" pitchFamily="49" charset="-122"/>
              <a:sym typeface="+mn-lt"/>
            </a:endParaRPr>
          </a:p>
        </p:txBody>
      </p:sp>
      <p:grpSp>
        <p:nvGrpSpPr>
          <p:cNvPr id="9" name="组合 45"/>
          <p:cNvGrpSpPr/>
          <p:nvPr/>
        </p:nvGrpSpPr>
        <p:grpSpPr>
          <a:xfrm>
            <a:off x="856239" y="177801"/>
            <a:ext cx="5146629" cy="488183"/>
            <a:chOff x="856239" y="-404301"/>
            <a:chExt cx="4963378" cy="544473"/>
          </a:xfrm>
        </p:grpSpPr>
        <p:sp>
          <p:nvSpPr>
            <p:cNvPr id="48" name="圆角矩形 12"/>
            <p:cNvSpPr/>
            <p:nvPr/>
          </p:nvSpPr>
          <p:spPr>
            <a:xfrm>
              <a:off x="856239" y="-385416"/>
              <a:ext cx="1223714" cy="523032"/>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4544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12"/>
            <p:cNvSpPr/>
            <p:nvPr/>
          </p:nvSpPr>
          <p:spPr>
            <a:xfrm>
              <a:off x="2134685" y="-404301"/>
              <a:ext cx="1153719" cy="541916"/>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56C3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圆角矩形 12"/>
            <p:cNvSpPr/>
            <p:nvPr/>
          </p:nvSpPr>
          <p:spPr>
            <a:xfrm>
              <a:off x="3338437" y="-394860"/>
              <a:ext cx="1224166" cy="532475"/>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03887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12"/>
            <p:cNvSpPr/>
            <p:nvPr/>
          </p:nvSpPr>
          <p:spPr>
            <a:xfrm>
              <a:off x="4591756" y="-394859"/>
              <a:ext cx="1227861" cy="535031"/>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679A4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TextBox 54"/>
          <p:cNvSpPr txBox="1"/>
          <p:nvPr/>
        </p:nvSpPr>
        <p:spPr>
          <a:xfrm>
            <a:off x="883538" y="229744"/>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学情分析</a:t>
            </a:r>
            <a:endParaRPr lang="zh-CN" altLang="en-US" sz="2000" b="1" dirty="0">
              <a:solidFill>
                <a:schemeClr val="bg1"/>
              </a:solidFill>
              <a:latin typeface="楷体" pitchFamily="49" charset="-122"/>
              <a:ea typeface="楷体" pitchFamily="49" charset="-122"/>
            </a:endParaRPr>
          </a:p>
        </p:txBody>
      </p:sp>
      <p:sp>
        <p:nvSpPr>
          <p:cNvPr id="56" name="TextBox 55"/>
          <p:cNvSpPr txBox="1"/>
          <p:nvPr/>
        </p:nvSpPr>
        <p:spPr>
          <a:xfrm>
            <a:off x="2181393" y="246679"/>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教学方法</a:t>
            </a:r>
            <a:endParaRPr lang="zh-CN" altLang="en-US" sz="2000" b="1" dirty="0">
              <a:solidFill>
                <a:schemeClr val="bg1"/>
              </a:solidFill>
              <a:latin typeface="楷体" pitchFamily="49" charset="-122"/>
              <a:ea typeface="楷体" pitchFamily="49" charset="-122"/>
            </a:endParaRPr>
          </a:p>
        </p:txBody>
      </p:sp>
      <p:sp>
        <p:nvSpPr>
          <p:cNvPr id="57" name="TextBox 56"/>
          <p:cNvSpPr txBox="1"/>
          <p:nvPr/>
        </p:nvSpPr>
        <p:spPr>
          <a:xfrm>
            <a:off x="3436916" y="238213"/>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教学手段</a:t>
            </a:r>
            <a:endParaRPr lang="zh-CN" altLang="en-US" sz="2000" b="1" dirty="0">
              <a:solidFill>
                <a:schemeClr val="bg1"/>
              </a:solidFill>
              <a:latin typeface="楷体" pitchFamily="49" charset="-122"/>
              <a:ea typeface="楷体" pitchFamily="49" charset="-122"/>
            </a:endParaRPr>
          </a:p>
        </p:txBody>
      </p:sp>
      <p:sp>
        <p:nvSpPr>
          <p:cNvPr id="58" name="TextBox 57"/>
          <p:cNvSpPr txBox="1"/>
          <p:nvPr/>
        </p:nvSpPr>
        <p:spPr>
          <a:xfrm>
            <a:off x="4761860" y="221278"/>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教学过程</a:t>
            </a:r>
            <a:endParaRPr lang="zh-CN" altLang="en-US" sz="2000" b="1" dirty="0">
              <a:solidFill>
                <a:schemeClr val="bg1"/>
              </a:solidFill>
              <a:latin typeface="楷体" pitchFamily="49" charset="-122"/>
              <a:ea typeface="楷体" pitchFamily="49" charset="-122"/>
            </a:endParaRPr>
          </a:p>
        </p:txBody>
      </p:sp>
    </p:spTree>
    <p:extLst>
      <p:ext uri="{BB962C8B-B14F-4D97-AF65-F5344CB8AC3E}">
        <p14:creationId xmlns="" xmlns:p14="http://schemas.microsoft.com/office/powerpoint/2010/main" val="2697023488"/>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1+#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down)">
                                      <p:cBhvr>
                                        <p:cTn id="18" dur="500"/>
                                        <p:tgtEl>
                                          <p:spTgt spid="5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wipe(down)">
                                      <p:cBhvr>
                                        <p:cTn id="21" dur="500"/>
                                        <p:tgtEl>
                                          <p:spTgt spid="5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down)">
                                      <p:cBhvr>
                                        <p:cTn id="24" dur="500"/>
                                        <p:tgtEl>
                                          <p:spTgt spid="5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wipe(down)">
                                      <p:cBhvr>
                                        <p:cTn id="27" dur="500"/>
                                        <p:tgtEl>
                                          <p:spTgt spid="58"/>
                                        </p:tgtEl>
                                      </p:cBhvr>
                                    </p:animEffect>
                                  </p:childTnLst>
                                </p:cTn>
                              </p:par>
                            </p:childTnLst>
                          </p:cTn>
                        </p:par>
                        <p:par>
                          <p:cTn id="28" fill="hold">
                            <p:stCondLst>
                              <p:cond delay="1000"/>
                            </p:stCondLst>
                            <p:childTnLst>
                              <p:par>
                                <p:cTn id="29" presetID="12" presetClass="entr" presetSubtype="8" fill="hold" grpId="0" nodeType="afterEffect">
                                  <p:stCondLst>
                                    <p:cond delay="0"/>
                                  </p:stCondLst>
                                  <p:childTnLst>
                                    <p:set>
                                      <p:cBhvr>
                                        <p:cTn id="30" dur="1" fill="hold">
                                          <p:stCondLst>
                                            <p:cond delay="0"/>
                                          </p:stCondLst>
                                        </p:cTn>
                                        <p:tgtEl>
                                          <p:spTgt spid="117"/>
                                        </p:tgtEl>
                                        <p:attrNameLst>
                                          <p:attrName>style.visibility</p:attrName>
                                        </p:attrNameLst>
                                      </p:cBhvr>
                                      <p:to>
                                        <p:strVal val="visible"/>
                                      </p:to>
                                    </p:set>
                                    <p:anim calcmode="lin" valueType="num">
                                      <p:cBhvr additive="base">
                                        <p:cTn id="31" dur="500"/>
                                        <p:tgtEl>
                                          <p:spTgt spid="117"/>
                                        </p:tgtEl>
                                        <p:attrNameLst>
                                          <p:attrName>ppt_x</p:attrName>
                                        </p:attrNameLst>
                                      </p:cBhvr>
                                      <p:tavLst>
                                        <p:tav tm="0">
                                          <p:val>
                                            <p:strVal val="#ppt_x-#ppt_w*1.125000"/>
                                          </p:val>
                                        </p:tav>
                                        <p:tav tm="100000">
                                          <p:val>
                                            <p:strVal val="#ppt_x"/>
                                          </p:val>
                                        </p:tav>
                                      </p:tavLst>
                                    </p:anim>
                                    <p:animEffect transition="in" filter="wipe(right)">
                                      <p:cBhvr>
                                        <p:cTn id="32" dur="500"/>
                                        <p:tgtEl>
                                          <p:spTgt spid="117"/>
                                        </p:tgtEl>
                                      </p:cBhvr>
                                    </p:animEffect>
                                  </p:childTnLst>
                                </p:cTn>
                              </p:par>
                            </p:childTnLst>
                          </p:cTn>
                        </p:par>
                        <p:par>
                          <p:cTn id="33" fill="hold">
                            <p:stCondLst>
                              <p:cond delay="1500"/>
                            </p:stCondLst>
                            <p:childTnLst>
                              <p:par>
                                <p:cTn id="34" presetID="2" presetClass="entr" presetSubtype="9"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0-#ppt_w/2"/>
                                          </p:val>
                                        </p:tav>
                                        <p:tav tm="100000">
                                          <p:val>
                                            <p:strVal val="#ppt_x"/>
                                          </p:val>
                                        </p:tav>
                                      </p:tavLst>
                                    </p:anim>
                                    <p:anim calcmode="lin" valueType="num">
                                      <p:cBhvr additive="base">
                                        <p:cTn id="37" dur="500" fill="hold"/>
                                        <p:tgtEl>
                                          <p:spTgt spid="21"/>
                                        </p:tgtEl>
                                        <p:attrNameLst>
                                          <p:attrName>ppt_y</p:attrName>
                                        </p:attrNameLst>
                                      </p:cBhvr>
                                      <p:tavLst>
                                        <p:tav tm="0">
                                          <p:val>
                                            <p:strVal val="0-#ppt_h/2"/>
                                          </p:val>
                                        </p:tav>
                                        <p:tav tm="100000">
                                          <p:val>
                                            <p:strVal val="#ppt_y"/>
                                          </p:val>
                                        </p:tav>
                                      </p:tavLst>
                                    </p:anim>
                                  </p:childTnLst>
                                </p:cTn>
                              </p:par>
                              <p:par>
                                <p:cTn id="38" presetID="2" presetClass="entr" presetSubtype="9"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0-#ppt_w/2"/>
                                          </p:val>
                                        </p:tav>
                                        <p:tav tm="100000">
                                          <p:val>
                                            <p:strVal val="#ppt_x"/>
                                          </p:val>
                                        </p:tav>
                                      </p:tavLst>
                                    </p:anim>
                                    <p:anim calcmode="lin" valueType="num">
                                      <p:cBhvr additive="base">
                                        <p:cTn id="41" dur="500" fill="hold"/>
                                        <p:tgtEl>
                                          <p:spTgt spid="22"/>
                                        </p:tgtEl>
                                        <p:attrNameLst>
                                          <p:attrName>ppt_y</p:attrName>
                                        </p:attrNameLst>
                                      </p:cBhvr>
                                      <p:tavLst>
                                        <p:tav tm="0">
                                          <p:val>
                                            <p:strVal val="0-#ppt_h/2"/>
                                          </p:val>
                                        </p:tav>
                                        <p:tav tm="100000">
                                          <p:val>
                                            <p:strVal val="#ppt_y"/>
                                          </p:val>
                                        </p:tav>
                                      </p:tavLst>
                                    </p:anim>
                                  </p:childTnLst>
                                </p:cTn>
                              </p:par>
                              <p:par>
                                <p:cTn id="42" presetID="2" presetClass="entr" presetSubtype="9"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0-#ppt_w/2"/>
                                          </p:val>
                                        </p:tav>
                                        <p:tav tm="100000">
                                          <p:val>
                                            <p:strVal val="#ppt_x"/>
                                          </p:val>
                                        </p:tav>
                                      </p:tavLst>
                                    </p:anim>
                                    <p:anim calcmode="lin" valueType="num">
                                      <p:cBhvr additive="base">
                                        <p:cTn id="45" dur="500" fill="hold"/>
                                        <p:tgtEl>
                                          <p:spTgt spid="23"/>
                                        </p:tgtEl>
                                        <p:attrNameLst>
                                          <p:attrName>ppt_y</p:attrName>
                                        </p:attrNameLst>
                                      </p:cBhvr>
                                      <p:tavLst>
                                        <p:tav tm="0">
                                          <p:val>
                                            <p:strVal val="0-#ppt_h/2"/>
                                          </p:val>
                                        </p:tav>
                                        <p:tav tm="100000">
                                          <p:val>
                                            <p:strVal val="#ppt_y"/>
                                          </p:val>
                                        </p:tav>
                                      </p:tavLst>
                                    </p:anim>
                                  </p:childTnLst>
                                </p:cTn>
                              </p:par>
                              <p:par>
                                <p:cTn id="46" presetID="2" presetClass="entr" presetSubtype="9"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0-#ppt_w/2"/>
                                          </p:val>
                                        </p:tav>
                                        <p:tav tm="100000">
                                          <p:val>
                                            <p:strVal val="#ppt_x"/>
                                          </p:val>
                                        </p:tav>
                                      </p:tavLst>
                                    </p:anim>
                                    <p:anim calcmode="lin" valueType="num">
                                      <p:cBhvr additive="base">
                                        <p:cTn id="49" dur="500" fill="hold"/>
                                        <p:tgtEl>
                                          <p:spTgt spid="24"/>
                                        </p:tgtEl>
                                        <p:attrNameLst>
                                          <p:attrName>ppt_y</p:attrName>
                                        </p:attrNameLst>
                                      </p:cBhvr>
                                      <p:tavLst>
                                        <p:tav tm="0">
                                          <p:val>
                                            <p:strVal val="0-#ppt_h/2"/>
                                          </p:val>
                                        </p:tav>
                                        <p:tav tm="100000">
                                          <p:val>
                                            <p:strVal val="#ppt_y"/>
                                          </p:val>
                                        </p:tav>
                                      </p:tavLst>
                                    </p:anim>
                                  </p:childTnLst>
                                </p:cTn>
                              </p:par>
                              <p:par>
                                <p:cTn id="50" presetID="2" presetClass="entr" presetSubtype="9"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500" fill="hold"/>
                                        <p:tgtEl>
                                          <p:spTgt spid="25"/>
                                        </p:tgtEl>
                                        <p:attrNameLst>
                                          <p:attrName>ppt_x</p:attrName>
                                        </p:attrNameLst>
                                      </p:cBhvr>
                                      <p:tavLst>
                                        <p:tav tm="0">
                                          <p:val>
                                            <p:strVal val="0-#ppt_w/2"/>
                                          </p:val>
                                        </p:tav>
                                        <p:tav tm="100000">
                                          <p:val>
                                            <p:strVal val="#ppt_x"/>
                                          </p:val>
                                        </p:tav>
                                      </p:tavLst>
                                    </p:anim>
                                    <p:anim calcmode="lin" valueType="num">
                                      <p:cBhvr additive="base">
                                        <p:cTn id="53" dur="500" fill="hold"/>
                                        <p:tgtEl>
                                          <p:spTgt spid="25"/>
                                        </p:tgtEl>
                                        <p:attrNameLst>
                                          <p:attrName>ppt_y</p:attrName>
                                        </p:attrNameLst>
                                      </p:cBhvr>
                                      <p:tavLst>
                                        <p:tav tm="0">
                                          <p:val>
                                            <p:strVal val="0-#ppt_h/2"/>
                                          </p:val>
                                        </p:tav>
                                        <p:tav tm="100000">
                                          <p:val>
                                            <p:strVal val="#ppt_y"/>
                                          </p:val>
                                        </p:tav>
                                      </p:tavLst>
                                    </p:anim>
                                  </p:childTnLst>
                                </p:cTn>
                              </p:par>
                            </p:childTnLst>
                          </p:cTn>
                        </p:par>
                        <p:par>
                          <p:cTn id="54" fill="hold">
                            <p:stCondLst>
                              <p:cond delay="2000"/>
                            </p:stCondLst>
                            <p:childTnLst>
                              <p:par>
                                <p:cTn id="55" presetID="22" presetClass="entr" presetSubtype="4" fill="hold"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1000"/>
                                        <p:tgtEl>
                                          <p:spTgt spid="16"/>
                                        </p:tgtEl>
                                      </p:cBhvr>
                                    </p:animEffect>
                                  </p:childTnLst>
                                </p:cTn>
                              </p:par>
                              <p:par>
                                <p:cTn id="58" presetID="22" presetClass="entr" presetSubtype="4"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down)">
                                      <p:cBhvr>
                                        <p:cTn id="60" dur="1000"/>
                                        <p:tgtEl>
                                          <p:spTgt spid="17"/>
                                        </p:tgtEl>
                                      </p:cBhvr>
                                    </p:animEffect>
                                  </p:childTnLst>
                                </p:cTn>
                              </p:par>
                              <p:par>
                                <p:cTn id="61" presetID="22" presetClass="entr" presetSubtype="4"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down)">
                                      <p:cBhvr>
                                        <p:cTn id="63" dur="1000"/>
                                        <p:tgtEl>
                                          <p:spTgt spid="19"/>
                                        </p:tgtEl>
                                      </p:cBhvr>
                                    </p:animEffect>
                                  </p:childTnLst>
                                </p:cTn>
                              </p:par>
                              <p:par>
                                <p:cTn id="64" presetID="22" presetClass="entr" presetSubtype="4"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down)">
                                      <p:cBhvr>
                                        <p:cTn id="66" dur="1000"/>
                                        <p:tgtEl>
                                          <p:spTgt spid="18"/>
                                        </p:tgtEl>
                                      </p:cBhvr>
                                    </p:animEffect>
                                  </p:childTnLst>
                                </p:cTn>
                              </p:par>
                              <p:par>
                                <p:cTn id="67" presetID="22" presetClass="entr" presetSubtype="4"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down)">
                                      <p:cBhvr>
                                        <p:cTn id="69" dur="1000"/>
                                        <p:tgtEl>
                                          <p:spTgt spid="20"/>
                                        </p:tgtEl>
                                      </p:cBhvr>
                                    </p:animEffect>
                                  </p:childTnLst>
                                </p:cTn>
                              </p:par>
                            </p:childTnLst>
                          </p:cTn>
                        </p:par>
                        <p:par>
                          <p:cTn id="70" fill="hold">
                            <p:stCondLst>
                              <p:cond delay="3000"/>
                            </p:stCondLst>
                            <p:childTnLst>
                              <p:par>
                                <p:cTn id="71" presetID="49" presetClass="entr" presetSubtype="0" decel="100000" fill="hold" nodeType="after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p:cTn id="73" dur="500" fill="hold"/>
                                        <p:tgtEl>
                                          <p:spTgt spid="6"/>
                                        </p:tgtEl>
                                        <p:attrNameLst>
                                          <p:attrName>ppt_w</p:attrName>
                                        </p:attrNameLst>
                                      </p:cBhvr>
                                      <p:tavLst>
                                        <p:tav tm="0">
                                          <p:val>
                                            <p:fltVal val="0"/>
                                          </p:val>
                                        </p:tav>
                                        <p:tav tm="100000">
                                          <p:val>
                                            <p:strVal val="#ppt_w"/>
                                          </p:val>
                                        </p:tav>
                                      </p:tavLst>
                                    </p:anim>
                                    <p:anim calcmode="lin" valueType="num">
                                      <p:cBhvr>
                                        <p:cTn id="74" dur="500" fill="hold"/>
                                        <p:tgtEl>
                                          <p:spTgt spid="6"/>
                                        </p:tgtEl>
                                        <p:attrNameLst>
                                          <p:attrName>ppt_h</p:attrName>
                                        </p:attrNameLst>
                                      </p:cBhvr>
                                      <p:tavLst>
                                        <p:tav tm="0">
                                          <p:val>
                                            <p:fltVal val="0"/>
                                          </p:val>
                                        </p:tav>
                                        <p:tav tm="100000">
                                          <p:val>
                                            <p:strVal val="#ppt_h"/>
                                          </p:val>
                                        </p:tav>
                                      </p:tavLst>
                                    </p:anim>
                                    <p:anim calcmode="lin" valueType="num">
                                      <p:cBhvr>
                                        <p:cTn id="75" dur="500" fill="hold"/>
                                        <p:tgtEl>
                                          <p:spTgt spid="6"/>
                                        </p:tgtEl>
                                        <p:attrNameLst>
                                          <p:attrName>style.rotation</p:attrName>
                                        </p:attrNameLst>
                                      </p:cBhvr>
                                      <p:tavLst>
                                        <p:tav tm="0">
                                          <p:val>
                                            <p:fltVal val="360"/>
                                          </p:val>
                                        </p:tav>
                                        <p:tav tm="100000">
                                          <p:val>
                                            <p:fltVal val="0"/>
                                          </p:val>
                                        </p:tav>
                                      </p:tavLst>
                                    </p:anim>
                                    <p:animEffect transition="in" filter="fade">
                                      <p:cBhvr>
                                        <p:cTn id="76" dur="500"/>
                                        <p:tgtEl>
                                          <p:spTgt spid="6"/>
                                        </p:tgtEl>
                                      </p:cBhvr>
                                    </p:animEffect>
                                  </p:childTnLst>
                                </p:cTn>
                              </p:par>
                            </p:childTnLst>
                          </p:cTn>
                        </p:par>
                        <p:par>
                          <p:cTn id="77" fill="hold">
                            <p:stCondLst>
                              <p:cond delay="3500"/>
                            </p:stCondLst>
                            <p:childTnLst>
                              <p:par>
                                <p:cTn id="78" presetID="49" presetClass="entr" presetSubtype="0" decel="100000"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 calcmode="lin" valueType="num">
                                      <p:cBhvr>
                                        <p:cTn id="80" dur="500" fill="hold"/>
                                        <p:tgtEl>
                                          <p:spTgt spid="4"/>
                                        </p:tgtEl>
                                        <p:attrNameLst>
                                          <p:attrName>ppt_w</p:attrName>
                                        </p:attrNameLst>
                                      </p:cBhvr>
                                      <p:tavLst>
                                        <p:tav tm="0">
                                          <p:val>
                                            <p:fltVal val="0"/>
                                          </p:val>
                                        </p:tav>
                                        <p:tav tm="100000">
                                          <p:val>
                                            <p:strVal val="#ppt_w"/>
                                          </p:val>
                                        </p:tav>
                                      </p:tavLst>
                                    </p:anim>
                                    <p:anim calcmode="lin" valueType="num">
                                      <p:cBhvr>
                                        <p:cTn id="81" dur="500" fill="hold"/>
                                        <p:tgtEl>
                                          <p:spTgt spid="4"/>
                                        </p:tgtEl>
                                        <p:attrNameLst>
                                          <p:attrName>ppt_h</p:attrName>
                                        </p:attrNameLst>
                                      </p:cBhvr>
                                      <p:tavLst>
                                        <p:tav tm="0">
                                          <p:val>
                                            <p:fltVal val="0"/>
                                          </p:val>
                                        </p:tav>
                                        <p:tav tm="100000">
                                          <p:val>
                                            <p:strVal val="#ppt_h"/>
                                          </p:val>
                                        </p:tav>
                                      </p:tavLst>
                                    </p:anim>
                                    <p:anim calcmode="lin" valueType="num">
                                      <p:cBhvr>
                                        <p:cTn id="82" dur="500" fill="hold"/>
                                        <p:tgtEl>
                                          <p:spTgt spid="4"/>
                                        </p:tgtEl>
                                        <p:attrNameLst>
                                          <p:attrName>style.rotation</p:attrName>
                                        </p:attrNameLst>
                                      </p:cBhvr>
                                      <p:tavLst>
                                        <p:tav tm="0">
                                          <p:val>
                                            <p:fltVal val="360"/>
                                          </p:val>
                                        </p:tav>
                                        <p:tav tm="100000">
                                          <p:val>
                                            <p:fltVal val="0"/>
                                          </p:val>
                                        </p:tav>
                                      </p:tavLst>
                                    </p:anim>
                                    <p:animEffect transition="in" filter="fade">
                                      <p:cBhvr>
                                        <p:cTn id="83" dur="500"/>
                                        <p:tgtEl>
                                          <p:spTgt spid="4"/>
                                        </p:tgtEl>
                                      </p:cBhvr>
                                    </p:animEffect>
                                  </p:childTnLst>
                                </p:cTn>
                              </p:par>
                            </p:childTnLst>
                          </p:cTn>
                        </p:par>
                        <p:par>
                          <p:cTn id="84" fill="hold">
                            <p:stCondLst>
                              <p:cond delay="4000"/>
                            </p:stCondLst>
                            <p:childTnLst>
                              <p:par>
                                <p:cTn id="85" presetID="49" presetClass="entr" presetSubtype="0" decel="100000" fill="hold" nodeType="afterEffect">
                                  <p:stCondLst>
                                    <p:cond delay="0"/>
                                  </p:stCondLst>
                                  <p:childTnLst>
                                    <p:set>
                                      <p:cBhvr>
                                        <p:cTn id="86" dur="1" fill="hold">
                                          <p:stCondLst>
                                            <p:cond delay="0"/>
                                          </p:stCondLst>
                                        </p:cTn>
                                        <p:tgtEl>
                                          <p:spTgt spid="7"/>
                                        </p:tgtEl>
                                        <p:attrNameLst>
                                          <p:attrName>style.visibility</p:attrName>
                                        </p:attrNameLst>
                                      </p:cBhvr>
                                      <p:to>
                                        <p:strVal val="visible"/>
                                      </p:to>
                                    </p:set>
                                    <p:anim calcmode="lin" valueType="num">
                                      <p:cBhvr>
                                        <p:cTn id="87" dur="500" fill="hold"/>
                                        <p:tgtEl>
                                          <p:spTgt spid="7"/>
                                        </p:tgtEl>
                                        <p:attrNameLst>
                                          <p:attrName>ppt_w</p:attrName>
                                        </p:attrNameLst>
                                      </p:cBhvr>
                                      <p:tavLst>
                                        <p:tav tm="0">
                                          <p:val>
                                            <p:fltVal val="0"/>
                                          </p:val>
                                        </p:tav>
                                        <p:tav tm="100000">
                                          <p:val>
                                            <p:strVal val="#ppt_w"/>
                                          </p:val>
                                        </p:tav>
                                      </p:tavLst>
                                    </p:anim>
                                    <p:anim calcmode="lin" valueType="num">
                                      <p:cBhvr>
                                        <p:cTn id="88" dur="500" fill="hold"/>
                                        <p:tgtEl>
                                          <p:spTgt spid="7"/>
                                        </p:tgtEl>
                                        <p:attrNameLst>
                                          <p:attrName>ppt_h</p:attrName>
                                        </p:attrNameLst>
                                      </p:cBhvr>
                                      <p:tavLst>
                                        <p:tav tm="0">
                                          <p:val>
                                            <p:fltVal val="0"/>
                                          </p:val>
                                        </p:tav>
                                        <p:tav tm="100000">
                                          <p:val>
                                            <p:strVal val="#ppt_h"/>
                                          </p:val>
                                        </p:tav>
                                      </p:tavLst>
                                    </p:anim>
                                    <p:anim calcmode="lin" valueType="num">
                                      <p:cBhvr>
                                        <p:cTn id="89" dur="500" fill="hold"/>
                                        <p:tgtEl>
                                          <p:spTgt spid="7"/>
                                        </p:tgtEl>
                                        <p:attrNameLst>
                                          <p:attrName>style.rotation</p:attrName>
                                        </p:attrNameLst>
                                      </p:cBhvr>
                                      <p:tavLst>
                                        <p:tav tm="0">
                                          <p:val>
                                            <p:fltVal val="360"/>
                                          </p:val>
                                        </p:tav>
                                        <p:tav tm="100000">
                                          <p:val>
                                            <p:fltVal val="0"/>
                                          </p:val>
                                        </p:tav>
                                      </p:tavLst>
                                    </p:anim>
                                    <p:animEffect transition="in" filter="fade">
                                      <p:cBhvr>
                                        <p:cTn id="90" dur="500"/>
                                        <p:tgtEl>
                                          <p:spTgt spid="7"/>
                                        </p:tgtEl>
                                      </p:cBhvr>
                                    </p:animEffect>
                                  </p:childTnLst>
                                </p:cTn>
                              </p:par>
                            </p:childTnLst>
                          </p:cTn>
                        </p:par>
                        <p:par>
                          <p:cTn id="91" fill="hold">
                            <p:stCondLst>
                              <p:cond delay="4500"/>
                            </p:stCondLst>
                            <p:childTnLst>
                              <p:par>
                                <p:cTn id="92" presetID="49" presetClass="entr" presetSubtype="0" decel="100000" fill="hold" nodeType="afterEffect">
                                  <p:stCondLst>
                                    <p:cond delay="0"/>
                                  </p:stCondLst>
                                  <p:childTnLst>
                                    <p:set>
                                      <p:cBhvr>
                                        <p:cTn id="93" dur="1" fill="hold">
                                          <p:stCondLst>
                                            <p:cond delay="0"/>
                                          </p:stCondLst>
                                        </p:cTn>
                                        <p:tgtEl>
                                          <p:spTgt spid="5"/>
                                        </p:tgtEl>
                                        <p:attrNameLst>
                                          <p:attrName>style.visibility</p:attrName>
                                        </p:attrNameLst>
                                      </p:cBhvr>
                                      <p:to>
                                        <p:strVal val="visible"/>
                                      </p:to>
                                    </p:set>
                                    <p:anim calcmode="lin" valueType="num">
                                      <p:cBhvr>
                                        <p:cTn id="94" dur="500" fill="hold"/>
                                        <p:tgtEl>
                                          <p:spTgt spid="5"/>
                                        </p:tgtEl>
                                        <p:attrNameLst>
                                          <p:attrName>ppt_w</p:attrName>
                                        </p:attrNameLst>
                                      </p:cBhvr>
                                      <p:tavLst>
                                        <p:tav tm="0">
                                          <p:val>
                                            <p:fltVal val="0"/>
                                          </p:val>
                                        </p:tav>
                                        <p:tav tm="100000">
                                          <p:val>
                                            <p:strVal val="#ppt_w"/>
                                          </p:val>
                                        </p:tav>
                                      </p:tavLst>
                                    </p:anim>
                                    <p:anim calcmode="lin" valueType="num">
                                      <p:cBhvr>
                                        <p:cTn id="95" dur="500" fill="hold"/>
                                        <p:tgtEl>
                                          <p:spTgt spid="5"/>
                                        </p:tgtEl>
                                        <p:attrNameLst>
                                          <p:attrName>ppt_h</p:attrName>
                                        </p:attrNameLst>
                                      </p:cBhvr>
                                      <p:tavLst>
                                        <p:tav tm="0">
                                          <p:val>
                                            <p:fltVal val="0"/>
                                          </p:val>
                                        </p:tav>
                                        <p:tav tm="100000">
                                          <p:val>
                                            <p:strVal val="#ppt_h"/>
                                          </p:val>
                                        </p:tav>
                                      </p:tavLst>
                                    </p:anim>
                                    <p:anim calcmode="lin" valueType="num">
                                      <p:cBhvr>
                                        <p:cTn id="96" dur="500" fill="hold"/>
                                        <p:tgtEl>
                                          <p:spTgt spid="5"/>
                                        </p:tgtEl>
                                        <p:attrNameLst>
                                          <p:attrName>style.rotation</p:attrName>
                                        </p:attrNameLst>
                                      </p:cBhvr>
                                      <p:tavLst>
                                        <p:tav tm="0">
                                          <p:val>
                                            <p:fltVal val="360"/>
                                          </p:val>
                                        </p:tav>
                                        <p:tav tm="100000">
                                          <p:val>
                                            <p:fltVal val="0"/>
                                          </p:val>
                                        </p:tav>
                                      </p:tavLst>
                                    </p:anim>
                                    <p:animEffect transition="in" filter="fade">
                                      <p:cBhvr>
                                        <p:cTn id="97" dur="500"/>
                                        <p:tgtEl>
                                          <p:spTgt spid="5"/>
                                        </p:tgtEl>
                                      </p:cBhvr>
                                    </p:animEffect>
                                  </p:childTnLst>
                                </p:cTn>
                              </p:par>
                            </p:childTnLst>
                          </p:cTn>
                        </p:par>
                        <p:par>
                          <p:cTn id="98" fill="hold">
                            <p:stCondLst>
                              <p:cond delay="5000"/>
                            </p:stCondLst>
                            <p:childTnLst>
                              <p:par>
                                <p:cTn id="99" presetID="49" presetClass="entr" presetSubtype="0" decel="100000" fill="hold" nodeType="afterEffect">
                                  <p:stCondLst>
                                    <p:cond delay="0"/>
                                  </p:stCondLst>
                                  <p:childTnLst>
                                    <p:set>
                                      <p:cBhvr>
                                        <p:cTn id="100" dur="1" fill="hold">
                                          <p:stCondLst>
                                            <p:cond delay="0"/>
                                          </p:stCondLst>
                                        </p:cTn>
                                        <p:tgtEl>
                                          <p:spTgt spid="8"/>
                                        </p:tgtEl>
                                        <p:attrNameLst>
                                          <p:attrName>style.visibility</p:attrName>
                                        </p:attrNameLst>
                                      </p:cBhvr>
                                      <p:to>
                                        <p:strVal val="visible"/>
                                      </p:to>
                                    </p:set>
                                    <p:anim calcmode="lin" valueType="num">
                                      <p:cBhvr>
                                        <p:cTn id="101" dur="500" fill="hold"/>
                                        <p:tgtEl>
                                          <p:spTgt spid="8"/>
                                        </p:tgtEl>
                                        <p:attrNameLst>
                                          <p:attrName>ppt_w</p:attrName>
                                        </p:attrNameLst>
                                      </p:cBhvr>
                                      <p:tavLst>
                                        <p:tav tm="0">
                                          <p:val>
                                            <p:fltVal val="0"/>
                                          </p:val>
                                        </p:tav>
                                        <p:tav tm="100000">
                                          <p:val>
                                            <p:strVal val="#ppt_w"/>
                                          </p:val>
                                        </p:tav>
                                      </p:tavLst>
                                    </p:anim>
                                    <p:anim calcmode="lin" valueType="num">
                                      <p:cBhvr>
                                        <p:cTn id="102" dur="500" fill="hold"/>
                                        <p:tgtEl>
                                          <p:spTgt spid="8"/>
                                        </p:tgtEl>
                                        <p:attrNameLst>
                                          <p:attrName>ppt_h</p:attrName>
                                        </p:attrNameLst>
                                      </p:cBhvr>
                                      <p:tavLst>
                                        <p:tav tm="0">
                                          <p:val>
                                            <p:fltVal val="0"/>
                                          </p:val>
                                        </p:tav>
                                        <p:tav tm="100000">
                                          <p:val>
                                            <p:strVal val="#ppt_h"/>
                                          </p:val>
                                        </p:tav>
                                      </p:tavLst>
                                    </p:anim>
                                    <p:anim calcmode="lin" valueType="num">
                                      <p:cBhvr>
                                        <p:cTn id="103" dur="500" fill="hold"/>
                                        <p:tgtEl>
                                          <p:spTgt spid="8"/>
                                        </p:tgtEl>
                                        <p:attrNameLst>
                                          <p:attrName>style.rotation</p:attrName>
                                        </p:attrNameLst>
                                      </p:cBhvr>
                                      <p:tavLst>
                                        <p:tav tm="0">
                                          <p:val>
                                            <p:fltVal val="360"/>
                                          </p:val>
                                        </p:tav>
                                        <p:tav tm="100000">
                                          <p:val>
                                            <p:fltVal val="0"/>
                                          </p:val>
                                        </p:tav>
                                      </p:tavLst>
                                    </p:anim>
                                    <p:animEffect transition="in" filter="fade">
                                      <p:cBhvr>
                                        <p:cTn id="104" dur="500"/>
                                        <p:tgtEl>
                                          <p:spTgt spid="8"/>
                                        </p:tgtEl>
                                      </p:cBhvr>
                                    </p:animEffect>
                                  </p:childTnLst>
                                </p:cTn>
                              </p:par>
                            </p:childTnLst>
                          </p:cTn>
                        </p:par>
                        <p:par>
                          <p:cTn id="105" fill="hold">
                            <p:stCondLst>
                              <p:cond delay="5500"/>
                            </p:stCondLst>
                            <p:childTnLst>
                              <p:par>
                                <p:cTn id="106" presetID="2" presetClass="entr" presetSubtype="1" fill="hold" grpId="0" nodeType="afterEffect">
                                  <p:stCondLst>
                                    <p:cond delay="0"/>
                                  </p:stCondLst>
                                  <p:childTnLst>
                                    <p:set>
                                      <p:cBhvr>
                                        <p:cTn id="107" dur="1" fill="hold">
                                          <p:stCondLst>
                                            <p:cond delay="0"/>
                                          </p:stCondLst>
                                        </p:cTn>
                                        <p:tgtEl>
                                          <p:spTgt spid="45"/>
                                        </p:tgtEl>
                                        <p:attrNameLst>
                                          <p:attrName>style.visibility</p:attrName>
                                        </p:attrNameLst>
                                      </p:cBhvr>
                                      <p:to>
                                        <p:strVal val="visible"/>
                                      </p:to>
                                    </p:set>
                                    <p:anim calcmode="lin" valueType="num">
                                      <p:cBhvr additive="base">
                                        <p:cTn id="108" dur="750" fill="hold"/>
                                        <p:tgtEl>
                                          <p:spTgt spid="45"/>
                                        </p:tgtEl>
                                        <p:attrNameLst>
                                          <p:attrName>ppt_x</p:attrName>
                                        </p:attrNameLst>
                                      </p:cBhvr>
                                      <p:tavLst>
                                        <p:tav tm="0">
                                          <p:val>
                                            <p:strVal val="#ppt_x"/>
                                          </p:val>
                                        </p:tav>
                                        <p:tav tm="100000">
                                          <p:val>
                                            <p:strVal val="#ppt_x"/>
                                          </p:val>
                                        </p:tav>
                                      </p:tavLst>
                                    </p:anim>
                                    <p:anim calcmode="lin" valueType="num">
                                      <p:cBhvr additive="base">
                                        <p:cTn id="109" dur="750" fill="hold"/>
                                        <p:tgtEl>
                                          <p:spTgt spid="45"/>
                                        </p:tgtEl>
                                        <p:attrNameLst>
                                          <p:attrName>ppt_y</p:attrName>
                                        </p:attrNameLst>
                                      </p:cBhvr>
                                      <p:tavLst>
                                        <p:tav tm="0">
                                          <p:val>
                                            <p:strVal val="0-#ppt_h/2"/>
                                          </p:val>
                                        </p:tav>
                                        <p:tav tm="100000">
                                          <p:val>
                                            <p:strVal val="#ppt_y"/>
                                          </p:val>
                                        </p:tav>
                                      </p:tavLst>
                                    </p:anim>
                                  </p:childTnLst>
                                </p:cTn>
                              </p:par>
                            </p:childTnLst>
                          </p:cTn>
                        </p:par>
                        <p:par>
                          <p:cTn id="110" fill="hold">
                            <p:stCondLst>
                              <p:cond delay="6250"/>
                            </p:stCondLst>
                            <p:childTnLst>
                              <p:par>
                                <p:cTn id="111" presetID="2" presetClass="entr" presetSubtype="1" fill="hold" grpId="0" nodeType="afterEffect">
                                  <p:stCondLst>
                                    <p:cond delay="0"/>
                                  </p:stCondLst>
                                  <p:childTnLst>
                                    <p:set>
                                      <p:cBhvr>
                                        <p:cTn id="112" dur="1" fill="hold">
                                          <p:stCondLst>
                                            <p:cond delay="0"/>
                                          </p:stCondLst>
                                        </p:cTn>
                                        <p:tgtEl>
                                          <p:spTgt spid="47"/>
                                        </p:tgtEl>
                                        <p:attrNameLst>
                                          <p:attrName>style.visibility</p:attrName>
                                        </p:attrNameLst>
                                      </p:cBhvr>
                                      <p:to>
                                        <p:strVal val="visible"/>
                                      </p:to>
                                    </p:set>
                                    <p:anim calcmode="lin" valueType="num">
                                      <p:cBhvr additive="base">
                                        <p:cTn id="113" dur="750" fill="hold"/>
                                        <p:tgtEl>
                                          <p:spTgt spid="47"/>
                                        </p:tgtEl>
                                        <p:attrNameLst>
                                          <p:attrName>ppt_x</p:attrName>
                                        </p:attrNameLst>
                                      </p:cBhvr>
                                      <p:tavLst>
                                        <p:tav tm="0">
                                          <p:val>
                                            <p:strVal val="#ppt_x"/>
                                          </p:val>
                                        </p:tav>
                                        <p:tav tm="100000">
                                          <p:val>
                                            <p:strVal val="#ppt_x"/>
                                          </p:val>
                                        </p:tav>
                                      </p:tavLst>
                                    </p:anim>
                                    <p:anim calcmode="lin" valueType="num">
                                      <p:cBhvr additive="base">
                                        <p:cTn id="114" dur="750" fill="hold"/>
                                        <p:tgtEl>
                                          <p:spTgt spid="47"/>
                                        </p:tgtEl>
                                        <p:attrNameLst>
                                          <p:attrName>ppt_y</p:attrName>
                                        </p:attrNameLst>
                                      </p:cBhvr>
                                      <p:tavLst>
                                        <p:tav tm="0">
                                          <p:val>
                                            <p:strVal val="0-#ppt_h/2"/>
                                          </p:val>
                                        </p:tav>
                                        <p:tav tm="100000">
                                          <p:val>
                                            <p:strVal val="#ppt_y"/>
                                          </p:val>
                                        </p:tav>
                                      </p:tavLst>
                                    </p:anim>
                                  </p:childTnLst>
                                </p:cTn>
                              </p:par>
                            </p:childTnLst>
                          </p:cTn>
                        </p:par>
                        <p:par>
                          <p:cTn id="115" fill="hold">
                            <p:stCondLst>
                              <p:cond delay="7000"/>
                            </p:stCondLst>
                            <p:childTnLst>
                              <p:par>
                                <p:cTn id="116" presetID="2" presetClass="entr" presetSubtype="1" fill="hold" grpId="0" nodeType="afterEffect">
                                  <p:stCondLst>
                                    <p:cond delay="0"/>
                                  </p:stCondLst>
                                  <p:childTnLst>
                                    <p:set>
                                      <p:cBhvr>
                                        <p:cTn id="117" dur="1" fill="hold">
                                          <p:stCondLst>
                                            <p:cond delay="0"/>
                                          </p:stCondLst>
                                        </p:cTn>
                                        <p:tgtEl>
                                          <p:spTgt spid="49"/>
                                        </p:tgtEl>
                                        <p:attrNameLst>
                                          <p:attrName>style.visibility</p:attrName>
                                        </p:attrNameLst>
                                      </p:cBhvr>
                                      <p:to>
                                        <p:strVal val="visible"/>
                                      </p:to>
                                    </p:set>
                                    <p:anim calcmode="lin" valueType="num">
                                      <p:cBhvr additive="base">
                                        <p:cTn id="118" dur="750" fill="hold"/>
                                        <p:tgtEl>
                                          <p:spTgt spid="49"/>
                                        </p:tgtEl>
                                        <p:attrNameLst>
                                          <p:attrName>ppt_x</p:attrName>
                                        </p:attrNameLst>
                                      </p:cBhvr>
                                      <p:tavLst>
                                        <p:tav tm="0">
                                          <p:val>
                                            <p:strVal val="#ppt_x"/>
                                          </p:val>
                                        </p:tav>
                                        <p:tav tm="100000">
                                          <p:val>
                                            <p:strVal val="#ppt_x"/>
                                          </p:val>
                                        </p:tav>
                                      </p:tavLst>
                                    </p:anim>
                                    <p:anim calcmode="lin" valueType="num">
                                      <p:cBhvr additive="base">
                                        <p:cTn id="119" dur="750" fill="hold"/>
                                        <p:tgtEl>
                                          <p:spTgt spid="49"/>
                                        </p:tgtEl>
                                        <p:attrNameLst>
                                          <p:attrName>ppt_y</p:attrName>
                                        </p:attrNameLst>
                                      </p:cBhvr>
                                      <p:tavLst>
                                        <p:tav tm="0">
                                          <p:val>
                                            <p:strVal val="0-#ppt_h/2"/>
                                          </p:val>
                                        </p:tav>
                                        <p:tav tm="100000">
                                          <p:val>
                                            <p:strVal val="#ppt_y"/>
                                          </p:val>
                                        </p:tav>
                                      </p:tavLst>
                                    </p:anim>
                                  </p:childTnLst>
                                </p:cTn>
                              </p:par>
                            </p:childTnLst>
                          </p:cTn>
                        </p:par>
                        <p:par>
                          <p:cTn id="120" fill="hold">
                            <p:stCondLst>
                              <p:cond delay="7750"/>
                            </p:stCondLst>
                            <p:childTnLst>
                              <p:par>
                                <p:cTn id="121" presetID="2" presetClass="entr" presetSubtype="1" fill="hold" grpId="0" nodeType="afterEffect">
                                  <p:stCondLst>
                                    <p:cond delay="0"/>
                                  </p:stCondLst>
                                  <p:childTnLst>
                                    <p:set>
                                      <p:cBhvr>
                                        <p:cTn id="122" dur="1" fill="hold">
                                          <p:stCondLst>
                                            <p:cond delay="0"/>
                                          </p:stCondLst>
                                        </p:cTn>
                                        <p:tgtEl>
                                          <p:spTgt spid="51"/>
                                        </p:tgtEl>
                                        <p:attrNameLst>
                                          <p:attrName>style.visibility</p:attrName>
                                        </p:attrNameLst>
                                      </p:cBhvr>
                                      <p:to>
                                        <p:strVal val="visible"/>
                                      </p:to>
                                    </p:set>
                                    <p:anim calcmode="lin" valueType="num">
                                      <p:cBhvr additive="base">
                                        <p:cTn id="123" dur="750" fill="hold"/>
                                        <p:tgtEl>
                                          <p:spTgt spid="51"/>
                                        </p:tgtEl>
                                        <p:attrNameLst>
                                          <p:attrName>ppt_x</p:attrName>
                                        </p:attrNameLst>
                                      </p:cBhvr>
                                      <p:tavLst>
                                        <p:tav tm="0">
                                          <p:val>
                                            <p:strVal val="#ppt_x"/>
                                          </p:val>
                                        </p:tav>
                                        <p:tav tm="100000">
                                          <p:val>
                                            <p:strVal val="#ppt_x"/>
                                          </p:val>
                                        </p:tav>
                                      </p:tavLst>
                                    </p:anim>
                                    <p:anim calcmode="lin" valueType="num">
                                      <p:cBhvr additive="base">
                                        <p:cTn id="124" dur="750" fill="hold"/>
                                        <p:tgtEl>
                                          <p:spTgt spid="51"/>
                                        </p:tgtEl>
                                        <p:attrNameLst>
                                          <p:attrName>ppt_y</p:attrName>
                                        </p:attrNameLst>
                                      </p:cBhvr>
                                      <p:tavLst>
                                        <p:tav tm="0">
                                          <p:val>
                                            <p:strVal val="0-#ppt_h/2"/>
                                          </p:val>
                                        </p:tav>
                                        <p:tav tm="100000">
                                          <p:val>
                                            <p:strVal val="#ppt_y"/>
                                          </p:val>
                                        </p:tav>
                                      </p:tavLst>
                                    </p:anim>
                                  </p:childTnLst>
                                </p:cTn>
                              </p:par>
                            </p:childTnLst>
                          </p:cTn>
                        </p:par>
                        <p:par>
                          <p:cTn id="125" fill="hold">
                            <p:stCondLst>
                              <p:cond delay="8500"/>
                            </p:stCondLst>
                            <p:childTnLst>
                              <p:par>
                                <p:cTn id="126" presetID="2" presetClass="entr" presetSubtype="1" fill="hold" grpId="0" nodeType="afterEffect">
                                  <p:stCondLst>
                                    <p:cond delay="0"/>
                                  </p:stCondLst>
                                  <p:childTnLst>
                                    <p:set>
                                      <p:cBhvr>
                                        <p:cTn id="127" dur="1" fill="hold">
                                          <p:stCondLst>
                                            <p:cond delay="0"/>
                                          </p:stCondLst>
                                        </p:cTn>
                                        <p:tgtEl>
                                          <p:spTgt spid="53"/>
                                        </p:tgtEl>
                                        <p:attrNameLst>
                                          <p:attrName>style.visibility</p:attrName>
                                        </p:attrNameLst>
                                      </p:cBhvr>
                                      <p:to>
                                        <p:strVal val="visible"/>
                                      </p:to>
                                    </p:set>
                                    <p:anim calcmode="lin" valueType="num">
                                      <p:cBhvr additive="base">
                                        <p:cTn id="128" dur="750" fill="hold"/>
                                        <p:tgtEl>
                                          <p:spTgt spid="53"/>
                                        </p:tgtEl>
                                        <p:attrNameLst>
                                          <p:attrName>ppt_x</p:attrName>
                                        </p:attrNameLst>
                                      </p:cBhvr>
                                      <p:tavLst>
                                        <p:tav tm="0">
                                          <p:val>
                                            <p:strVal val="#ppt_x"/>
                                          </p:val>
                                        </p:tav>
                                        <p:tav tm="100000">
                                          <p:val>
                                            <p:strVal val="#ppt_x"/>
                                          </p:val>
                                        </p:tav>
                                      </p:tavLst>
                                    </p:anim>
                                    <p:anim calcmode="lin" valueType="num">
                                      <p:cBhvr additive="base">
                                        <p:cTn id="129" dur="750" fill="hold"/>
                                        <p:tgtEl>
                                          <p:spTgt spid="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1" grpId="0" animBg="1"/>
      <p:bldP spid="22" grpId="0" animBg="1"/>
      <p:bldP spid="23" grpId="0" animBg="1"/>
      <p:bldP spid="24" grpId="0" animBg="1"/>
      <p:bldP spid="25" grpId="0" animBg="1"/>
      <p:bldP spid="45" grpId="0"/>
      <p:bldP spid="47" grpId="0"/>
      <p:bldP spid="49" grpId="0"/>
      <p:bldP spid="51" grpId="0"/>
      <p:bldP spid="53" grpId="0"/>
      <p:bldP spid="55" grpId="0"/>
      <p:bldP spid="56" grpId="0"/>
      <p:bldP spid="57" grpId="0"/>
      <p:bldP spid="5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7116127" y="249678"/>
            <a:ext cx="1505540"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414455"/>
                </a:solidFill>
                <a:latin typeface="楷体" pitchFamily="49" charset="-122"/>
                <a:ea typeface="楷体" pitchFamily="49" charset="-122"/>
              </a:rPr>
              <a:t>教学过程</a:t>
            </a:r>
            <a:endParaRPr lang="zh-CN" altLang="en-US" sz="2000" b="1" dirty="0">
              <a:solidFill>
                <a:srgbClr val="414455"/>
              </a:solidFill>
              <a:latin typeface="楷体" pitchFamily="49" charset="-122"/>
              <a:ea typeface="楷体" pitchFamily="49" charset="-122"/>
            </a:endParaRPr>
          </a:p>
        </p:txBody>
      </p:sp>
      <p:cxnSp>
        <p:nvCxnSpPr>
          <p:cNvPr id="3" name="直接连接符 2"/>
          <p:cNvCxnSpPr/>
          <p:nvPr/>
        </p:nvCxnSpPr>
        <p:spPr>
          <a:xfrm>
            <a:off x="0" y="663394"/>
            <a:ext cx="9145588"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grpSp>
        <p:nvGrpSpPr>
          <p:cNvPr id="2" name="组合 27"/>
          <p:cNvGrpSpPr/>
          <p:nvPr/>
        </p:nvGrpSpPr>
        <p:grpSpPr>
          <a:xfrm>
            <a:off x="432753" y="233171"/>
            <a:ext cx="294999" cy="355462"/>
            <a:chOff x="385763" y="223636"/>
            <a:chExt cx="400979" cy="483164"/>
          </a:xfrm>
        </p:grpSpPr>
        <p:sp>
          <p:nvSpPr>
            <p:cNvPr id="26"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27" name="MH_Other_9"/>
            <p:cNvSpPr/>
            <p:nvPr>
              <p:custDataLst>
                <p:tags r:id="rId1"/>
              </p:custDataLst>
            </p:nvPr>
          </p:nvSpPr>
          <p:spPr>
            <a:xfrm>
              <a:off x="455859" y="284494"/>
              <a:ext cx="273835" cy="273834"/>
            </a:xfrm>
            <a:prstGeom prst="ellipse">
              <a:avLst/>
            </a:prstGeom>
            <a:solidFill>
              <a:srgbClr val="03887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zh-CN" altLang="en-US" dirty="0">
                <a:solidFill>
                  <a:prstClr val="white"/>
                </a:solidFill>
                <a:latin typeface="Impact" panose="020B0806030902050204" pitchFamily="34" charset="0"/>
                <a:ea typeface="微软雅黑" panose="020B0503020204020204" pitchFamily="34" charset="-122"/>
              </a:endParaRPr>
            </a:p>
          </p:txBody>
        </p:sp>
      </p:grpSp>
      <p:grpSp>
        <p:nvGrpSpPr>
          <p:cNvPr id="9" name="组合 45"/>
          <p:cNvGrpSpPr/>
          <p:nvPr/>
        </p:nvGrpSpPr>
        <p:grpSpPr>
          <a:xfrm>
            <a:off x="856239" y="177801"/>
            <a:ext cx="5146629" cy="488183"/>
            <a:chOff x="856239" y="-404301"/>
            <a:chExt cx="4963378" cy="544473"/>
          </a:xfrm>
        </p:grpSpPr>
        <p:sp>
          <p:nvSpPr>
            <p:cNvPr id="48" name="圆角矩形 12"/>
            <p:cNvSpPr/>
            <p:nvPr/>
          </p:nvSpPr>
          <p:spPr>
            <a:xfrm>
              <a:off x="856239" y="-385416"/>
              <a:ext cx="1223714" cy="523032"/>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4544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12"/>
            <p:cNvSpPr/>
            <p:nvPr/>
          </p:nvSpPr>
          <p:spPr>
            <a:xfrm>
              <a:off x="2134685" y="-404301"/>
              <a:ext cx="1153719" cy="541916"/>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56C3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圆角矩形 12"/>
            <p:cNvSpPr/>
            <p:nvPr/>
          </p:nvSpPr>
          <p:spPr>
            <a:xfrm>
              <a:off x="3338437" y="-394860"/>
              <a:ext cx="1224166" cy="532475"/>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03887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12"/>
            <p:cNvSpPr/>
            <p:nvPr/>
          </p:nvSpPr>
          <p:spPr>
            <a:xfrm>
              <a:off x="4591756" y="-394859"/>
              <a:ext cx="1227861" cy="535031"/>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679A4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TextBox 54"/>
          <p:cNvSpPr txBox="1"/>
          <p:nvPr/>
        </p:nvSpPr>
        <p:spPr>
          <a:xfrm>
            <a:off x="883538" y="229744"/>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学情分析</a:t>
            </a:r>
            <a:endParaRPr lang="zh-CN" altLang="en-US" sz="2000" b="1" dirty="0">
              <a:solidFill>
                <a:schemeClr val="bg1"/>
              </a:solidFill>
              <a:latin typeface="楷体" pitchFamily="49" charset="-122"/>
              <a:ea typeface="楷体" pitchFamily="49" charset="-122"/>
            </a:endParaRPr>
          </a:p>
        </p:txBody>
      </p:sp>
      <p:sp>
        <p:nvSpPr>
          <p:cNvPr id="56" name="TextBox 55"/>
          <p:cNvSpPr txBox="1"/>
          <p:nvPr/>
        </p:nvSpPr>
        <p:spPr>
          <a:xfrm>
            <a:off x="2181393" y="246679"/>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教学方法</a:t>
            </a:r>
            <a:endParaRPr lang="zh-CN" altLang="en-US" sz="2000" b="1" dirty="0">
              <a:solidFill>
                <a:schemeClr val="bg1"/>
              </a:solidFill>
              <a:latin typeface="楷体" pitchFamily="49" charset="-122"/>
              <a:ea typeface="楷体" pitchFamily="49" charset="-122"/>
            </a:endParaRPr>
          </a:p>
        </p:txBody>
      </p:sp>
      <p:sp>
        <p:nvSpPr>
          <p:cNvPr id="57" name="TextBox 56"/>
          <p:cNvSpPr txBox="1"/>
          <p:nvPr/>
        </p:nvSpPr>
        <p:spPr>
          <a:xfrm>
            <a:off x="3436916" y="238213"/>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教学手段</a:t>
            </a:r>
            <a:endParaRPr lang="zh-CN" altLang="en-US" sz="2000" b="1" dirty="0">
              <a:solidFill>
                <a:schemeClr val="bg1"/>
              </a:solidFill>
              <a:latin typeface="楷体" pitchFamily="49" charset="-122"/>
              <a:ea typeface="楷体" pitchFamily="49" charset="-122"/>
            </a:endParaRPr>
          </a:p>
        </p:txBody>
      </p:sp>
      <p:sp>
        <p:nvSpPr>
          <p:cNvPr id="58" name="TextBox 57"/>
          <p:cNvSpPr txBox="1"/>
          <p:nvPr/>
        </p:nvSpPr>
        <p:spPr>
          <a:xfrm>
            <a:off x="4761860" y="221278"/>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教学过程</a:t>
            </a:r>
            <a:endParaRPr lang="zh-CN" altLang="en-US" sz="2000" b="1" dirty="0">
              <a:solidFill>
                <a:schemeClr val="bg1"/>
              </a:solidFill>
              <a:latin typeface="楷体" pitchFamily="49" charset="-122"/>
              <a:ea typeface="楷体" pitchFamily="49" charset="-122"/>
            </a:endParaRPr>
          </a:p>
        </p:txBody>
      </p:sp>
      <p:sp>
        <p:nvSpPr>
          <p:cNvPr id="46" name="Rectangle 3"/>
          <p:cNvSpPr txBox="1">
            <a:spLocks noChangeArrowheads="1"/>
          </p:cNvSpPr>
          <p:nvPr/>
        </p:nvSpPr>
        <p:spPr>
          <a:xfrm>
            <a:off x="1288521" y="1273719"/>
            <a:ext cx="6517746" cy="3112014"/>
          </a:xfrm>
          <a:prstGeom prst="rect">
            <a:avLst/>
          </a:prstGeom>
          <a:ln w="28575">
            <a:solidFill>
              <a:srgbClr val="E56C37"/>
            </a:solidFill>
          </a:ln>
        </p:spPr>
        <p:txBody>
          <a:bodyPr/>
          <a:lstStyle/>
          <a:p>
            <a:pPr marL="171473" marR="0" lvl="0" indent="-171473" algn="l" defTabSz="685891" rtl="0" eaLnBrk="1" fontAlgn="auto" latinLnBrk="0" hangingPunct="1">
              <a:lnSpc>
                <a:spcPct val="150000"/>
              </a:lnSpc>
              <a:spcBef>
                <a:spcPts val="750"/>
              </a:spcBef>
              <a:spcAft>
                <a:spcPts val="0"/>
              </a:spcAft>
              <a:buClrTx/>
              <a:buSzTx/>
              <a:buFont typeface="Arial" pitchFamily="34" charset="0"/>
              <a:buNone/>
              <a:tabLst/>
              <a:defRPr/>
            </a:pPr>
            <a:r>
              <a:rPr kumimoji="0" lang="zh-CN" altLang="en-US" sz="1800" b="1" i="0" u="none" strike="noStrike" kern="1200" cap="none" spc="0" normalizeH="0" baseline="0" noProof="0" dirty="0" smtClean="0">
                <a:ln>
                  <a:noFill/>
                </a:ln>
                <a:solidFill>
                  <a:schemeClr val="tx1"/>
                </a:solidFill>
                <a:effectLst/>
                <a:uLnTx/>
                <a:uFillTx/>
                <a:latin typeface="楷体" pitchFamily="49" charset="-122"/>
                <a:ea typeface="楷体" pitchFamily="49" charset="-122"/>
                <a:cs typeface="+mn-cs"/>
              </a:rPr>
              <a:t>教学重点：爱国主义的基本要求</a:t>
            </a:r>
          </a:p>
          <a:p>
            <a:pPr marL="171473" marR="0" lvl="0" indent="-171473" algn="l" defTabSz="685891" rtl="0" eaLnBrk="1" fontAlgn="auto" latinLnBrk="0" hangingPunct="1">
              <a:lnSpc>
                <a:spcPct val="150000"/>
              </a:lnSpc>
              <a:spcBef>
                <a:spcPts val="750"/>
              </a:spcBef>
              <a:spcAft>
                <a:spcPts val="0"/>
              </a:spcAft>
              <a:buClrTx/>
              <a:buSzTx/>
              <a:buFont typeface="Arial" pitchFamily="34" charset="0"/>
              <a:buNone/>
              <a:tabLst/>
              <a:defRPr/>
            </a:pPr>
            <a:r>
              <a:rPr kumimoji="0" lang="zh-CN" altLang="en-US" sz="1800" b="1" i="0" u="none" strike="noStrike" kern="1200" cap="none" spc="0" normalizeH="0" baseline="0" noProof="0" dirty="0" smtClean="0">
                <a:ln>
                  <a:noFill/>
                </a:ln>
                <a:solidFill>
                  <a:schemeClr val="tx1"/>
                </a:solidFill>
                <a:effectLst/>
                <a:uLnTx/>
                <a:uFillTx/>
                <a:latin typeface="楷体" pitchFamily="49" charset="-122"/>
                <a:ea typeface="楷体" pitchFamily="49" charset="-122"/>
                <a:cs typeface="+mn-cs"/>
              </a:rPr>
              <a:t>教学难点：爱国主义的时代价值</a:t>
            </a:r>
          </a:p>
          <a:p>
            <a:pPr marL="171473" marR="0" lvl="0" indent="-171473" algn="l" defTabSz="685891" rtl="0" eaLnBrk="1" fontAlgn="auto" latinLnBrk="0" hangingPunct="1">
              <a:lnSpc>
                <a:spcPct val="150000"/>
              </a:lnSpc>
              <a:spcBef>
                <a:spcPts val="750"/>
              </a:spcBef>
              <a:spcAft>
                <a:spcPts val="0"/>
              </a:spcAft>
              <a:buClrTx/>
              <a:buSzTx/>
              <a:buFont typeface="Arial" pitchFamily="34" charset="0"/>
              <a:buNone/>
              <a:tabLst/>
              <a:defRPr/>
            </a:pPr>
            <a:r>
              <a:rPr kumimoji="0" lang="zh-CN" altLang="en-US" sz="1800" b="1" i="0" u="none" strike="noStrike" kern="1200" cap="none" spc="0" normalizeH="0" baseline="0" noProof="0" dirty="0" smtClean="0">
                <a:ln>
                  <a:noFill/>
                </a:ln>
                <a:solidFill>
                  <a:schemeClr val="tx1"/>
                </a:solidFill>
                <a:effectLst/>
                <a:uLnTx/>
                <a:uFillTx/>
                <a:latin typeface="楷体" pitchFamily="49" charset="-122"/>
                <a:ea typeface="楷体" pitchFamily="49" charset="-122"/>
                <a:cs typeface="+mn-cs"/>
              </a:rPr>
              <a:t>教学重、难点解决措施：</a:t>
            </a:r>
          </a:p>
          <a:p>
            <a:pPr marL="171473" marR="0" lvl="0" indent="-171473" algn="l" defTabSz="685891" rtl="0" eaLnBrk="1" fontAlgn="auto" latinLnBrk="0" hangingPunct="1">
              <a:lnSpc>
                <a:spcPct val="150000"/>
              </a:lnSpc>
              <a:spcBef>
                <a:spcPts val="750"/>
              </a:spcBef>
              <a:spcAft>
                <a:spcPts val="0"/>
              </a:spcAft>
              <a:buClrTx/>
              <a:buSzTx/>
              <a:buFont typeface="Arial" pitchFamily="34" charset="0"/>
              <a:buNone/>
              <a:tabLst/>
              <a:defRPr/>
            </a:pPr>
            <a:r>
              <a:rPr kumimoji="0" lang="zh-CN" altLang="en-US" sz="1800" b="1" i="0" u="none" strike="noStrike" kern="1200" cap="none" spc="0" normalizeH="0" baseline="0" noProof="0" dirty="0" smtClean="0">
                <a:ln>
                  <a:noFill/>
                </a:ln>
                <a:solidFill>
                  <a:schemeClr val="tx1"/>
                </a:solidFill>
                <a:effectLst/>
                <a:uLnTx/>
                <a:uFillTx/>
                <a:latin typeface="楷体" pitchFamily="49" charset="-122"/>
                <a:ea typeface="楷体" pitchFamily="49" charset="-122"/>
                <a:cs typeface="+mn-cs"/>
              </a:rPr>
              <a:t>         通过</a:t>
            </a:r>
            <a:r>
              <a:rPr kumimoji="0" lang="zh-CN" altLang="en-US" sz="1800" b="1" i="0" u="none" strike="noStrike" kern="1200" cap="none" spc="0" normalizeH="0" baseline="0" noProof="0" dirty="0" smtClean="0">
                <a:ln>
                  <a:noFill/>
                </a:ln>
                <a:solidFill>
                  <a:schemeClr val="tx1"/>
                </a:solidFill>
                <a:effectLst/>
                <a:uLnTx/>
                <a:uFillTx/>
                <a:latin typeface="楷体" pitchFamily="49" charset="-122"/>
                <a:ea typeface="楷体" pitchFamily="49" charset="-122"/>
                <a:cs typeface="+mn-cs"/>
              </a:rPr>
              <a:t>案例</a:t>
            </a:r>
            <a:r>
              <a:rPr lang="zh-CN" altLang="en-US" sz="1800" b="1" dirty="0" smtClean="0">
                <a:latin typeface="楷体" pitchFamily="49" charset="-122"/>
                <a:ea typeface="楷体" pitchFamily="49" charset="-122"/>
              </a:rPr>
              <a:t>分析</a:t>
            </a:r>
            <a:r>
              <a:rPr kumimoji="0" lang="zh-CN" altLang="en-US" sz="1800" b="1" i="0" u="none" strike="noStrike" kern="1200" cap="none" spc="0" normalizeH="0" baseline="0" noProof="0" dirty="0" smtClean="0">
                <a:ln>
                  <a:noFill/>
                </a:ln>
                <a:solidFill>
                  <a:schemeClr val="tx1"/>
                </a:solidFill>
                <a:effectLst/>
                <a:uLnTx/>
                <a:uFillTx/>
                <a:latin typeface="楷体" pitchFamily="49" charset="-122"/>
                <a:ea typeface="楷体" pitchFamily="49" charset="-122"/>
                <a:cs typeface="+mn-cs"/>
              </a:rPr>
              <a:t>法</a:t>
            </a:r>
            <a:r>
              <a:rPr kumimoji="0" lang="zh-CN" altLang="en-US" sz="1800" b="1" i="0" u="none" strike="noStrike" kern="1200" cap="none" spc="0" normalizeH="0" baseline="0" noProof="0" dirty="0" smtClean="0">
                <a:ln>
                  <a:noFill/>
                </a:ln>
                <a:solidFill>
                  <a:schemeClr val="tx1"/>
                </a:solidFill>
                <a:effectLst/>
                <a:uLnTx/>
                <a:uFillTx/>
                <a:latin typeface="楷体" pitchFamily="49" charset="-122"/>
                <a:ea typeface="楷体" pitchFamily="49" charset="-122"/>
                <a:cs typeface="+mn-cs"/>
              </a:rPr>
              <a:t>和情景</a:t>
            </a:r>
            <a:r>
              <a:rPr kumimoji="0" lang="zh-CN" altLang="en-US" sz="1800" b="1" i="0" u="none" strike="noStrike" kern="1200" cap="none" spc="0" normalizeH="0" baseline="0" noProof="0" dirty="0" smtClean="0">
                <a:ln>
                  <a:noFill/>
                </a:ln>
                <a:solidFill>
                  <a:schemeClr val="tx1"/>
                </a:solidFill>
                <a:effectLst/>
                <a:uLnTx/>
                <a:uFillTx/>
                <a:latin typeface="楷体" pitchFamily="49" charset="-122"/>
                <a:ea typeface="楷体" pitchFamily="49" charset="-122"/>
                <a:cs typeface="+mn-cs"/>
              </a:rPr>
              <a:t>教学法</a:t>
            </a:r>
            <a:r>
              <a:rPr lang="zh-CN" altLang="en-US" sz="1800" b="1" dirty="0" smtClean="0">
                <a:latin typeface="楷体" pitchFamily="49" charset="-122"/>
                <a:ea typeface="楷体" pitchFamily="49" charset="-122"/>
              </a:rPr>
              <a:t>让</a:t>
            </a:r>
            <a:r>
              <a:rPr kumimoji="0" lang="zh-CN" altLang="en-US" sz="1800" b="1" i="0" u="none" strike="noStrike" kern="1200" cap="none" spc="0" normalizeH="0" baseline="0" noProof="0" dirty="0" smtClean="0">
                <a:ln>
                  <a:noFill/>
                </a:ln>
                <a:solidFill>
                  <a:schemeClr val="tx1"/>
                </a:solidFill>
                <a:effectLst/>
                <a:uLnTx/>
                <a:uFillTx/>
                <a:latin typeface="楷体" pitchFamily="49" charset="-122"/>
                <a:ea typeface="楷体" pitchFamily="49" charset="-122"/>
                <a:cs typeface="+mn-cs"/>
              </a:rPr>
              <a:t>学生</a:t>
            </a:r>
            <a:r>
              <a:rPr kumimoji="0" lang="zh-CN" altLang="en-US" sz="1800" b="1" i="0" u="none" strike="noStrike" kern="1200" cap="none" spc="0" normalizeH="0" baseline="0" noProof="0" dirty="0" smtClean="0">
                <a:ln>
                  <a:noFill/>
                </a:ln>
                <a:solidFill>
                  <a:schemeClr val="tx1"/>
                </a:solidFill>
                <a:effectLst/>
                <a:uLnTx/>
                <a:uFillTx/>
                <a:latin typeface="楷体" pitchFamily="49" charset="-122"/>
                <a:ea typeface="楷体" pitchFamily="49" charset="-122"/>
                <a:cs typeface="+mn-cs"/>
              </a:rPr>
              <a:t>能够通过 </a:t>
            </a:r>
          </a:p>
          <a:p>
            <a:pPr marL="171473" marR="0" lvl="0" indent="-171473" algn="l" defTabSz="685891" rtl="0" eaLnBrk="1" fontAlgn="auto" latinLnBrk="0" hangingPunct="1">
              <a:lnSpc>
                <a:spcPct val="150000"/>
              </a:lnSpc>
              <a:spcBef>
                <a:spcPts val="750"/>
              </a:spcBef>
              <a:spcAft>
                <a:spcPts val="0"/>
              </a:spcAft>
              <a:buClrTx/>
              <a:buSzTx/>
              <a:buFont typeface="Arial" pitchFamily="34" charset="0"/>
              <a:buNone/>
              <a:tabLst/>
              <a:defRPr/>
            </a:pPr>
            <a:r>
              <a:rPr kumimoji="0" lang="zh-CN" altLang="en-US" sz="1800" b="1" i="0" u="none" strike="noStrike" kern="1200" cap="none" spc="0" normalizeH="0" baseline="0" noProof="0" dirty="0" smtClean="0">
                <a:ln>
                  <a:noFill/>
                </a:ln>
                <a:solidFill>
                  <a:schemeClr val="tx1"/>
                </a:solidFill>
                <a:effectLst/>
                <a:uLnTx/>
                <a:uFillTx/>
                <a:latin typeface="楷体" pitchFamily="49" charset="-122"/>
                <a:ea typeface="楷体" pitchFamily="49" charset="-122"/>
                <a:cs typeface="+mn-cs"/>
              </a:rPr>
              <a:t>         具体案例和情景</a:t>
            </a:r>
            <a:r>
              <a:rPr kumimoji="0" lang="zh-CN" altLang="en-US" sz="1800" b="1" i="0" u="none" strike="noStrike" kern="1200" cap="none" spc="0" normalizeH="0" baseline="0" noProof="0" dirty="0" smtClean="0">
                <a:ln>
                  <a:noFill/>
                </a:ln>
                <a:solidFill>
                  <a:schemeClr val="tx1"/>
                </a:solidFill>
                <a:effectLst/>
                <a:uLnTx/>
                <a:uFillTx/>
                <a:latin typeface="楷体" pitchFamily="49" charset="-122"/>
                <a:ea typeface="楷体" pitchFamily="49" charset="-122"/>
                <a:cs typeface="+mn-cs"/>
              </a:rPr>
              <a:t>再现，形象</a:t>
            </a:r>
            <a:r>
              <a:rPr kumimoji="0" lang="zh-CN" altLang="en-US" sz="1800" b="1" i="0" u="none" strike="noStrike" kern="1200" cap="none" spc="0" normalizeH="0" baseline="0" noProof="0" dirty="0" smtClean="0">
                <a:ln>
                  <a:noFill/>
                </a:ln>
                <a:solidFill>
                  <a:schemeClr val="tx1"/>
                </a:solidFill>
                <a:effectLst/>
                <a:uLnTx/>
                <a:uFillTx/>
                <a:latin typeface="楷体" pitchFamily="49" charset="-122"/>
                <a:ea typeface="楷体" pitchFamily="49" charset="-122"/>
                <a:cs typeface="+mn-cs"/>
              </a:rPr>
              <a:t>地把握爱国主义的基本</a:t>
            </a:r>
          </a:p>
          <a:p>
            <a:pPr marL="171473" marR="0" lvl="0" indent="-171473" algn="l" defTabSz="685891" rtl="0" eaLnBrk="1" fontAlgn="auto" latinLnBrk="0" hangingPunct="1">
              <a:lnSpc>
                <a:spcPct val="150000"/>
              </a:lnSpc>
              <a:spcBef>
                <a:spcPts val="750"/>
              </a:spcBef>
              <a:spcAft>
                <a:spcPts val="0"/>
              </a:spcAft>
              <a:buClrTx/>
              <a:buSzTx/>
              <a:buFont typeface="Arial" pitchFamily="34" charset="0"/>
              <a:buNone/>
              <a:tabLst/>
              <a:defRPr/>
            </a:pPr>
            <a:r>
              <a:rPr kumimoji="0" lang="zh-CN" altLang="en-US" sz="1800" b="1" i="0" u="none" strike="noStrike" kern="1200" cap="none" spc="0" normalizeH="0" baseline="0" noProof="0" dirty="0" smtClean="0">
                <a:ln>
                  <a:noFill/>
                </a:ln>
                <a:solidFill>
                  <a:schemeClr val="tx1"/>
                </a:solidFill>
                <a:effectLst/>
                <a:uLnTx/>
                <a:uFillTx/>
                <a:latin typeface="楷体" pitchFamily="49" charset="-122"/>
                <a:ea typeface="楷体" pitchFamily="49" charset="-122"/>
                <a:cs typeface="+mn-cs"/>
              </a:rPr>
              <a:t>         要求和时代价值。</a:t>
            </a:r>
          </a:p>
        </p:txBody>
      </p:sp>
    </p:spTree>
    <p:extLst>
      <p:ext uri="{BB962C8B-B14F-4D97-AF65-F5344CB8AC3E}">
        <p14:creationId xmlns="" xmlns:p14="http://schemas.microsoft.com/office/powerpoint/2010/main" val="2697023488"/>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1+#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down)">
                                      <p:cBhvr>
                                        <p:cTn id="18" dur="500"/>
                                        <p:tgtEl>
                                          <p:spTgt spid="5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wipe(down)">
                                      <p:cBhvr>
                                        <p:cTn id="21" dur="500"/>
                                        <p:tgtEl>
                                          <p:spTgt spid="5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down)">
                                      <p:cBhvr>
                                        <p:cTn id="24" dur="500"/>
                                        <p:tgtEl>
                                          <p:spTgt spid="5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wipe(down)">
                                      <p:cBhvr>
                                        <p:cTn id="27" dur="500"/>
                                        <p:tgtEl>
                                          <p:spTgt spid="58"/>
                                        </p:tgtEl>
                                      </p:cBhvr>
                                    </p:animEffect>
                                  </p:childTnLst>
                                </p:cTn>
                              </p:par>
                            </p:childTnLst>
                          </p:cTn>
                        </p:par>
                        <p:par>
                          <p:cTn id="28" fill="hold">
                            <p:stCondLst>
                              <p:cond delay="1000"/>
                            </p:stCondLst>
                            <p:childTnLst>
                              <p:par>
                                <p:cTn id="29" presetID="12" presetClass="entr" presetSubtype="8" fill="hold" grpId="0" nodeType="afterEffect">
                                  <p:stCondLst>
                                    <p:cond delay="0"/>
                                  </p:stCondLst>
                                  <p:childTnLst>
                                    <p:set>
                                      <p:cBhvr>
                                        <p:cTn id="30" dur="1" fill="hold">
                                          <p:stCondLst>
                                            <p:cond delay="0"/>
                                          </p:stCondLst>
                                        </p:cTn>
                                        <p:tgtEl>
                                          <p:spTgt spid="117"/>
                                        </p:tgtEl>
                                        <p:attrNameLst>
                                          <p:attrName>style.visibility</p:attrName>
                                        </p:attrNameLst>
                                      </p:cBhvr>
                                      <p:to>
                                        <p:strVal val="visible"/>
                                      </p:to>
                                    </p:set>
                                    <p:anim calcmode="lin" valueType="num">
                                      <p:cBhvr additive="base">
                                        <p:cTn id="31" dur="500"/>
                                        <p:tgtEl>
                                          <p:spTgt spid="117"/>
                                        </p:tgtEl>
                                        <p:attrNameLst>
                                          <p:attrName>ppt_x</p:attrName>
                                        </p:attrNameLst>
                                      </p:cBhvr>
                                      <p:tavLst>
                                        <p:tav tm="0">
                                          <p:val>
                                            <p:strVal val="#ppt_x-#ppt_w*1.125000"/>
                                          </p:val>
                                        </p:tav>
                                        <p:tav tm="100000">
                                          <p:val>
                                            <p:strVal val="#ppt_x"/>
                                          </p:val>
                                        </p:tav>
                                      </p:tavLst>
                                    </p:anim>
                                    <p:animEffect transition="in" filter="wipe(right)">
                                      <p:cBhvr>
                                        <p:cTn id="32" dur="500"/>
                                        <p:tgtEl>
                                          <p:spTgt spid="117"/>
                                        </p:tgtEl>
                                      </p:cBhvr>
                                    </p:animEffect>
                                  </p:childTnLst>
                                </p:cTn>
                              </p:par>
                            </p:childTnLst>
                          </p:cTn>
                        </p:par>
                        <p:par>
                          <p:cTn id="33" fill="hold">
                            <p:stCondLst>
                              <p:cond delay="1500"/>
                            </p:stCondLst>
                            <p:childTnLst>
                              <p:par>
                                <p:cTn id="34" presetID="5" presetClass="entr" presetSubtype="10" fill="hold" grpId="1"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checkerboard(across)">
                                      <p:cBhvr>
                                        <p:cTn id="3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55" grpId="0"/>
      <p:bldP spid="56" grpId="0"/>
      <p:bldP spid="57" grpId="0"/>
      <p:bldP spid="58" grpId="0"/>
      <p:bldP spid="4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Flowchart: Decision 78"/>
          <p:cNvSpPr/>
          <p:nvPr/>
        </p:nvSpPr>
        <p:spPr>
          <a:xfrm>
            <a:off x="5034282" y="1886017"/>
            <a:ext cx="1824168" cy="1735280"/>
          </a:xfrm>
          <a:prstGeom prst="flowChartDecision">
            <a:avLst/>
          </a:prstGeom>
          <a:solidFill>
            <a:srgbClr val="E4544C"/>
          </a:solidFill>
          <a:ln w="12700" cap="flat" cmpd="sng" algn="ctr">
            <a:noFill/>
            <a:prstDash val="solid"/>
            <a:miter lim="800000"/>
          </a:ln>
          <a:effectLst>
            <a:innerShdw blurRad="63500" dist="50800" dir="162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a:ea typeface="+mn-ea"/>
              <a:cs typeface="+mn-cs"/>
            </a:endParaRPr>
          </a:p>
        </p:txBody>
      </p:sp>
      <p:sp>
        <p:nvSpPr>
          <p:cNvPr id="86" name="Flowchart: Decision 79"/>
          <p:cNvSpPr/>
          <p:nvPr/>
        </p:nvSpPr>
        <p:spPr>
          <a:xfrm>
            <a:off x="5028700" y="2058491"/>
            <a:ext cx="1824168" cy="1735280"/>
          </a:xfrm>
          <a:prstGeom prst="flowChartDecision">
            <a:avLst/>
          </a:prstGeom>
          <a:solidFill>
            <a:srgbClr val="FFFFFF">
              <a:lumMod val="95000"/>
            </a:srgbClr>
          </a:solidFill>
          <a:ln w="12700" cap="flat" cmpd="sng" algn="ctr">
            <a:solidFill>
              <a:srgbClr val="FFFFFF">
                <a:lumMod val="65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800" kern="0" dirty="0" smtClean="0">
                <a:latin typeface="楷体" pitchFamily="49" charset="-122"/>
                <a:ea typeface="楷体" pitchFamily="49" charset="-122"/>
              </a:rPr>
              <a:t>美国</a:t>
            </a:r>
            <a:endParaRPr lang="en-US" altLang="zh-CN" sz="1800" kern="0" dirty="0" smtClean="0">
              <a:latin typeface="楷体" pitchFamily="49" charset="-122"/>
              <a:ea typeface="楷体" pitchFamily="49"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800" kern="0" dirty="0" smtClean="0">
                <a:latin typeface="楷体" pitchFamily="49" charset="-122"/>
                <a:ea typeface="楷体" pitchFamily="49" charset="-122"/>
              </a:rPr>
              <a:t>态度</a:t>
            </a:r>
            <a:endParaRPr kumimoji="0" lang="en-GB" sz="1800" b="0" i="0" u="none" strike="noStrike" kern="0" cap="none" spc="0" normalizeH="0" baseline="0" noProof="0" dirty="0">
              <a:ln>
                <a:noFill/>
              </a:ln>
              <a:effectLst/>
              <a:uLnTx/>
              <a:uFillTx/>
              <a:latin typeface="楷体" pitchFamily="49" charset="-122"/>
              <a:ea typeface="楷体" pitchFamily="49" charset="-122"/>
            </a:endParaRPr>
          </a:p>
        </p:txBody>
      </p:sp>
      <p:sp>
        <p:nvSpPr>
          <p:cNvPr id="51" name="TextBox 50"/>
          <p:cNvSpPr txBox="1"/>
          <p:nvPr/>
        </p:nvSpPr>
        <p:spPr>
          <a:xfrm>
            <a:off x="7209260" y="243414"/>
            <a:ext cx="1505540"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414455"/>
                </a:solidFill>
                <a:latin typeface="楷体" pitchFamily="49" charset="-122"/>
                <a:ea typeface="楷体" pitchFamily="49" charset="-122"/>
              </a:rPr>
              <a:t>教学过程</a:t>
            </a:r>
            <a:endParaRPr lang="zh-CN" altLang="en-US" sz="2000" b="1" dirty="0">
              <a:solidFill>
                <a:srgbClr val="414455"/>
              </a:solidFill>
              <a:latin typeface="楷体" pitchFamily="49" charset="-122"/>
              <a:ea typeface="楷体" pitchFamily="49" charset="-122"/>
            </a:endParaRPr>
          </a:p>
        </p:txBody>
      </p:sp>
      <p:cxnSp>
        <p:nvCxnSpPr>
          <p:cNvPr id="3" name="直接连接符 2"/>
          <p:cNvCxnSpPr/>
          <p:nvPr/>
        </p:nvCxnSpPr>
        <p:spPr>
          <a:xfrm>
            <a:off x="0" y="663394"/>
            <a:ext cx="9145588"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432753" y="233171"/>
            <a:ext cx="294999" cy="355462"/>
            <a:chOff x="385763" y="223636"/>
            <a:chExt cx="400979" cy="483164"/>
          </a:xfrm>
        </p:grpSpPr>
        <p:sp>
          <p:nvSpPr>
            <p:cNvPr id="26"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27" name="MH_Other_9"/>
            <p:cNvSpPr/>
            <p:nvPr>
              <p:custDataLst>
                <p:tags r:id="rId1"/>
              </p:custDataLst>
            </p:nvPr>
          </p:nvSpPr>
          <p:spPr>
            <a:xfrm>
              <a:off x="455859" y="284494"/>
              <a:ext cx="273835" cy="273834"/>
            </a:xfrm>
            <a:prstGeom prst="ellipse">
              <a:avLst/>
            </a:prstGeom>
            <a:solidFill>
              <a:srgbClr val="03887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zh-CN" altLang="en-US" dirty="0">
                <a:solidFill>
                  <a:prstClr val="white"/>
                </a:solidFill>
                <a:latin typeface="Impact" panose="020B0806030902050204" pitchFamily="34" charset="0"/>
                <a:ea typeface="微软雅黑" panose="020B0503020204020204" pitchFamily="34" charset="-122"/>
              </a:endParaRPr>
            </a:p>
          </p:txBody>
        </p:sp>
      </p:grpSp>
      <p:sp>
        <p:nvSpPr>
          <p:cNvPr id="111" name="椭圆 110"/>
          <p:cNvSpPr/>
          <p:nvPr/>
        </p:nvSpPr>
        <p:spPr>
          <a:xfrm>
            <a:off x="3065738" y="689773"/>
            <a:ext cx="2573859" cy="1025784"/>
          </a:xfrm>
          <a:prstGeom prst="ellipse">
            <a:avLst/>
          </a:prstGeom>
          <a:solidFill>
            <a:srgbClr val="E4544C"/>
          </a:solidFill>
          <a:ln w="22225"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ysClr val="window" lastClr="FFFFFF"/>
                </a:solidFill>
                <a:effectLst/>
                <a:uLnTx/>
                <a:uFillTx/>
                <a:latin typeface="楷体" pitchFamily="49" charset="-122"/>
                <a:ea typeface="楷体" pitchFamily="49" charset="-122"/>
              </a:rPr>
              <a:t>（一）课程导入</a:t>
            </a:r>
            <a:endParaRPr kumimoji="0" lang="en-US" altLang="zh-CN" sz="1800" b="0" i="0" u="none" strike="noStrike" kern="0" cap="none" spc="0" normalizeH="0" baseline="0" noProof="0" dirty="0" smtClean="0">
              <a:ln>
                <a:noFill/>
              </a:ln>
              <a:solidFill>
                <a:sysClr val="window" lastClr="FFFFFF"/>
              </a:solidFill>
              <a:effectLst/>
              <a:uLnTx/>
              <a:uFillTx/>
              <a:latin typeface="楷体" pitchFamily="49" charset="-122"/>
              <a:ea typeface="楷体" pitchFamily="49"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800" kern="0" noProof="0" dirty="0" smtClean="0">
                <a:solidFill>
                  <a:sysClr val="window" lastClr="FFFFFF"/>
                </a:solidFill>
                <a:latin typeface="楷体" pitchFamily="49" charset="-122"/>
                <a:ea typeface="楷体" pitchFamily="49" charset="-122"/>
              </a:rPr>
              <a:t>创设情景</a:t>
            </a:r>
            <a:endParaRPr kumimoji="0" lang="zh-CN" altLang="en-US" sz="1800" b="0" i="0" u="none" strike="noStrike" kern="0" cap="none" spc="0" normalizeH="0" baseline="0" noProof="0" dirty="0">
              <a:ln>
                <a:noFill/>
              </a:ln>
              <a:solidFill>
                <a:sysClr val="window" lastClr="FFFFFF"/>
              </a:solidFill>
              <a:effectLst/>
              <a:uLnTx/>
              <a:uFillTx/>
              <a:latin typeface="楷体" pitchFamily="49" charset="-122"/>
              <a:ea typeface="楷体" pitchFamily="49" charset="-122"/>
            </a:endParaRPr>
          </a:p>
        </p:txBody>
      </p:sp>
      <p:pic>
        <p:nvPicPr>
          <p:cNvPr id="66" name="图片 1" descr="u=3870551415,956529267&amp;fm=23&amp;gp=0"/>
          <p:cNvPicPr>
            <a:picLocks noChangeAspect="1" noChangeArrowheads="1"/>
          </p:cNvPicPr>
          <p:nvPr/>
        </p:nvPicPr>
        <p:blipFill>
          <a:blip r:embed="rId4" cstate="print"/>
          <a:srcRect/>
          <a:stretch>
            <a:fillRect/>
          </a:stretch>
        </p:blipFill>
        <p:spPr bwMode="auto">
          <a:xfrm>
            <a:off x="634218" y="2059034"/>
            <a:ext cx="2312182" cy="1630316"/>
          </a:xfrm>
          <a:prstGeom prst="rect">
            <a:avLst/>
          </a:prstGeom>
          <a:noFill/>
          <a:ln w="9525">
            <a:noFill/>
            <a:miter lim="800000"/>
            <a:headEnd/>
            <a:tailEnd/>
          </a:ln>
        </p:spPr>
      </p:pic>
      <p:sp>
        <p:nvSpPr>
          <p:cNvPr id="67" name="TextBox 66"/>
          <p:cNvSpPr txBox="1"/>
          <p:nvPr/>
        </p:nvSpPr>
        <p:spPr>
          <a:xfrm>
            <a:off x="575734" y="3793066"/>
            <a:ext cx="2852063" cy="1323439"/>
          </a:xfrm>
          <a:prstGeom prst="rect">
            <a:avLst/>
          </a:prstGeom>
          <a:noFill/>
        </p:spPr>
        <p:txBody>
          <a:bodyPr wrap="none" rtlCol="0">
            <a:spAutoFit/>
          </a:bodyPr>
          <a:lstStyle/>
          <a:p>
            <a:r>
              <a:rPr lang="zh-CN" altLang="en-US" sz="1600" dirty="0" smtClean="0">
                <a:latin typeface="楷体" pitchFamily="49" charset="-122"/>
                <a:ea typeface="楷体" pitchFamily="49" charset="-122"/>
              </a:rPr>
              <a:t>视频播放</a:t>
            </a:r>
            <a:r>
              <a:rPr lang="en-US" altLang="zh-CN" sz="1600" dirty="0" smtClean="0">
                <a:latin typeface="楷体" pitchFamily="49" charset="-122"/>
                <a:ea typeface="楷体" pitchFamily="49" charset="-122"/>
              </a:rPr>
              <a:t>4</a:t>
            </a:r>
            <a:r>
              <a:rPr lang="zh-CN" altLang="en-US" sz="1600" dirty="0" smtClean="0">
                <a:latin typeface="楷体" pitchFamily="49" charset="-122"/>
                <a:ea typeface="楷体" pitchFamily="49" charset="-122"/>
              </a:rPr>
              <a:t>分钟</a:t>
            </a:r>
            <a:endParaRPr lang="en-US" altLang="zh-CN" sz="1600" dirty="0" smtClean="0">
              <a:latin typeface="楷体" pitchFamily="49" charset="-122"/>
              <a:ea typeface="楷体" pitchFamily="49" charset="-122"/>
            </a:endParaRPr>
          </a:p>
          <a:p>
            <a:r>
              <a:rPr lang="en-US" altLang="zh-CN" sz="1600" dirty="0" smtClean="0">
                <a:latin typeface="楷体" pitchFamily="49" charset="-122"/>
                <a:ea typeface="楷体" pitchFamily="49" charset="-122"/>
              </a:rPr>
              <a:t>2015</a:t>
            </a:r>
            <a:r>
              <a:rPr lang="zh-CN" altLang="en-US" sz="1600" dirty="0" smtClean="0">
                <a:latin typeface="楷体" pitchFamily="49" charset="-122"/>
                <a:ea typeface="楷体" pitchFamily="49" charset="-122"/>
              </a:rPr>
              <a:t>年中国海军也门撤侨事件</a:t>
            </a:r>
            <a:endParaRPr lang="en-US" altLang="zh-CN" sz="1600" dirty="0" smtClean="0">
              <a:latin typeface="楷体" pitchFamily="49" charset="-122"/>
              <a:ea typeface="楷体" pitchFamily="49" charset="-122"/>
            </a:endParaRPr>
          </a:p>
          <a:p>
            <a:r>
              <a:rPr lang="zh-CN" altLang="en-US" sz="1600" dirty="0" smtClean="0">
                <a:latin typeface="楷体" pitchFamily="49" charset="-122"/>
                <a:ea typeface="楷体" pitchFamily="49" charset="-122"/>
              </a:rPr>
              <a:t>电影</a:t>
            </a:r>
            <a:r>
              <a:rPr lang="en-US" altLang="zh-CN" sz="1600" dirty="0" smtClean="0">
                <a:latin typeface="楷体" pitchFamily="49" charset="-122"/>
                <a:ea typeface="楷体" pitchFamily="49" charset="-122"/>
              </a:rPr>
              <a:t>《</a:t>
            </a:r>
            <a:r>
              <a:rPr lang="zh-CN" altLang="en-US" sz="1600" dirty="0" smtClean="0">
                <a:latin typeface="楷体" pitchFamily="49" charset="-122"/>
                <a:ea typeface="楷体" pitchFamily="49" charset="-122"/>
              </a:rPr>
              <a:t>红海行动</a:t>
            </a:r>
            <a:r>
              <a:rPr lang="en-US" altLang="zh-CN" sz="1600" dirty="0" smtClean="0">
                <a:latin typeface="楷体" pitchFamily="49" charset="-122"/>
                <a:ea typeface="楷体" pitchFamily="49" charset="-122"/>
              </a:rPr>
              <a:t>》</a:t>
            </a:r>
            <a:r>
              <a:rPr lang="zh-CN" altLang="en-US" sz="1600" dirty="0" smtClean="0">
                <a:latin typeface="楷体" pitchFamily="49" charset="-122"/>
                <a:ea typeface="楷体" pitchFamily="49" charset="-122"/>
              </a:rPr>
              <a:t>根据此真实</a:t>
            </a:r>
            <a:endParaRPr lang="en-US" altLang="zh-CN" sz="1600" dirty="0" smtClean="0">
              <a:latin typeface="楷体" pitchFamily="49" charset="-122"/>
              <a:ea typeface="楷体" pitchFamily="49" charset="-122"/>
            </a:endParaRPr>
          </a:p>
          <a:p>
            <a:r>
              <a:rPr lang="zh-CN" altLang="en-US" sz="1600" dirty="0" smtClean="0">
                <a:latin typeface="楷体" pitchFamily="49" charset="-122"/>
                <a:ea typeface="楷体" pitchFamily="49" charset="-122"/>
              </a:rPr>
              <a:t>事件改编</a:t>
            </a:r>
            <a:endParaRPr lang="en-US" altLang="zh-CN" sz="1600" dirty="0" smtClean="0">
              <a:latin typeface="楷体" pitchFamily="49" charset="-122"/>
              <a:ea typeface="楷体" pitchFamily="49" charset="-122"/>
            </a:endParaRPr>
          </a:p>
          <a:p>
            <a:endParaRPr lang="zh-CN" altLang="en-US" sz="1600" dirty="0">
              <a:latin typeface="楷体" pitchFamily="49" charset="-122"/>
              <a:ea typeface="楷体" pitchFamily="49" charset="-122"/>
            </a:endParaRPr>
          </a:p>
        </p:txBody>
      </p:sp>
      <p:sp>
        <p:nvSpPr>
          <p:cNvPr id="69" name="右箭头 68"/>
          <p:cNvSpPr/>
          <p:nvPr/>
        </p:nvSpPr>
        <p:spPr>
          <a:xfrm>
            <a:off x="3225801" y="2582333"/>
            <a:ext cx="1718733" cy="728133"/>
          </a:xfrm>
          <a:prstGeom prst="right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78" name="Flowchart: Decision 71"/>
          <p:cNvSpPr/>
          <p:nvPr/>
        </p:nvSpPr>
        <p:spPr>
          <a:xfrm flipV="1">
            <a:off x="6339323" y="2222769"/>
            <a:ext cx="1824168" cy="1735280"/>
          </a:xfrm>
          <a:prstGeom prst="flowChartDecision">
            <a:avLst/>
          </a:prstGeom>
          <a:solidFill>
            <a:srgbClr val="E56C37"/>
          </a:solidFill>
          <a:ln w="12700" cap="flat" cmpd="sng" algn="ctr">
            <a:noFill/>
            <a:prstDash val="solid"/>
            <a:miter lim="800000"/>
          </a:ln>
          <a:effectLst>
            <a:innerShdw blurRad="63500" dist="50800" dir="162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a:ea typeface="+mn-ea"/>
              <a:cs typeface="+mn-cs"/>
            </a:endParaRPr>
          </a:p>
        </p:txBody>
      </p:sp>
      <p:sp>
        <p:nvSpPr>
          <p:cNvPr id="80" name="Flowchart: Decision 72"/>
          <p:cNvSpPr/>
          <p:nvPr/>
        </p:nvSpPr>
        <p:spPr>
          <a:xfrm rot="10800000" flipV="1">
            <a:off x="6346165" y="2057401"/>
            <a:ext cx="1824168" cy="1735280"/>
          </a:xfrm>
          <a:prstGeom prst="flowChartDecision">
            <a:avLst/>
          </a:prstGeom>
          <a:solidFill>
            <a:srgbClr val="FFFFFF">
              <a:lumMod val="95000"/>
            </a:srgbClr>
          </a:solidFill>
          <a:ln w="12700" cap="flat" cmpd="sng" algn="ctr">
            <a:solidFill>
              <a:srgbClr val="FFFFFF">
                <a:lumMod val="65000"/>
              </a:srgbClr>
            </a:solidFill>
            <a:prstDash val="solid"/>
            <a:miter lim="800000"/>
          </a:ln>
          <a:effectLst>
            <a:outerShdw blurRad="50800" dist="38100" dir="16200000"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effectLst/>
                <a:uLnTx/>
                <a:uFillTx/>
                <a:latin typeface="楷体" pitchFamily="49" charset="-122"/>
                <a:ea typeface="楷体" pitchFamily="49" charset="-122"/>
              </a:rPr>
              <a:t>中国</a:t>
            </a:r>
            <a:endParaRPr kumimoji="0" lang="en-US" altLang="zh-CN" sz="1800" b="0" i="0" u="none" strike="noStrike" kern="0" cap="none" spc="0" normalizeH="0" baseline="0" noProof="0" dirty="0" smtClean="0">
              <a:ln>
                <a:noFill/>
              </a:ln>
              <a:effectLst/>
              <a:uLnTx/>
              <a:uFillTx/>
              <a:latin typeface="楷体" pitchFamily="49" charset="-122"/>
              <a:ea typeface="楷体" pitchFamily="49"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effectLst/>
                <a:uLnTx/>
                <a:uFillTx/>
                <a:latin typeface="楷体" pitchFamily="49" charset="-122"/>
                <a:ea typeface="楷体" pitchFamily="49" charset="-122"/>
              </a:rPr>
              <a:t>态度</a:t>
            </a:r>
            <a:endParaRPr kumimoji="0" lang="en-GB" sz="1800" b="0" i="0" u="none" strike="noStrike" kern="0" cap="none" spc="0" normalizeH="0" baseline="0" noProof="0" dirty="0">
              <a:ln>
                <a:noFill/>
              </a:ln>
              <a:effectLst/>
              <a:uLnTx/>
              <a:uFillTx/>
              <a:latin typeface="楷体" pitchFamily="49" charset="-122"/>
              <a:ea typeface="楷体" pitchFamily="49" charset="-122"/>
            </a:endParaRPr>
          </a:p>
        </p:txBody>
      </p:sp>
      <p:grpSp>
        <p:nvGrpSpPr>
          <p:cNvPr id="15" name="组合 14"/>
          <p:cNvGrpSpPr/>
          <p:nvPr/>
        </p:nvGrpSpPr>
        <p:grpSpPr>
          <a:xfrm>
            <a:off x="856239" y="177801"/>
            <a:ext cx="5146629" cy="488183"/>
            <a:chOff x="856239" y="-404301"/>
            <a:chExt cx="4963378" cy="544473"/>
          </a:xfrm>
        </p:grpSpPr>
        <p:sp>
          <p:nvSpPr>
            <p:cNvPr id="16" name="圆角矩形 12"/>
            <p:cNvSpPr/>
            <p:nvPr/>
          </p:nvSpPr>
          <p:spPr>
            <a:xfrm>
              <a:off x="856239" y="-385416"/>
              <a:ext cx="1223714" cy="523032"/>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4544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2"/>
            <p:cNvSpPr/>
            <p:nvPr/>
          </p:nvSpPr>
          <p:spPr>
            <a:xfrm>
              <a:off x="2134685" y="-404301"/>
              <a:ext cx="1153719" cy="541916"/>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56C3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2"/>
            <p:cNvSpPr/>
            <p:nvPr/>
          </p:nvSpPr>
          <p:spPr>
            <a:xfrm>
              <a:off x="3338437" y="-394860"/>
              <a:ext cx="1224166" cy="532475"/>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03887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2"/>
            <p:cNvSpPr/>
            <p:nvPr/>
          </p:nvSpPr>
          <p:spPr>
            <a:xfrm>
              <a:off x="4591756" y="-394859"/>
              <a:ext cx="1227861" cy="535031"/>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679A4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TextBox 19"/>
          <p:cNvSpPr txBox="1"/>
          <p:nvPr/>
        </p:nvSpPr>
        <p:spPr>
          <a:xfrm>
            <a:off x="883538" y="229744"/>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学情分析</a:t>
            </a:r>
            <a:endParaRPr lang="zh-CN" altLang="en-US" sz="2000" b="1" dirty="0">
              <a:solidFill>
                <a:schemeClr val="bg1"/>
              </a:solidFill>
              <a:latin typeface="楷体" pitchFamily="49" charset="-122"/>
              <a:ea typeface="楷体" pitchFamily="49" charset="-122"/>
            </a:endParaRPr>
          </a:p>
        </p:txBody>
      </p:sp>
      <p:sp>
        <p:nvSpPr>
          <p:cNvPr id="21" name="TextBox 20"/>
          <p:cNvSpPr txBox="1"/>
          <p:nvPr/>
        </p:nvSpPr>
        <p:spPr>
          <a:xfrm>
            <a:off x="2181393" y="246679"/>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教学方法</a:t>
            </a:r>
            <a:endParaRPr lang="zh-CN" altLang="en-US" sz="2000" b="1" dirty="0">
              <a:solidFill>
                <a:schemeClr val="bg1"/>
              </a:solidFill>
              <a:latin typeface="楷体" pitchFamily="49" charset="-122"/>
              <a:ea typeface="楷体" pitchFamily="49" charset="-122"/>
            </a:endParaRPr>
          </a:p>
        </p:txBody>
      </p:sp>
      <p:sp>
        <p:nvSpPr>
          <p:cNvPr id="22" name="TextBox 21"/>
          <p:cNvSpPr txBox="1"/>
          <p:nvPr/>
        </p:nvSpPr>
        <p:spPr>
          <a:xfrm>
            <a:off x="3436916" y="238213"/>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教学手段</a:t>
            </a:r>
            <a:endParaRPr lang="zh-CN" altLang="en-US" sz="2000" b="1" dirty="0">
              <a:solidFill>
                <a:schemeClr val="bg1"/>
              </a:solidFill>
              <a:latin typeface="楷体" pitchFamily="49" charset="-122"/>
              <a:ea typeface="楷体" pitchFamily="49" charset="-122"/>
            </a:endParaRPr>
          </a:p>
        </p:txBody>
      </p:sp>
      <p:sp>
        <p:nvSpPr>
          <p:cNvPr id="23" name="TextBox 22"/>
          <p:cNvSpPr txBox="1"/>
          <p:nvPr/>
        </p:nvSpPr>
        <p:spPr>
          <a:xfrm>
            <a:off x="4761860" y="221278"/>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教学过程</a:t>
            </a:r>
            <a:endParaRPr lang="zh-CN" altLang="en-US" sz="2000" b="1" dirty="0">
              <a:solidFill>
                <a:schemeClr val="bg1"/>
              </a:solidFill>
              <a:latin typeface="楷体" pitchFamily="49" charset="-122"/>
              <a:ea typeface="楷体" pitchFamily="49" charset="-122"/>
            </a:endParaRPr>
          </a:p>
        </p:txBody>
      </p:sp>
    </p:spTree>
    <p:extLst>
      <p:ext uri="{BB962C8B-B14F-4D97-AF65-F5344CB8AC3E}">
        <p14:creationId xmlns="" xmlns:p14="http://schemas.microsoft.com/office/powerpoint/2010/main" val="1684155364"/>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 presetClass="entr" presetSubtype="2"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500" fill="hold"/>
                                        <p:tgtEl>
                                          <p:spTgt spid="28"/>
                                        </p:tgtEl>
                                        <p:attrNameLst>
                                          <p:attrName>ppt_x</p:attrName>
                                        </p:attrNameLst>
                                      </p:cBhvr>
                                      <p:tavLst>
                                        <p:tav tm="0">
                                          <p:val>
                                            <p:strVal val="1+#ppt_w/2"/>
                                          </p:val>
                                        </p:tav>
                                        <p:tav tm="100000">
                                          <p:val>
                                            <p:strVal val="#ppt_x"/>
                                          </p:val>
                                        </p:tav>
                                      </p:tavLst>
                                    </p:anim>
                                    <p:anim calcmode="lin" valueType="num">
                                      <p:cBhvr additive="base">
                                        <p:cTn id="11" dur="500" fill="hold"/>
                                        <p:tgtEl>
                                          <p:spTgt spid="2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par>
                          <p:cTn id="28" fill="hold">
                            <p:stCondLst>
                              <p:cond delay="1000"/>
                            </p:stCondLst>
                            <p:childTnLst>
                              <p:par>
                                <p:cTn id="29" presetID="12" presetClass="entr" presetSubtype="8" fill="hold" grpId="0" nodeType="after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p:tgtEl>
                                          <p:spTgt spid="51"/>
                                        </p:tgtEl>
                                        <p:attrNameLst>
                                          <p:attrName>ppt_x</p:attrName>
                                        </p:attrNameLst>
                                      </p:cBhvr>
                                      <p:tavLst>
                                        <p:tav tm="0">
                                          <p:val>
                                            <p:strVal val="#ppt_x-#ppt_w*1.125000"/>
                                          </p:val>
                                        </p:tav>
                                        <p:tav tm="100000">
                                          <p:val>
                                            <p:strVal val="#ppt_x"/>
                                          </p:val>
                                        </p:tav>
                                      </p:tavLst>
                                    </p:anim>
                                    <p:animEffect transition="in" filter="wipe(right)">
                                      <p:cBhvr>
                                        <p:cTn id="32" dur="500"/>
                                        <p:tgtEl>
                                          <p:spTgt spid="51"/>
                                        </p:tgtEl>
                                      </p:cBhvr>
                                    </p:animEffect>
                                  </p:childTnLst>
                                </p:cTn>
                              </p:par>
                            </p:childTnLst>
                          </p:cTn>
                        </p:par>
                        <p:par>
                          <p:cTn id="33" fill="hold">
                            <p:stCondLst>
                              <p:cond delay="1500"/>
                            </p:stCondLst>
                            <p:childTnLst>
                              <p:par>
                                <p:cTn id="34" presetID="4" presetClass="entr" presetSubtype="16" fill="hold" grpId="0" nodeType="afterEffect">
                                  <p:stCondLst>
                                    <p:cond delay="0"/>
                                  </p:stCondLst>
                                  <p:childTnLst>
                                    <p:set>
                                      <p:cBhvr>
                                        <p:cTn id="35" dur="1" fill="hold">
                                          <p:stCondLst>
                                            <p:cond delay="0"/>
                                          </p:stCondLst>
                                        </p:cTn>
                                        <p:tgtEl>
                                          <p:spTgt spid="111"/>
                                        </p:tgtEl>
                                        <p:attrNameLst>
                                          <p:attrName>style.visibility</p:attrName>
                                        </p:attrNameLst>
                                      </p:cBhvr>
                                      <p:to>
                                        <p:strVal val="visible"/>
                                      </p:to>
                                    </p:set>
                                    <p:animEffect transition="in" filter="box(in)">
                                      <p:cBhvr>
                                        <p:cTn id="36" dur="500"/>
                                        <p:tgtEl>
                                          <p:spTgt spid="111"/>
                                        </p:tgtEl>
                                      </p:cBhvr>
                                    </p:animEffect>
                                  </p:childTnLst>
                                </p:cTn>
                              </p:par>
                            </p:childTnLst>
                          </p:cTn>
                        </p:par>
                        <p:par>
                          <p:cTn id="37" fill="hold">
                            <p:stCondLst>
                              <p:cond delay="2000"/>
                            </p:stCondLst>
                            <p:childTnLst>
                              <p:par>
                                <p:cTn id="38" presetID="5" presetClass="entr" presetSubtype="10" fill="hold" nodeType="after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checkerboard(across)">
                                      <p:cBhvr>
                                        <p:cTn id="40" dur="500"/>
                                        <p:tgtEl>
                                          <p:spTgt spid="66"/>
                                        </p:tgtEl>
                                      </p:cBhvr>
                                    </p:animEffect>
                                  </p:childTnLst>
                                </p:cTn>
                              </p:par>
                            </p:childTnLst>
                          </p:cTn>
                        </p:par>
                        <p:par>
                          <p:cTn id="41" fill="hold">
                            <p:stCondLst>
                              <p:cond delay="2500"/>
                            </p:stCondLst>
                            <p:childTnLst>
                              <p:par>
                                <p:cTn id="42" presetID="4" presetClass="entr" presetSubtype="16" fill="hold" grpId="0" nodeType="after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box(in)">
                                      <p:cBhvr>
                                        <p:cTn id="44" dur="500"/>
                                        <p:tgtEl>
                                          <p:spTgt spid="67"/>
                                        </p:tgtEl>
                                      </p:cBhvr>
                                    </p:animEffect>
                                  </p:childTnLst>
                                </p:cTn>
                              </p:par>
                            </p:childTnLst>
                          </p:cTn>
                        </p:par>
                        <p:par>
                          <p:cTn id="45" fill="hold">
                            <p:stCondLst>
                              <p:cond delay="3000"/>
                            </p:stCondLst>
                            <p:childTnLst>
                              <p:par>
                                <p:cTn id="46" presetID="2" presetClass="entr" presetSubtype="8" fill="hold" grpId="0" nodeType="afterEffect">
                                  <p:stCondLst>
                                    <p:cond delay="0"/>
                                  </p:stCondLst>
                                  <p:childTnLst>
                                    <p:set>
                                      <p:cBhvr>
                                        <p:cTn id="47" dur="1" fill="hold">
                                          <p:stCondLst>
                                            <p:cond delay="0"/>
                                          </p:stCondLst>
                                        </p:cTn>
                                        <p:tgtEl>
                                          <p:spTgt spid="69"/>
                                        </p:tgtEl>
                                        <p:attrNameLst>
                                          <p:attrName>style.visibility</p:attrName>
                                        </p:attrNameLst>
                                      </p:cBhvr>
                                      <p:to>
                                        <p:strVal val="visible"/>
                                      </p:to>
                                    </p:set>
                                    <p:anim calcmode="lin" valueType="num">
                                      <p:cBhvr additive="base">
                                        <p:cTn id="48" dur="500" fill="hold"/>
                                        <p:tgtEl>
                                          <p:spTgt spid="69"/>
                                        </p:tgtEl>
                                        <p:attrNameLst>
                                          <p:attrName>ppt_x</p:attrName>
                                        </p:attrNameLst>
                                      </p:cBhvr>
                                      <p:tavLst>
                                        <p:tav tm="0">
                                          <p:val>
                                            <p:strVal val="0-#ppt_w/2"/>
                                          </p:val>
                                        </p:tav>
                                        <p:tav tm="100000">
                                          <p:val>
                                            <p:strVal val="#ppt_x"/>
                                          </p:val>
                                        </p:tav>
                                      </p:tavLst>
                                    </p:anim>
                                    <p:anim calcmode="lin" valueType="num">
                                      <p:cBhvr additive="base">
                                        <p:cTn id="49" dur="500" fill="hold"/>
                                        <p:tgtEl>
                                          <p:spTgt spid="69"/>
                                        </p:tgtEl>
                                        <p:attrNameLst>
                                          <p:attrName>ppt_y</p:attrName>
                                        </p:attrNameLst>
                                      </p:cBhvr>
                                      <p:tavLst>
                                        <p:tav tm="0">
                                          <p:val>
                                            <p:strVal val="#ppt_y"/>
                                          </p:val>
                                        </p:tav>
                                        <p:tav tm="100000">
                                          <p:val>
                                            <p:strVal val="#ppt_y"/>
                                          </p:val>
                                        </p:tav>
                                      </p:tavLst>
                                    </p:anim>
                                  </p:childTnLst>
                                </p:cTn>
                              </p:par>
                            </p:childTnLst>
                          </p:cTn>
                        </p:par>
                        <p:par>
                          <p:cTn id="50" fill="hold">
                            <p:stCondLst>
                              <p:cond delay="3500"/>
                            </p:stCondLst>
                            <p:childTnLst>
                              <p:par>
                                <p:cTn id="51" presetID="2" presetClass="entr" presetSubtype="4" fill="hold" grpId="0" nodeType="afterEffect">
                                  <p:stCondLst>
                                    <p:cond delay="0"/>
                                  </p:stCondLst>
                                  <p:childTnLst>
                                    <p:set>
                                      <p:cBhvr>
                                        <p:cTn id="52" dur="1" fill="hold">
                                          <p:stCondLst>
                                            <p:cond delay="0"/>
                                          </p:stCondLst>
                                        </p:cTn>
                                        <p:tgtEl>
                                          <p:spTgt spid="86"/>
                                        </p:tgtEl>
                                        <p:attrNameLst>
                                          <p:attrName>style.visibility</p:attrName>
                                        </p:attrNameLst>
                                      </p:cBhvr>
                                      <p:to>
                                        <p:strVal val="visible"/>
                                      </p:to>
                                    </p:set>
                                    <p:anim calcmode="lin" valueType="num">
                                      <p:cBhvr additive="base">
                                        <p:cTn id="53" dur="500" fill="hold"/>
                                        <p:tgtEl>
                                          <p:spTgt spid="86"/>
                                        </p:tgtEl>
                                        <p:attrNameLst>
                                          <p:attrName>ppt_x</p:attrName>
                                        </p:attrNameLst>
                                      </p:cBhvr>
                                      <p:tavLst>
                                        <p:tav tm="0">
                                          <p:val>
                                            <p:strVal val="#ppt_x"/>
                                          </p:val>
                                        </p:tav>
                                        <p:tav tm="100000">
                                          <p:val>
                                            <p:strVal val="#ppt_x"/>
                                          </p:val>
                                        </p:tav>
                                      </p:tavLst>
                                    </p:anim>
                                    <p:anim calcmode="lin" valueType="num">
                                      <p:cBhvr additive="base">
                                        <p:cTn id="54" dur="500" fill="hold"/>
                                        <p:tgtEl>
                                          <p:spTgt spid="86"/>
                                        </p:tgtEl>
                                        <p:attrNameLst>
                                          <p:attrName>ppt_y</p:attrName>
                                        </p:attrNameLst>
                                      </p:cBhvr>
                                      <p:tavLst>
                                        <p:tav tm="0">
                                          <p:val>
                                            <p:strVal val="1+#ppt_h/2"/>
                                          </p:val>
                                        </p:tav>
                                        <p:tav tm="100000">
                                          <p:val>
                                            <p:strVal val="#ppt_y"/>
                                          </p:val>
                                        </p:tav>
                                      </p:tavLst>
                                    </p:anim>
                                  </p:childTnLst>
                                </p:cTn>
                              </p:par>
                            </p:childTnLst>
                          </p:cTn>
                        </p:par>
                        <p:par>
                          <p:cTn id="55" fill="hold">
                            <p:stCondLst>
                              <p:cond delay="4000"/>
                            </p:stCondLst>
                            <p:childTnLst>
                              <p:par>
                                <p:cTn id="56" presetID="2" presetClass="entr" presetSubtype="9" fill="hold" grpId="0" nodeType="afterEffect">
                                  <p:stCondLst>
                                    <p:cond delay="0"/>
                                  </p:stCondLst>
                                  <p:childTnLst>
                                    <p:set>
                                      <p:cBhvr>
                                        <p:cTn id="57" dur="1" fill="hold">
                                          <p:stCondLst>
                                            <p:cond delay="0"/>
                                          </p:stCondLst>
                                        </p:cTn>
                                        <p:tgtEl>
                                          <p:spTgt spid="84"/>
                                        </p:tgtEl>
                                        <p:attrNameLst>
                                          <p:attrName>style.visibility</p:attrName>
                                        </p:attrNameLst>
                                      </p:cBhvr>
                                      <p:to>
                                        <p:strVal val="visible"/>
                                      </p:to>
                                    </p:set>
                                    <p:anim calcmode="lin" valueType="num">
                                      <p:cBhvr additive="base">
                                        <p:cTn id="58" dur="500" fill="hold"/>
                                        <p:tgtEl>
                                          <p:spTgt spid="84"/>
                                        </p:tgtEl>
                                        <p:attrNameLst>
                                          <p:attrName>ppt_x</p:attrName>
                                        </p:attrNameLst>
                                      </p:cBhvr>
                                      <p:tavLst>
                                        <p:tav tm="0">
                                          <p:val>
                                            <p:strVal val="0-#ppt_w/2"/>
                                          </p:val>
                                        </p:tav>
                                        <p:tav tm="100000">
                                          <p:val>
                                            <p:strVal val="#ppt_x"/>
                                          </p:val>
                                        </p:tav>
                                      </p:tavLst>
                                    </p:anim>
                                    <p:anim calcmode="lin" valueType="num">
                                      <p:cBhvr additive="base">
                                        <p:cTn id="59" dur="500" fill="hold"/>
                                        <p:tgtEl>
                                          <p:spTgt spid="84"/>
                                        </p:tgtEl>
                                        <p:attrNameLst>
                                          <p:attrName>ppt_y</p:attrName>
                                        </p:attrNameLst>
                                      </p:cBhvr>
                                      <p:tavLst>
                                        <p:tav tm="0">
                                          <p:val>
                                            <p:strVal val="0-#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78"/>
                                        </p:tgtEl>
                                        <p:attrNameLst>
                                          <p:attrName>style.visibility</p:attrName>
                                        </p:attrNameLst>
                                      </p:cBhvr>
                                      <p:to>
                                        <p:strVal val="visible"/>
                                      </p:to>
                                    </p:set>
                                    <p:anim calcmode="lin" valueType="num">
                                      <p:cBhvr additive="base">
                                        <p:cTn id="62" dur="500" fill="hold"/>
                                        <p:tgtEl>
                                          <p:spTgt spid="78"/>
                                        </p:tgtEl>
                                        <p:attrNameLst>
                                          <p:attrName>ppt_x</p:attrName>
                                        </p:attrNameLst>
                                      </p:cBhvr>
                                      <p:tavLst>
                                        <p:tav tm="0">
                                          <p:val>
                                            <p:strVal val="#ppt_x"/>
                                          </p:val>
                                        </p:tav>
                                        <p:tav tm="100000">
                                          <p:val>
                                            <p:strVal val="#ppt_x"/>
                                          </p:val>
                                        </p:tav>
                                      </p:tavLst>
                                    </p:anim>
                                    <p:anim calcmode="lin" valueType="num">
                                      <p:cBhvr additive="base">
                                        <p:cTn id="63" dur="500" fill="hold"/>
                                        <p:tgtEl>
                                          <p:spTgt spid="78"/>
                                        </p:tgtEl>
                                        <p:attrNameLst>
                                          <p:attrName>ppt_y</p:attrName>
                                        </p:attrNameLst>
                                      </p:cBhvr>
                                      <p:tavLst>
                                        <p:tav tm="0">
                                          <p:val>
                                            <p:strVal val="1+#ppt_h/2"/>
                                          </p:val>
                                        </p:tav>
                                        <p:tav tm="100000">
                                          <p:val>
                                            <p:strVal val="#ppt_y"/>
                                          </p:val>
                                        </p:tav>
                                      </p:tavLst>
                                    </p:anim>
                                  </p:childTnLst>
                                </p:cTn>
                              </p:par>
                            </p:childTnLst>
                          </p:cTn>
                        </p:par>
                        <p:par>
                          <p:cTn id="64" fill="hold">
                            <p:stCondLst>
                              <p:cond delay="4500"/>
                            </p:stCondLst>
                            <p:childTnLst>
                              <p:par>
                                <p:cTn id="65" presetID="2" presetClass="entr" presetSubtype="4" fill="hold" grpId="0" nodeType="afterEffect">
                                  <p:stCondLst>
                                    <p:cond delay="0"/>
                                  </p:stCondLst>
                                  <p:childTnLst>
                                    <p:set>
                                      <p:cBhvr>
                                        <p:cTn id="66" dur="1" fill="hold">
                                          <p:stCondLst>
                                            <p:cond delay="0"/>
                                          </p:stCondLst>
                                        </p:cTn>
                                        <p:tgtEl>
                                          <p:spTgt spid="80"/>
                                        </p:tgtEl>
                                        <p:attrNameLst>
                                          <p:attrName>style.visibility</p:attrName>
                                        </p:attrNameLst>
                                      </p:cBhvr>
                                      <p:to>
                                        <p:strVal val="visible"/>
                                      </p:to>
                                    </p:set>
                                    <p:anim calcmode="lin" valueType="num">
                                      <p:cBhvr additive="base">
                                        <p:cTn id="67" dur="500" fill="hold"/>
                                        <p:tgtEl>
                                          <p:spTgt spid="80"/>
                                        </p:tgtEl>
                                        <p:attrNameLst>
                                          <p:attrName>ppt_x</p:attrName>
                                        </p:attrNameLst>
                                      </p:cBhvr>
                                      <p:tavLst>
                                        <p:tav tm="0">
                                          <p:val>
                                            <p:strVal val="#ppt_x"/>
                                          </p:val>
                                        </p:tav>
                                        <p:tav tm="100000">
                                          <p:val>
                                            <p:strVal val="#ppt_x"/>
                                          </p:val>
                                        </p:tav>
                                      </p:tavLst>
                                    </p:anim>
                                    <p:anim calcmode="lin" valueType="num">
                                      <p:cBhvr additive="base">
                                        <p:cTn id="68"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6" grpId="0" animBg="1"/>
      <p:bldP spid="51" grpId="0"/>
      <p:bldP spid="111" grpId="0" animBg="1"/>
      <p:bldP spid="67" grpId="0"/>
      <p:bldP spid="69" grpId="0" animBg="1"/>
      <p:bldP spid="78" grpId="0" animBg="1"/>
      <p:bldP spid="80" grpId="0" animBg="1"/>
      <p:bldP spid="20" grpId="0"/>
      <p:bldP spid="2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2" name="直接连接符 81"/>
          <p:cNvCxnSpPr/>
          <p:nvPr/>
        </p:nvCxnSpPr>
        <p:spPr>
          <a:xfrm flipV="1">
            <a:off x="7896225" y="1514475"/>
            <a:ext cx="1249363" cy="1477042"/>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0" y="2991517"/>
            <a:ext cx="7896225"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234127" y="3704422"/>
            <a:ext cx="1422184" cy="461665"/>
          </a:xfrm>
          <a:prstGeom prst="rect">
            <a:avLst/>
          </a:prstGeom>
          <a:noFill/>
        </p:spPr>
        <p:txBody>
          <a:bodyPr wrap="none" rtlCol="0">
            <a:spAutoFit/>
          </a:bodyPr>
          <a:lstStyle/>
          <a:p>
            <a:pPr algn="ctr"/>
            <a:r>
              <a:rPr lang="zh-CN" altLang="en-US" sz="2400" b="1" dirty="0" smtClean="0">
                <a:solidFill>
                  <a:schemeClr val="tx1">
                    <a:lumMod val="65000"/>
                    <a:lumOff val="35000"/>
                  </a:schemeClr>
                </a:solidFill>
                <a:latin typeface="楷体" pitchFamily="49" charset="-122"/>
                <a:ea typeface="楷体" pitchFamily="49" charset="-122"/>
              </a:rPr>
              <a:t>课程概述</a:t>
            </a:r>
            <a:endParaRPr lang="zh-CN" altLang="en-US" sz="2400" b="1" dirty="0">
              <a:solidFill>
                <a:schemeClr val="tx1">
                  <a:lumMod val="65000"/>
                  <a:lumOff val="35000"/>
                </a:schemeClr>
              </a:solidFill>
              <a:latin typeface="楷体" pitchFamily="49" charset="-122"/>
              <a:ea typeface="楷体" pitchFamily="49" charset="-122"/>
            </a:endParaRPr>
          </a:p>
        </p:txBody>
      </p:sp>
      <p:sp>
        <p:nvSpPr>
          <p:cNvPr id="88" name="TextBox 87"/>
          <p:cNvSpPr txBox="1"/>
          <p:nvPr/>
        </p:nvSpPr>
        <p:spPr>
          <a:xfrm>
            <a:off x="1740472" y="3734405"/>
            <a:ext cx="1422184" cy="461665"/>
          </a:xfrm>
          <a:prstGeom prst="rect">
            <a:avLst/>
          </a:prstGeom>
          <a:noFill/>
        </p:spPr>
        <p:txBody>
          <a:bodyPr wrap="none" rtlCol="0">
            <a:spAutoFit/>
          </a:bodyPr>
          <a:lstStyle>
            <a:defPPr>
              <a:defRPr lang="zh-CN"/>
            </a:defPPr>
            <a:lvl1pPr algn="ctr">
              <a:defRPr b="1">
                <a:solidFill>
                  <a:srgbClr val="414455"/>
                </a:solidFill>
                <a:latin typeface="微软雅黑" pitchFamily="34" charset="-122"/>
                <a:ea typeface="微软雅黑" pitchFamily="34" charset="-122"/>
              </a:defRPr>
            </a:lvl1pPr>
          </a:lstStyle>
          <a:p>
            <a:r>
              <a:rPr lang="zh-CN" altLang="en-US" sz="2400" dirty="0" smtClean="0">
                <a:solidFill>
                  <a:schemeClr val="tx1">
                    <a:lumMod val="65000"/>
                    <a:lumOff val="35000"/>
                  </a:schemeClr>
                </a:solidFill>
                <a:latin typeface="楷体" pitchFamily="49" charset="-122"/>
                <a:ea typeface="楷体" pitchFamily="49" charset="-122"/>
              </a:rPr>
              <a:t>课程设计</a:t>
            </a:r>
            <a:endParaRPr lang="zh-CN" altLang="en-US" sz="2400" dirty="0">
              <a:solidFill>
                <a:schemeClr val="tx1">
                  <a:lumMod val="65000"/>
                  <a:lumOff val="35000"/>
                </a:schemeClr>
              </a:solidFill>
              <a:latin typeface="楷体" pitchFamily="49" charset="-122"/>
              <a:ea typeface="楷体" pitchFamily="49" charset="-122"/>
            </a:endParaRPr>
          </a:p>
        </p:txBody>
      </p:sp>
      <p:sp>
        <p:nvSpPr>
          <p:cNvPr id="89" name="TextBox 88"/>
          <p:cNvSpPr txBox="1"/>
          <p:nvPr/>
        </p:nvSpPr>
        <p:spPr>
          <a:xfrm>
            <a:off x="3288826" y="3721356"/>
            <a:ext cx="1422184" cy="461665"/>
          </a:xfrm>
          <a:prstGeom prst="rect">
            <a:avLst/>
          </a:prstGeom>
          <a:noFill/>
        </p:spPr>
        <p:txBody>
          <a:bodyPr wrap="none" rtlCol="0">
            <a:spAutoFit/>
          </a:bodyPr>
          <a:lstStyle>
            <a:defPPr>
              <a:defRPr lang="zh-CN"/>
            </a:defPPr>
            <a:lvl1pPr algn="ctr">
              <a:defRPr b="1">
                <a:solidFill>
                  <a:srgbClr val="414455"/>
                </a:solidFill>
                <a:latin typeface="微软雅黑" pitchFamily="34" charset="-122"/>
                <a:ea typeface="微软雅黑" pitchFamily="34" charset="-122"/>
              </a:defRPr>
            </a:lvl1pPr>
          </a:lstStyle>
          <a:p>
            <a:r>
              <a:rPr lang="zh-CN" altLang="en-US" sz="2400" dirty="0" smtClean="0">
                <a:solidFill>
                  <a:schemeClr val="tx1">
                    <a:lumMod val="65000"/>
                    <a:lumOff val="35000"/>
                  </a:schemeClr>
                </a:solidFill>
                <a:latin typeface="楷体" pitchFamily="49" charset="-122"/>
                <a:ea typeface="楷体" pitchFamily="49" charset="-122"/>
              </a:rPr>
              <a:t>课程实施</a:t>
            </a:r>
            <a:endParaRPr lang="zh-CN" altLang="en-US" sz="2400" dirty="0">
              <a:solidFill>
                <a:schemeClr val="tx1">
                  <a:lumMod val="65000"/>
                  <a:lumOff val="35000"/>
                </a:schemeClr>
              </a:solidFill>
              <a:latin typeface="楷体" pitchFamily="49" charset="-122"/>
              <a:ea typeface="楷体" pitchFamily="49" charset="-122"/>
            </a:endParaRPr>
          </a:p>
        </p:txBody>
      </p:sp>
      <p:sp>
        <p:nvSpPr>
          <p:cNvPr id="90" name="TextBox 89"/>
          <p:cNvSpPr txBox="1"/>
          <p:nvPr/>
        </p:nvSpPr>
        <p:spPr>
          <a:xfrm>
            <a:off x="6206964" y="3668267"/>
            <a:ext cx="1731564" cy="461665"/>
          </a:xfrm>
          <a:prstGeom prst="rect">
            <a:avLst/>
          </a:prstGeom>
          <a:noFill/>
        </p:spPr>
        <p:txBody>
          <a:bodyPr wrap="none" rtlCol="0">
            <a:spAutoFit/>
          </a:bodyPr>
          <a:lstStyle>
            <a:defPPr>
              <a:defRPr lang="zh-CN"/>
            </a:defPPr>
            <a:lvl1pPr algn="ctr">
              <a:defRPr b="1">
                <a:solidFill>
                  <a:srgbClr val="414455"/>
                </a:solidFill>
                <a:latin typeface="微软雅黑" pitchFamily="34" charset="-122"/>
                <a:ea typeface="微软雅黑" pitchFamily="34" charset="-122"/>
              </a:defRPr>
            </a:lvl1pPr>
          </a:lstStyle>
          <a:p>
            <a:r>
              <a:rPr lang="zh-CN" altLang="en-US" sz="2400" dirty="0" smtClean="0">
                <a:solidFill>
                  <a:schemeClr val="tx1">
                    <a:lumMod val="65000"/>
                    <a:lumOff val="35000"/>
                  </a:schemeClr>
                </a:solidFill>
                <a:latin typeface="楷体" pitchFamily="49" charset="-122"/>
                <a:ea typeface="楷体" pitchFamily="49" charset="-122"/>
              </a:rPr>
              <a:t>特色与创新</a:t>
            </a:r>
            <a:endParaRPr lang="zh-CN" altLang="en-US" sz="2400" dirty="0">
              <a:solidFill>
                <a:schemeClr val="tx1">
                  <a:lumMod val="65000"/>
                  <a:lumOff val="35000"/>
                </a:schemeClr>
              </a:solidFill>
              <a:latin typeface="楷体" pitchFamily="49" charset="-122"/>
              <a:ea typeface="楷体" pitchFamily="49" charset="-122"/>
            </a:endParaRPr>
          </a:p>
        </p:txBody>
      </p:sp>
      <p:grpSp>
        <p:nvGrpSpPr>
          <p:cNvPr id="6" name="组合 5"/>
          <p:cNvGrpSpPr/>
          <p:nvPr/>
        </p:nvGrpSpPr>
        <p:grpSpPr>
          <a:xfrm>
            <a:off x="282261" y="2349785"/>
            <a:ext cx="1262874" cy="1262874"/>
            <a:chOff x="1439211" y="3028364"/>
            <a:chExt cx="798675" cy="798675"/>
          </a:xfrm>
          <a:effectLst>
            <a:outerShdw blurRad="215900" dist="38100" dir="5400000" sx="106000" sy="106000" algn="t" rotWithShape="0">
              <a:prstClr val="black">
                <a:alpha val="40000"/>
              </a:prstClr>
            </a:outerShdw>
          </a:effectLst>
        </p:grpSpPr>
        <p:grpSp>
          <p:nvGrpSpPr>
            <p:cNvPr id="109" name="组合 108"/>
            <p:cNvGrpSpPr/>
            <p:nvPr/>
          </p:nvGrpSpPr>
          <p:grpSpPr>
            <a:xfrm>
              <a:off x="1439211" y="3028364"/>
              <a:ext cx="798675" cy="798675"/>
              <a:chOff x="1827622" y="1343919"/>
              <a:chExt cx="2304000" cy="2304000"/>
            </a:xfrm>
          </p:grpSpPr>
          <p:sp>
            <p:nvSpPr>
              <p:cNvPr id="110" name="椭圆 109"/>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41300" dist="228600" dir="7800000" sx="80000" sy="8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5" name="椭圆 94"/>
            <p:cNvSpPr/>
            <p:nvPr/>
          </p:nvSpPr>
          <p:spPr>
            <a:xfrm>
              <a:off x="1548581" y="3137734"/>
              <a:ext cx="579934" cy="579934"/>
            </a:xfrm>
            <a:prstGeom prst="ellipse">
              <a:avLst/>
            </a:prstGeom>
            <a:solidFill>
              <a:srgbClr val="E4544C"/>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grpSp>
      <p:grpSp>
        <p:nvGrpSpPr>
          <p:cNvPr id="10" name="组合 9"/>
          <p:cNvGrpSpPr/>
          <p:nvPr/>
        </p:nvGrpSpPr>
        <p:grpSpPr>
          <a:xfrm>
            <a:off x="1780127" y="2377476"/>
            <a:ext cx="1262874" cy="1262874"/>
            <a:chOff x="2884264" y="3028364"/>
            <a:chExt cx="798675" cy="798675"/>
          </a:xfrm>
          <a:effectLst>
            <a:outerShdw blurRad="215900" dist="38100" dir="5400000" sx="106000" sy="106000" algn="t" rotWithShape="0">
              <a:prstClr val="black">
                <a:alpha val="40000"/>
              </a:prstClr>
            </a:outerShdw>
          </a:effectLst>
        </p:grpSpPr>
        <p:grpSp>
          <p:nvGrpSpPr>
            <p:cNvPr id="112" name="组合 111"/>
            <p:cNvGrpSpPr/>
            <p:nvPr/>
          </p:nvGrpSpPr>
          <p:grpSpPr>
            <a:xfrm>
              <a:off x="2884264" y="3028364"/>
              <a:ext cx="798675" cy="798675"/>
              <a:chOff x="1827622" y="1343919"/>
              <a:chExt cx="2304000" cy="2304000"/>
            </a:xfrm>
          </p:grpSpPr>
          <p:sp>
            <p:nvSpPr>
              <p:cNvPr id="113" name="椭圆 112"/>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41300" dist="228600" dir="7800000" sx="80000" sy="8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8" name="椭圆 97"/>
            <p:cNvSpPr/>
            <p:nvPr/>
          </p:nvSpPr>
          <p:spPr>
            <a:xfrm>
              <a:off x="2995078" y="3138954"/>
              <a:ext cx="579934" cy="579934"/>
            </a:xfrm>
            <a:prstGeom prst="ellipse">
              <a:avLst/>
            </a:prstGeom>
            <a:solidFill>
              <a:srgbClr val="E56C37"/>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grpSp>
      <p:grpSp>
        <p:nvGrpSpPr>
          <p:cNvPr id="9" name="组合 8"/>
          <p:cNvGrpSpPr/>
          <p:nvPr/>
        </p:nvGrpSpPr>
        <p:grpSpPr>
          <a:xfrm>
            <a:off x="3295995" y="2362138"/>
            <a:ext cx="1262874" cy="1262874"/>
            <a:chOff x="4239385" y="3028364"/>
            <a:chExt cx="798675" cy="798675"/>
          </a:xfrm>
          <a:effectLst>
            <a:outerShdw blurRad="215900" dist="38100" dir="5400000" sx="106000" sy="106000" algn="t" rotWithShape="0">
              <a:prstClr val="black">
                <a:alpha val="40000"/>
              </a:prstClr>
            </a:outerShdw>
          </a:effectLst>
        </p:grpSpPr>
        <p:grpSp>
          <p:nvGrpSpPr>
            <p:cNvPr id="115" name="组合 114"/>
            <p:cNvGrpSpPr/>
            <p:nvPr/>
          </p:nvGrpSpPr>
          <p:grpSpPr>
            <a:xfrm>
              <a:off x="4239385" y="3028364"/>
              <a:ext cx="798675" cy="798675"/>
              <a:chOff x="1827622" y="1343919"/>
              <a:chExt cx="2304000" cy="2304000"/>
            </a:xfrm>
          </p:grpSpPr>
          <p:sp>
            <p:nvSpPr>
              <p:cNvPr id="116" name="椭圆 115"/>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41300" dist="228600" dir="7800000" sx="80000" sy="8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椭圆 116"/>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1" name="椭圆 100"/>
            <p:cNvSpPr/>
            <p:nvPr/>
          </p:nvSpPr>
          <p:spPr>
            <a:xfrm>
              <a:off x="4340569" y="3145153"/>
              <a:ext cx="579934" cy="579934"/>
            </a:xfrm>
            <a:prstGeom prst="ellipse">
              <a:avLst/>
            </a:prstGeom>
            <a:solidFill>
              <a:srgbClr val="03887C"/>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grpSp>
      <p:grpSp>
        <p:nvGrpSpPr>
          <p:cNvPr id="14" name="组合 13"/>
          <p:cNvGrpSpPr/>
          <p:nvPr/>
        </p:nvGrpSpPr>
        <p:grpSpPr>
          <a:xfrm>
            <a:off x="6315396" y="2287531"/>
            <a:ext cx="1262874" cy="1262874"/>
            <a:chOff x="5988826" y="2363728"/>
            <a:chExt cx="1262874" cy="1262874"/>
          </a:xfrm>
        </p:grpSpPr>
        <p:grpSp>
          <p:nvGrpSpPr>
            <p:cNvPr id="8" name="组合 7"/>
            <p:cNvGrpSpPr/>
            <p:nvPr/>
          </p:nvGrpSpPr>
          <p:grpSpPr>
            <a:xfrm>
              <a:off x="5988826" y="2363728"/>
              <a:ext cx="1262874" cy="1262874"/>
              <a:chOff x="5585015" y="3028364"/>
              <a:chExt cx="798675" cy="798675"/>
            </a:xfrm>
            <a:effectLst>
              <a:outerShdw blurRad="215900" dist="38100" dir="5400000" sx="106000" sy="106000" algn="t" rotWithShape="0">
                <a:prstClr val="black">
                  <a:alpha val="40000"/>
                </a:prstClr>
              </a:outerShdw>
            </a:effectLst>
          </p:grpSpPr>
          <p:grpSp>
            <p:nvGrpSpPr>
              <p:cNvPr id="118" name="组合 117"/>
              <p:cNvGrpSpPr/>
              <p:nvPr/>
            </p:nvGrpSpPr>
            <p:grpSpPr>
              <a:xfrm>
                <a:off x="5585015" y="3028364"/>
                <a:ext cx="798675" cy="798675"/>
                <a:chOff x="1827622" y="1343919"/>
                <a:chExt cx="2304000" cy="2304000"/>
              </a:xfrm>
            </p:grpSpPr>
            <p:sp>
              <p:nvSpPr>
                <p:cNvPr id="119" name="椭圆 118"/>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41300" dist="228600" dir="7800000" sx="80000" sy="8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椭圆 119"/>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4" name="椭圆 103"/>
              <p:cNvSpPr/>
              <p:nvPr/>
            </p:nvSpPr>
            <p:spPr>
              <a:xfrm>
                <a:off x="5693916" y="3145648"/>
                <a:ext cx="579934" cy="579934"/>
              </a:xfrm>
              <a:prstGeom prst="ellipse">
                <a:avLst/>
              </a:prstGeom>
              <a:solidFill>
                <a:srgbClr val="679A45"/>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grpSp>
        <p:grpSp>
          <p:nvGrpSpPr>
            <p:cNvPr id="127" name="Group 45"/>
            <p:cNvGrpSpPr/>
            <p:nvPr/>
          </p:nvGrpSpPr>
          <p:grpSpPr>
            <a:xfrm>
              <a:off x="6446989" y="2747798"/>
              <a:ext cx="346688" cy="505439"/>
              <a:chOff x="3582988" y="3510757"/>
              <a:chExt cx="319088" cy="465138"/>
            </a:xfrm>
            <a:solidFill>
              <a:schemeClr val="bg1"/>
            </a:solidFill>
          </p:grpSpPr>
          <p:sp>
            <p:nvSpPr>
              <p:cNvPr id="128" name="AutoShape 113"/>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73" fontAlgn="base" hangingPunct="0">
                  <a:spcBef>
                    <a:spcPct val="0"/>
                  </a:spcBef>
                  <a:spcAft>
                    <a:spcPct val="0"/>
                  </a:spcAft>
                </a:pPr>
                <a:endParaRPr lang="en-US">
                  <a:sym typeface="Gill Sans" charset="0"/>
                </a:endParaRPr>
              </a:p>
            </p:txBody>
          </p:sp>
          <p:sp>
            <p:nvSpPr>
              <p:cNvPr id="129" name="AutoShape 114"/>
              <p:cNvSpPr>
                <a:spLocks/>
              </p:cNvSpPr>
              <p:nvPr/>
            </p:nvSpPr>
            <p:spPr bwMode="auto">
              <a:xfrm>
                <a:off x="3655202" y="3583766"/>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73" fontAlgn="base" hangingPunct="0">
                  <a:spcBef>
                    <a:spcPct val="0"/>
                  </a:spcBef>
                  <a:spcAft>
                    <a:spcPct val="0"/>
                  </a:spcAft>
                </a:pPr>
                <a:endParaRPr lang="en-US">
                  <a:sym typeface="Gill Sans" charset="0"/>
                </a:endParaRPr>
              </a:p>
            </p:txBody>
          </p:sp>
        </p:grpSp>
      </p:grpSp>
      <p:grpSp>
        <p:nvGrpSpPr>
          <p:cNvPr id="136" name="组合 135"/>
          <p:cNvGrpSpPr/>
          <p:nvPr/>
        </p:nvGrpSpPr>
        <p:grpSpPr>
          <a:xfrm>
            <a:off x="3153727" y="1256982"/>
            <a:ext cx="2538839" cy="52401"/>
            <a:chOff x="2653861" y="-344"/>
            <a:chExt cx="4204157" cy="57322"/>
          </a:xfrm>
        </p:grpSpPr>
        <p:sp>
          <p:nvSpPr>
            <p:cNvPr id="137" name="矩形 136"/>
            <p:cNvSpPr/>
            <p:nvPr/>
          </p:nvSpPr>
          <p:spPr>
            <a:xfrm>
              <a:off x="2653861" y="-344"/>
              <a:ext cx="1014090" cy="57322"/>
            </a:xfrm>
            <a:prstGeom prst="rect">
              <a:avLst/>
            </a:prstGeom>
            <a:solidFill>
              <a:srgbClr val="E45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矩形 137"/>
            <p:cNvSpPr/>
            <p:nvPr/>
          </p:nvSpPr>
          <p:spPr>
            <a:xfrm>
              <a:off x="3717217" y="-344"/>
              <a:ext cx="1014090" cy="57322"/>
            </a:xfrm>
            <a:prstGeom prst="rect">
              <a:avLst/>
            </a:prstGeom>
            <a:solidFill>
              <a:srgbClr val="E56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8"/>
            <p:cNvSpPr/>
            <p:nvPr/>
          </p:nvSpPr>
          <p:spPr>
            <a:xfrm>
              <a:off x="4780573" y="-344"/>
              <a:ext cx="1014090" cy="57322"/>
            </a:xfrm>
            <a:prstGeom prst="rect">
              <a:avLst/>
            </a:prstGeom>
            <a:solidFill>
              <a:srgbClr val="038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矩形 139"/>
            <p:cNvSpPr/>
            <p:nvPr/>
          </p:nvSpPr>
          <p:spPr>
            <a:xfrm>
              <a:off x="5843928" y="-344"/>
              <a:ext cx="1014090" cy="57322"/>
            </a:xfrm>
            <a:prstGeom prst="rect">
              <a:avLst/>
            </a:prstGeom>
            <a:solidFill>
              <a:srgbClr val="679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3435493" y="291104"/>
            <a:ext cx="1868025" cy="830997"/>
          </a:xfrm>
          <a:prstGeom prst="rect">
            <a:avLst/>
          </a:prstGeom>
        </p:spPr>
        <p:txBody>
          <a:bodyPr wrap="square">
            <a:spAutoFit/>
          </a:bodyPr>
          <a:lstStyle/>
          <a:p>
            <a:pPr lvl="0" algn="ctr" defTabSz="914400">
              <a:defRPr/>
            </a:pPr>
            <a:r>
              <a:rPr kumimoji="1" lang="zh-CN" altLang="en-US" sz="4800" b="1" kern="0" dirty="0" smtClean="0">
                <a:solidFill>
                  <a:schemeClr val="bg2">
                    <a:lumMod val="50000"/>
                  </a:schemeClr>
                </a:solidFill>
                <a:latin typeface="楷体" pitchFamily="49" charset="-122"/>
                <a:ea typeface="楷体" pitchFamily="49" charset="-122"/>
                <a:cs typeface="Microsoft YaHei" charset="0"/>
              </a:rPr>
              <a:t>目录</a:t>
            </a:r>
            <a:endParaRPr kumimoji="1" lang="en-US" altLang="zh-CN" sz="4800" b="1" kern="0" dirty="0">
              <a:solidFill>
                <a:schemeClr val="bg2">
                  <a:lumMod val="50000"/>
                </a:schemeClr>
              </a:solidFill>
              <a:latin typeface="楷体" pitchFamily="49" charset="-122"/>
              <a:ea typeface="楷体" pitchFamily="49" charset="-122"/>
              <a:cs typeface="Microsoft YaHei" charset="0"/>
            </a:endParaRPr>
          </a:p>
        </p:txBody>
      </p:sp>
      <p:sp>
        <p:nvSpPr>
          <p:cNvPr id="53" name="任意多边形 52"/>
          <p:cNvSpPr/>
          <p:nvPr/>
        </p:nvSpPr>
        <p:spPr>
          <a:xfrm>
            <a:off x="6006853" y="724224"/>
            <a:ext cx="883690" cy="543946"/>
          </a:xfrm>
          <a:custGeom>
            <a:avLst/>
            <a:gdLst>
              <a:gd name="connsiteX0" fmla="*/ 863600 w 1792827"/>
              <a:gd name="connsiteY0" fmla="*/ 0 h 1103086"/>
              <a:gd name="connsiteX1" fmla="*/ 1347060 w 1792827"/>
              <a:gd name="connsiteY1" fmla="*/ 370853 h 1103086"/>
              <a:gd name="connsiteX2" fmla="*/ 1351590 w 1792827"/>
              <a:gd name="connsiteY2" fmla="*/ 413148 h 1103086"/>
              <a:gd name="connsiteX3" fmla="*/ 1422712 w 1792827"/>
              <a:gd name="connsiteY3" fmla="*/ 406400 h 1103086"/>
              <a:gd name="connsiteX4" fmla="*/ 1792827 w 1792827"/>
              <a:gd name="connsiteY4" fmla="*/ 754743 h 1103086"/>
              <a:gd name="connsiteX5" fmla="*/ 1422712 w 1792827"/>
              <a:gd name="connsiteY5" fmla="*/ 1103086 h 1103086"/>
              <a:gd name="connsiteX6" fmla="*/ 450111 w 1792827"/>
              <a:gd name="connsiteY6" fmla="*/ 1103086 h 1103086"/>
              <a:gd name="connsiteX7" fmla="*/ 450111 w 1792827"/>
              <a:gd name="connsiteY7" fmla="*/ 1094430 h 1103086"/>
              <a:gd name="connsiteX8" fmla="*/ 444706 w 1792827"/>
              <a:gd name="connsiteY8" fmla="*/ 1096009 h 1103086"/>
              <a:gd name="connsiteX9" fmla="*/ 370115 w 1792827"/>
              <a:gd name="connsiteY9" fmla="*/ 1103086 h 1103086"/>
              <a:gd name="connsiteX10" fmla="*/ 0 w 1792827"/>
              <a:gd name="connsiteY10" fmla="*/ 754743 h 1103086"/>
              <a:gd name="connsiteX11" fmla="*/ 370115 w 1792827"/>
              <a:gd name="connsiteY11" fmla="*/ 406400 h 1103086"/>
              <a:gd name="connsiteX12" fmla="*/ 376270 w 1792827"/>
              <a:gd name="connsiteY12" fmla="*/ 406984 h 1103086"/>
              <a:gd name="connsiteX13" fmla="*/ 380140 w 1792827"/>
              <a:gd name="connsiteY13" fmla="*/ 370853 h 1103086"/>
              <a:gd name="connsiteX14" fmla="*/ 863600 w 1792827"/>
              <a:gd name="connsiteY14" fmla="*/ 0 h 110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2827" h="1103086">
                <a:moveTo>
                  <a:pt x="863600" y="0"/>
                </a:moveTo>
                <a:cubicBezTo>
                  <a:pt x="1102077" y="0"/>
                  <a:pt x="1301044" y="159207"/>
                  <a:pt x="1347060" y="370853"/>
                </a:cubicBezTo>
                <a:lnTo>
                  <a:pt x="1351590" y="413148"/>
                </a:lnTo>
                <a:lnTo>
                  <a:pt x="1422712" y="406400"/>
                </a:lnTo>
                <a:cubicBezTo>
                  <a:pt x="1627121" y="406400"/>
                  <a:pt x="1792827" y="562358"/>
                  <a:pt x="1792827" y="754743"/>
                </a:cubicBezTo>
                <a:cubicBezTo>
                  <a:pt x="1792827" y="947128"/>
                  <a:pt x="1627121" y="1103086"/>
                  <a:pt x="1422712" y="1103086"/>
                </a:cubicBezTo>
                <a:lnTo>
                  <a:pt x="450111" y="1103086"/>
                </a:lnTo>
                <a:lnTo>
                  <a:pt x="450111" y="1094430"/>
                </a:lnTo>
                <a:lnTo>
                  <a:pt x="444706" y="1096009"/>
                </a:lnTo>
                <a:cubicBezTo>
                  <a:pt x="420613" y="1100649"/>
                  <a:pt x="395666" y="1103086"/>
                  <a:pt x="370115" y="1103086"/>
                </a:cubicBezTo>
                <a:cubicBezTo>
                  <a:pt x="165706" y="1103086"/>
                  <a:pt x="0" y="947128"/>
                  <a:pt x="0" y="754743"/>
                </a:cubicBezTo>
                <a:cubicBezTo>
                  <a:pt x="0" y="562358"/>
                  <a:pt x="165706" y="406400"/>
                  <a:pt x="370115" y="406400"/>
                </a:cubicBezTo>
                <a:lnTo>
                  <a:pt x="376270" y="406984"/>
                </a:lnTo>
                <a:lnTo>
                  <a:pt x="380140" y="370853"/>
                </a:lnTo>
                <a:cubicBezTo>
                  <a:pt x="426156" y="159207"/>
                  <a:pt x="625123" y="0"/>
                  <a:pt x="863600" y="0"/>
                </a:cubicBezTo>
                <a:close/>
              </a:path>
            </a:pathLst>
          </a:custGeom>
          <a:gradFill flip="none" rotWithShape="1">
            <a:gsLst>
              <a:gs pos="0">
                <a:schemeClr val="bg1">
                  <a:lumMod val="95000"/>
                  <a:shade val="30000"/>
                  <a:satMod val="115000"/>
                </a:schemeClr>
              </a:gs>
              <a:gs pos="54000">
                <a:schemeClr val="bg1">
                  <a:lumMod val="95000"/>
                  <a:shade val="100000"/>
                  <a:satMod val="115000"/>
                </a:schemeClr>
              </a:gs>
            </a:gsLst>
            <a:lin ang="8100000" scaled="1"/>
            <a:tileRect/>
          </a:gradFill>
          <a:ln>
            <a:solidFill>
              <a:schemeClr val="bg1"/>
            </a:solidFill>
          </a:ln>
          <a:effectLst>
            <a:outerShdw blurRad="228600" dist="1651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zh-CN" altLang="en-US"/>
          </a:p>
        </p:txBody>
      </p:sp>
      <p:sp>
        <p:nvSpPr>
          <p:cNvPr id="54" name="任意多边形 53"/>
          <p:cNvSpPr/>
          <p:nvPr/>
        </p:nvSpPr>
        <p:spPr>
          <a:xfrm>
            <a:off x="7086624" y="1256982"/>
            <a:ext cx="475292" cy="292560"/>
          </a:xfrm>
          <a:custGeom>
            <a:avLst/>
            <a:gdLst>
              <a:gd name="connsiteX0" fmla="*/ 863600 w 1792827"/>
              <a:gd name="connsiteY0" fmla="*/ 0 h 1103086"/>
              <a:gd name="connsiteX1" fmla="*/ 1347060 w 1792827"/>
              <a:gd name="connsiteY1" fmla="*/ 370853 h 1103086"/>
              <a:gd name="connsiteX2" fmla="*/ 1351590 w 1792827"/>
              <a:gd name="connsiteY2" fmla="*/ 413148 h 1103086"/>
              <a:gd name="connsiteX3" fmla="*/ 1422712 w 1792827"/>
              <a:gd name="connsiteY3" fmla="*/ 406400 h 1103086"/>
              <a:gd name="connsiteX4" fmla="*/ 1792827 w 1792827"/>
              <a:gd name="connsiteY4" fmla="*/ 754743 h 1103086"/>
              <a:gd name="connsiteX5" fmla="*/ 1422712 w 1792827"/>
              <a:gd name="connsiteY5" fmla="*/ 1103086 h 1103086"/>
              <a:gd name="connsiteX6" fmla="*/ 450111 w 1792827"/>
              <a:gd name="connsiteY6" fmla="*/ 1103086 h 1103086"/>
              <a:gd name="connsiteX7" fmla="*/ 450111 w 1792827"/>
              <a:gd name="connsiteY7" fmla="*/ 1094430 h 1103086"/>
              <a:gd name="connsiteX8" fmla="*/ 444706 w 1792827"/>
              <a:gd name="connsiteY8" fmla="*/ 1096009 h 1103086"/>
              <a:gd name="connsiteX9" fmla="*/ 370115 w 1792827"/>
              <a:gd name="connsiteY9" fmla="*/ 1103086 h 1103086"/>
              <a:gd name="connsiteX10" fmla="*/ 0 w 1792827"/>
              <a:gd name="connsiteY10" fmla="*/ 754743 h 1103086"/>
              <a:gd name="connsiteX11" fmla="*/ 370115 w 1792827"/>
              <a:gd name="connsiteY11" fmla="*/ 406400 h 1103086"/>
              <a:gd name="connsiteX12" fmla="*/ 376270 w 1792827"/>
              <a:gd name="connsiteY12" fmla="*/ 406984 h 1103086"/>
              <a:gd name="connsiteX13" fmla="*/ 380140 w 1792827"/>
              <a:gd name="connsiteY13" fmla="*/ 370853 h 1103086"/>
              <a:gd name="connsiteX14" fmla="*/ 863600 w 1792827"/>
              <a:gd name="connsiteY14" fmla="*/ 0 h 110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2827" h="1103086">
                <a:moveTo>
                  <a:pt x="863600" y="0"/>
                </a:moveTo>
                <a:cubicBezTo>
                  <a:pt x="1102077" y="0"/>
                  <a:pt x="1301044" y="159207"/>
                  <a:pt x="1347060" y="370853"/>
                </a:cubicBezTo>
                <a:lnTo>
                  <a:pt x="1351590" y="413148"/>
                </a:lnTo>
                <a:lnTo>
                  <a:pt x="1422712" y="406400"/>
                </a:lnTo>
                <a:cubicBezTo>
                  <a:pt x="1627121" y="406400"/>
                  <a:pt x="1792827" y="562358"/>
                  <a:pt x="1792827" y="754743"/>
                </a:cubicBezTo>
                <a:cubicBezTo>
                  <a:pt x="1792827" y="947128"/>
                  <a:pt x="1627121" y="1103086"/>
                  <a:pt x="1422712" y="1103086"/>
                </a:cubicBezTo>
                <a:lnTo>
                  <a:pt x="450111" y="1103086"/>
                </a:lnTo>
                <a:lnTo>
                  <a:pt x="450111" y="1094430"/>
                </a:lnTo>
                <a:lnTo>
                  <a:pt x="444706" y="1096009"/>
                </a:lnTo>
                <a:cubicBezTo>
                  <a:pt x="420613" y="1100649"/>
                  <a:pt x="395666" y="1103086"/>
                  <a:pt x="370115" y="1103086"/>
                </a:cubicBezTo>
                <a:cubicBezTo>
                  <a:pt x="165706" y="1103086"/>
                  <a:pt x="0" y="947128"/>
                  <a:pt x="0" y="754743"/>
                </a:cubicBezTo>
                <a:cubicBezTo>
                  <a:pt x="0" y="562358"/>
                  <a:pt x="165706" y="406400"/>
                  <a:pt x="370115" y="406400"/>
                </a:cubicBezTo>
                <a:lnTo>
                  <a:pt x="376270" y="406984"/>
                </a:lnTo>
                <a:lnTo>
                  <a:pt x="380140" y="370853"/>
                </a:lnTo>
                <a:cubicBezTo>
                  <a:pt x="426156" y="159207"/>
                  <a:pt x="625123" y="0"/>
                  <a:pt x="863600" y="0"/>
                </a:cubicBezTo>
                <a:close/>
              </a:path>
            </a:pathLst>
          </a:custGeom>
          <a:gradFill flip="none" rotWithShape="1">
            <a:gsLst>
              <a:gs pos="0">
                <a:schemeClr val="bg1">
                  <a:lumMod val="95000"/>
                  <a:shade val="30000"/>
                  <a:satMod val="115000"/>
                </a:schemeClr>
              </a:gs>
              <a:gs pos="54000">
                <a:schemeClr val="bg1">
                  <a:lumMod val="95000"/>
                  <a:shade val="100000"/>
                  <a:satMod val="115000"/>
                </a:schemeClr>
              </a:gs>
            </a:gsLst>
            <a:lin ang="8100000" scaled="1"/>
            <a:tileRect/>
          </a:gradFill>
          <a:ln>
            <a:solidFill>
              <a:schemeClr val="bg1"/>
            </a:solidFill>
          </a:ln>
          <a:effectLst>
            <a:outerShdw blurRad="228600" dist="1651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zh-CN" altLang="en-US"/>
          </a:p>
        </p:txBody>
      </p:sp>
      <p:sp>
        <p:nvSpPr>
          <p:cNvPr id="46" name="KSO_Shape"/>
          <p:cNvSpPr/>
          <p:nvPr/>
        </p:nvSpPr>
        <p:spPr bwMode="auto">
          <a:xfrm>
            <a:off x="685800" y="2675466"/>
            <a:ext cx="491067" cy="567267"/>
          </a:xfrm>
          <a:custGeom>
            <a:avLst/>
            <a:gdLst>
              <a:gd name="T0" fmla="*/ 1079664 w 8375649"/>
              <a:gd name="T1" fmla="*/ 1200052 h 8974137"/>
              <a:gd name="T2" fmla="*/ 1320120 w 8375649"/>
              <a:gd name="T3" fmla="*/ 1200052 h 8974137"/>
              <a:gd name="T4" fmla="*/ 1320120 w 8375649"/>
              <a:gd name="T5" fmla="*/ 1440190 h 8974137"/>
              <a:gd name="T6" fmla="*/ 1079664 w 8375649"/>
              <a:gd name="T7" fmla="*/ 1440190 h 8974137"/>
              <a:gd name="T8" fmla="*/ 719776 w 8375649"/>
              <a:gd name="T9" fmla="*/ 1200052 h 8974137"/>
              <a:gd name="T10" fmla="*/ 959914 w 8375649"/>
              <a:gd name="T11" fmla="*/ 1200052 h 8974137"/>
              <a:gd name="T12" fmla="*/ 959914 w 8375649"/>
              <a:gd name="T13" fmla="*/ 1440190 h 8974137"/>
              <a:gd name="T14" fmla="*/ 719776 w 8375649"/>
              <a:gd name="T15" fmla="*/ 1440190 h 8974137"/>
              <a:gd name="T16" fmla="*/ 359570 w 8375649"/>
              <a:gd name="T17" fmla="*/ 1200052 h 8974137"/>
              <a:gd name="T18" fmla="*/ 599707 w 8375649"/>
              <a:gd name="T19" fmla="*/ 1200052 h 8974137"/>
              <a:gd name="T20" fmla="*/ 599707 w 8375649"/>
              <a:gd name="T21" fmla="*/ 1440190 h 8974137"/>
              <a:gd name="T22" fmla="*/ 359570 w 8375649"/>
              <a:gd name="T23" fmla="*/ 1440190 h 8974137"/>
              <a:gd name="T24" fmla="*/ 1079664 w 8375649"/>
              <a:gd name="T25" fmla="*/ 839846 h 8974137"/>
              <a:gd name="T26" fmla="*/ 1320120 w 8375649"/>
              <a:gd name="T27" fmla="*/ 839846 h 8974137"/>
              <a:gd name="T28" fmla="*/ 1320120 w 8375649"/>
              <a:gd name="T29" fmla="*/ 1080302 h 8974137"/>
              <a:gd name="T30" fmla="*/ 1079664 w 8375649"/>
              <a:gd name="T31" fmla="*/ 1080302 h 8974137"/>
              <a:gd name="T32" fmla="*/ 719776 w 8375649"/>
              <a:gd name="T33" fmla="*/ 839846 h 8974137"/>
              <a:gd name="T34" fmla="*/ 959914 w 8375649"/>
              <a:gd name="T35" fmla="*/ 839846 h 8974137"/>
              <a:gd name="T36" fmla="*/ 959914 w 8375649"/>
              <a:gd name="T37" fmla="*/ 1080302 h 8974137"/>
              <a:gd name="T38" fmla="*/ 719776 w 8375649"/>
              <a:gd name="T39" fmla="*/ 1080302 h 8974137"/>
              <a:gd name="T40" fmla="*/ 180089 w 8375649"/>
              <a:gd name="T41" fmla="*/ 719406 h 8974137"/>
              <a:gd name="T42" fmla="*/ 180089 w 8375649"/>
              <a:gd name="T43" fmla="*/ 1577419 h 8974137"/>
              <a:gd name="T44" fmla="*/ 840163 w 8375649"/>
              <a:gd name="T45" fmla="*/ 1629397 h 8974137"/>
              <a:gd name="T46" fmla="*/ 1500238 w 8375649"/>
              <a:gd name="T47" fmla="*/ 1577419 h 8974137"/>
              <a:gd name="T48" fmla="*/ 1500238 w 8375649"/>
              <a:gd name="T49" fmla="*/ 719406 h 8974137"/>
              <a:gd name="T50" fmla="*/ 180089 w 8375649"/>
              <a:gd name="T51" fmla="*/ 719406 h 8974137"/>
              <a:gd name="T52" fmla="*/ 479986 w 8375649"/>
              <a:gd name="T53" fmla="*/ 0 h 8974137"/>
              <a:gd name="T54" fmla="*/ 599794 w 8375649"/>
              <a:gd name="T55" fmla="*/ 120529 h 8974137"/>
              <a:gd name="T56" fmla="*/ 599794 w 8375649"/>
              <a:gd name="T57" fmla="*/ 186819 h 8974137"/>
              <a:gd name="T58" fmla="*/ 840163 w 8375649"/>
              <a:gd name="T59" fmla="*/ 180040 h 8974137"/>
              <a:gd name="T60" fmla="*/ 959972 w 8375649"/>
              <a:gd name="T61" fmla="*/ 182300 h 8974137"/>
              <a:gd name="T62" fmla="*/ 959972 w 8375649"/>
              <a:gd name="T63" fmla="*/ 300568 h 8974137"/>
              <a:gd name="T64" fmla="*/ 1109920 w 8375649"/>
              <a:gd name="T65" fmla="*/ 450476 h 8974137"/>
              <a:gd name="T66" fmla="*/ 1119716 w 8375649"/>
              <a:gd name="T67" fmla="*/ 448969 h 8974137"/>
              <a:gd name="T68" fmla="*/ 1080533 w 8375649"/>
              <a:gd name="T69" fmla="*/ 360079 h 8974137"/>
              <a:gd name="T70" fmla="*/ 1080533 w 8375649"/>
              <a:gd name="T71" fmla="*/ 120529 h 8974137"/>
              <a:gd name="T72" fmla="*/ 1199588 w 8375649"/>
              <a:gd name="T73" fmla="*/ 0 h 8974137"/>
              <a:gd name="T74" fmla="*/ 1320149 w 8375649"/>
              <a:gd name="T75" fmla="*/ 120529 h 8974137"/>
              <a:gd name="T76" fmla="*/ 1320149 w 8375649"/>
              <a:gd name="T77" fmla="*/ 205652 h 8974137"/>
              <a:gd name="T78" fmla="*/ 1607990 w 8375649"/>
              <a:gd name="T79" fmla="*/ 246330 h 8974137"/>
              <a:gd name="T80" fmla="*/ 1680327 w 8375649"/>
              <a:gd name="T81" fmla="*/ 334467 h 8974137"/>
              <a:gd name="T82" fmla="*/ 1680327 w 8375649"/>
              <a:gd name="T83" fmla="*/ 1644463 h 8974137"/>
              <a:gd name="T84" fmla="*/ 1608744 w 8375649"/>
              <a:gd name="T85" fmla="*/ 1732600 h 8974137"/>
              <a:gd name="T86" fmla="*/ 840163 w 8375649"/>
              <a:gd name="T87" fmla="*/ 1800397 h 8974137"/>
              <a:gd name="T88" fmla="*/ 70830 w 8375649"/>
              <a:gd name="T89" fmla="*/ 1732600 h 8974137"/>
              <a:gd name="T90" fmla="*/ 0 w 8375649"/>
              <a:gd name="T91" fmla="*/ 1644463 h 8974137"/>
              <a:gd name="T92" fmla="*/ 0 w 8375649"/>
              <a:gd name="T93" fmla="*/ 334467 h 8974137"/>
              <a:gd name="T94" fmla="*/ 71583 w 8375649"/>
              <a:gd name="T95" fmla="*/ 246330 h 8974137"/>
              <a:gd name="T96" fmla="*/ 239616 w 8375649"/>
              <a:gd name="T97" fmla="*/ 219212 h 8974137"/>
              <a:gd name="T98" fmla="*/ 239616 w 8375649"/>
              <a:gd name="T99" fmla="*/ 300568 h 8974137"/>
              <a:gd name="T100" fmla="*/ 389565 w 8375649"/>
              <a:gd name="T101" fmla="*/ 450476 h 8974137"/>
              <a:gd name="T102" fmla="*/ 400114 w 8375649"/>
              <a:gd name="T103" fmla="*/ 448969 h 8974137"/>
              <a:gd name="T104" fmla="*/ 360178 w 8375649"/>
              <a:gd name="T105" fmla="*/ 360079 h 8974137"/>
              <a:gd name="T106" fmla="*/ 360178 w 8375649"/>
              <a:gd name="T107" fmla="*/ 120529 h 8974137"/>
              <a:gd name="T108" fmla="*/ 479986 w 8375649"/>
              <a:gd name="T109" fmla="*/ 0 h 897413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375649" h="8974137">
                <a:moveTo>
                  <a:pt x="5381624" y="5981700"/>
                </a:moveTo>
                <a:lnTo>
                  <a:pt x="6580187" y="5981700"/>
                </a:lnTo>
                <a:lnTo>
                  <a:pt x="6580187" y="7178675"/>
                </a:lnTo>
                <a:lnTo>
                  <a:pt x="5381624" y="7178675"/>
                </a:lnTo>
                <a:lnTo>
                  <a:pt x="5381624" y="5981700"/>
                </a:lnTo>
                <a:close/>
                <a:moveTo>
                  <a:pt x="3587749" y="5981700"/>
                </a:moveTo>
                <a:lnTo>
                  <a:pt x="4784724" y="5981700"/>
                </a:lnTo>
                <a:lnTo>
                  <a:pt x="4784724" y="7178675"/>
                </a:lnTo>
                <a:lnTo>
                  <a:pt x="3587749" y="7178675"/>
                </a:lnTo>
                <a:lnTo>
                  <a:pt x="3587749" y="5981700"/>
                </a:lnTo>
                <a:close/>
                <a:moveTo>
                  <a:pt x="1792287" y="5981700"/>
                </a:moveTo>
                <a:lnTo>
                  <a:pt x="2989262" y="5981700"/>
                </a:lnTo>
                <a:lnTo>
                  <a:pt x="2989262" y="7178675"/>
                </a:lnTo>
                <a:lnTo>
                  <a:pt x="1792287" y="7178675"/>
                </a:lnTo>
                <a:lnTo>
                  <a:pt x="1792287" y="5981700"/>
                </a:lnTo>
                <a:close/>
                <a:moveTo>
                  <a:pt x="5381624" y="4186238"/>
                </a:moveTo>
                <a:lnTo>
                  <a:pt x="6580187" y="4186238"/>
                </a:lnTo>
                <a:lnTo>
                  <a:pt x="6580187" y="5384800"/>
                </a:lnTo>
                <a:lnTo>
                  <a:pt x="5381624" y="5384800"/>
                </a:lnTo>
                <a:lnTo>
                  <a:pt x="5381624" y="4186238"/>
                </a:lnTo>
                <a:close/>
                <a:moveTo>
                  <a:pt x="3587750" y="4186238"/>
                </a:moveTo>
                <a:lnTo>
                  <a:pt x="4784724" y="4186238"/>
                </a:lnTo>
                <a:lnTo>
                  <a:pt x="4784724" y="5384800"/>
                </a:lnTo>
                <a:lnTo>
                  <a:pt x="3587750" y="5384800"/>
                </a:lnTo>
                <a:lnTo>
                  <a:pt x="3587750" y="4186238"/>
                </a:lnTo>
                <a:close/>
                <a:moveTo>
                  <a:pt x="897659" y="3585900"/>
                </a:moveTo>
                <a:cubicBezTo>
                  <a:pt x="897659" y="3585900"/>
                  <a:pt x="897659" y="3585900"/>
                  <a:pt x="897659" y="7862696"/>
                </a:cubicBezTo>
                <a:cubicBezTo>
                  <a:pt x="1461044" y="7952813"/>
                  <a:pt x="2655418" y="8121782"/>
                  <a:pt x="4187824" y="8121782"/>
                </a:cubicBezTo>
                <a:cubicBezTo>
                  <a:pt x="5723986" y="8121782"/>
                  <a:pt x="6914605" y="7952813"/>
                  <a:pt x="7477990" y="7862696"/>
                </a:cubicBezTo>
                <a:lnTo>
                  <a:pt x="7477990" y="3585900"/>
                </a:lnTo>
                <a:cubicBezTo>
                  <a:pt x="7477990" y="3585900"/>
                  <a:pt x="7477990" y="3585900"/>
                  <a:pt x="897659" y="3585900"/>
                </a:cubicBezTo>
                <a:close/>
                <a:moveTo>
                  <a:pt x="2392506" y="0"/>
                </a:moveTo>
                <a:cubicBezTo>
                  <a:pt x="2723025" y="0"/>
                  <a:pt x="2989694" y="270350"/>
                  <a:pt x="2989694" y="600779"/>
                </a:cubicBezTo>
                <a:cubicBezTo>
                  <a:pt x="2989694" y="600779"/>
                  <a:pt x="2989694" y="600779"/>
                  <a:pt x="2989694" y="931207"/>
                </a:cubicBezTo>
                <a:cubicBezTo>
                  <a:pt x="3361528" y="912433"/>
                  <a:pt x="3763409" y="897413"/>
                  <a:pt x="4187824" y="897413"/>
                </a:cubicBezTo>
                <a:cubicBezTo>
                  <a:pt x="4390643" y="897413"/>
                  <a:pt x="4589705" y="901168"/>
                  <a:pt x="4785012" y="908678"/>
                </a:cubicBezTo>
                <a:cubicBezTo>
                  <a:pt x="4785012" y="908678"/>
                  <a:pt x="4785012" y="908678"/>
                  <a:pt x="4785012" y="1498193"/>
                </a:cubicBezTo>
                <a:cubicBezTo>
                  <a:pt x="4785012" y="1911228"/>
                  <a:pt x="5119287" y="2245412"/>
                  <a:pt x="5532435" y="2245412"/>
                </a:cubicBezTo>
                <a:cubicBezTo>
                  <a:pt x="5551215" y="2245412"/>
                  <a:pt x="5566238" y="2241657"/>
                  <a:pt x="5581262" y="2237902"/>
                </a:cubicBezTo>
                <a:cubicBezTo>
                  <a:pt x="5461073" y="2129011"/>
                  <a:pt x="5385955" y="1971306"/>
                  <a:pt x="5385955" y="1794827"/>
                </a:cubicBezTo>
                <a:cubicBezTo>
                  <a:pt x="5385955" y="1794827"/>
                  <a:pt x="5385955" y="1794827"/>
                  <a:pt x="5385955" y="600779"/>
                </a:cubicBezTo>
                <a:cubicBezTo>
                  <a:pt x="5385955" y="270350"/>
                  <a:pt x="5648868" y="0"/>
                  <a:pt x="5979387" y="0"/>
                </a:cubicBezTo>
                <a:cubicBezTo>
                  <a:pt x="6309906" y="0"/>
                  <a:pt x="6580331" y="270350"/>
                  <a:pt x="6580331" y="600779"/>
                </a:cubicBezTo>
                <a:cubicBezTo>
                  <a:pt x="6580331" y="600779"/>
                  <a:pt x="6580331" y="600779"/>
                  <a:pt x="6580331" y="1025079"/>
                </a:cubicBezTo>
                <a:cubicBezTo>
                  <a:pt x="7440431" y="1115196"/>
                  <a:pt x="7977524" y="1220332"/>
                  <a:pt x="8015083" y="1227842"/>
                </a:cubicBezTo>
                <a:cubicBezTo>
                  <a:pt x="8225413" y="1269146"/>
                  <a:pt x="8375649" y="1453134"/>
                  <a:pt x="8375649" y="1667162"/>
                </a:cubicBezTo>
                <a:cubicBezTo>
                  <a:pt x="8375649" y="1667162"/>
                  <a:pt x="8375649" y="1667162"/>
                  <a:pt x="8375649" y="8196879"/>
                </a:cubicBezTo>
                <a:cubicBezTo>
                  <a:pt x="8375649" y="8407152"/>
                  <a:pt x="8225413" y="8591140"/>
                  <a:pt x="8018839" y="8636199"/>
                </a:cubicBezTo>
                <a:cubicBezTo>
                  <a:pt x="7954989" y="8651218"/>
                  <a:pt x="6433851" y="8974137"/>
                  <a:pt x="4187824" y="8974137"/>
                </a:cubicBezTo>
                <a:cubicBezTo>
                  <a:pt x="1938042" y="8974137"/>
                  <a:pt x="416904" y="8651218"/>
                  <a:pt x="353054" y="8636199"/>
                </a:cubicBezTo>
                <a:cubicBezTo>
                  <a:pt x="146480" y="8591140"/>
                  <a:pt x="0" y="8407152"/>
                  <a:pt x="0" y="8196879"/>
                </a:cubicBezTo>
                <a:cubicBezTo>
                  <a:pt x="0" y="8196879"/>
                  <a:pt x="0" y="8196879"/>
                  <a:pt x="0" y="1667162"/>
                </a:cubicBezTo>
                <a:cubicBezTo>
                  <a:pt x="0" y="1453134"/>
                  <a:pt x="150236" y="1269146"/>
                  <a:pt x="356810" y="1227842"/>
                </a:cubicBezTo>
                <a:cubicBezTo>
                  <a:pt x="386857" y="1220332"/>
                  <a:pt x="691085" y="1160254"/>
                  <a:pt x="1194375" y="1092667"/>
                </a:cubicBezTo>
                <a:cubicBezTo>
                  <a:pt x="1194375" y="1092667"/>
                  <a:pt x="1194375" y="1092667"/>
                  <a:pt x="1194375" y="1498193"/>
                </a:cubicBezTo>
                <a:cubicBezTo>
                  <a:pt x="1194375" y="1911228"/>
                  <a:pt x="1528650" y="2245412"/>
                  <a:pt x="1941798" y="2245412"/>
                </a:cubicBezTo>
                <a:cubicBezTo>
                  <a:pt x="1960578" y="2245412"/>
                  <a:pt x="1975601" y="2241657"/>
                  <a:pt x="1994381" y="2237902"/>
                </a:cubicBezTo>
                <a:cubicBezTo>
                  <a:pt x="1870436" y="2129011"/>
                  <a:pt x="1795319" y="1971306"/>
                  <a:pt x="1795319" y="1794827"/>
                </a:cubicBezTo>
                <a:cubicBezTo>
                  <a:pt x="1795319" y="1794827"/>
                  <a:pt x="1795319" y="1794827"/>
                  <a:pt x="1795319" y="600779"/>
                </a:cubicBezTo>
                <a:cubicBezTo>
                  <a:pt x="1795319" y="270350"/>
                  <a:pt x="2061987" y="0"/>
                  <a:pt x="2392506" y="0"/>
                </a:cubicBezTo>
                <a:close/>
              </a:path>
            </a:pathLst>
          </a:custGeom>
          <a:solidFill>
            <a:schemeClr val="bg1"/>
          </a:solidFill>
          <a:ln>
            <a:noFill/>
          </a:ln>
        </p:spPr>
        <p:txBody>
          <a:bodyPr anchor="ctr" anchorCtr="1"/>
          <a:lstStyle/>
          <a:p>
            <a:pPr fontAlgn="auto"/>
            <a:endParaRPr lang="zh-CN" altLang="en-US" sz="2400" b="1" noProof="1">
              <a:cs typeface="+mn-ea"/>
              <a:sym typeface="+mn-lt"/>
            </a:endParaRPr>
          </a:p>
        </p:txBody>
      </p:sp>
      <p:grpSp>
        <p:nvGrpSpPr>
          <p:cNvPr id="47" name=" 2050"/>
          <p:cNvGrpSpPr/>
          <p:nvPr/>
        </p:nvGrpSpPr>
        <p:grpSpPr bwMode="auto">
          <a:xfrm>
            <a:off x="2048934" y="2650067"/>
            <a:ext cx="694267" cy="675851"/>
            <a:chOff x="1595438" y="968375"/>
            <a:chExt cx="5953125" cy="4921250"/>
          </a:xfrm>
          <a:solidFill>
            <a:schemeClr val="bg1"/>
          </a:solidFill>
        </p:grpSpPr>
        <p:sp>
          <p:nvSpPr>
            <p:cNvPr id="48" name="内蒙古"/>
            <p:cNvSpPr/>
            <p:nvPr/>
          </p:nvSpPr>
          <p:spPr bwMode="auto">
            <a:xfrm>
              <a:off x="4095750" y="1023938"/>
              <a:ext cx="2608263" cy="2225675"/>
            </a:xfrm>
            <a:custGeom>
              <a:avLst/>
              <a:gdLst>
                <a:gd name="T0" fmla="*/ 2147483646 w 1428"/>
                <a:gd name="T1" fmla="*/ 2147483646 h 1218"/>
                <a:gd name="T2" fmla="*/ 2147483646 w 1428"/>
                <a:gd name="T3" fmla="*/ 2147483646 h 1218"/>
                <a:gd name="T4" fmla="*/ 2147483646 w 1428"/>
                <a:gd name="T5" fmla="*/ 2147483646 h 1218"/>
                <a:gd name="T6" fmla="*/ 2147483646 w 1428"/>
                <a:gd name="T7" fmla="*/ 2147483646 h 1218"/>
                <a:gd name="T8" fmla="*/ 2147483646 w 1428"/>
                <a:gd name="T9" fmla="*/ 2147483646 h 1218"/>
                <a:gd name="T10" fmla="*/ 2147483646 w 1428"/>
                <a:gd name="T11" fmla="*/ 2147483646 h 1218"/>
                <a:gd name="T12" fmla="*/ 2147483646 w 1428"/>
                <a:gd name="T13" fmla="*/ 2147483646 h 1218"/>
                <a:gd name="T14" fmla="*/ 2147483646 w 1428"/>
                <a:gd name="T15" fmla="*/ 2147483646 h 1218"/>
                <a:gd name="T16" fmla="*/ 2147483646 w 1428"/>
                <a:gd name="T17" fmla="*/ 2147483646 h 1218"/>
                <a:gd name="T18" fmla="*/ 2147483646 w 1428"/>
                <a:gd name="T19" fmla="*/ 2147483646 h 1218"/>
                <a:gd name="T20" fmla="*/ 2147483646 w 1428"/>
                <a:gd name="T21" fmla="*/ 2147483646 h 1218"/>
                <a:gd name="T22" fmla="*/ 2147483646 w 1428"/>
                <a:gd name="T23" fmla="*/ 2147483646 h 1218"/>
                <a:gd name="T24" fmla="*/ 2147483646 w 1428"/>
                <a:gd name="T25" fmla="*/ 2147483646 h 1218"/>
                <a:gd name="T26" fmla="*/ 2147483646 w 1428"/>
                <a:gd name="T27" fmla="*/ 2147483646 h 1218"/>
                <a:gd name="T28" fmla="*/ 2147483646 w 1428"/>
                <a:gd name="T29" fmla="*/ 2147483646 h 1218"/>
                <a:gd name="T30" fmla="*/ 2147483646 w 1428"/>
                <a:gd name="T31" fmla="*/ 2147483646 h 1218"/>
                <a:gd name="T32" fmla="*/ 2147483646 w 1428"/>
                <a:gd name="T33" fmla="*/ 2147483646 h 1218"/>
                <a:gd name="T34" fmla="*/ 2147483646 w 1428"/>
                <a:gd name="T35" fmla="*/ 2147483646 h 1218"/>
                <a:gd name="T36" fmla="*/ 2147483646 w 1428"/>
                <a:gd name="T37" fmla="*/ 2147483646 h 1218"/>
                <a:gd name="T38" fmla="*/ 2147483646 w 1428"/>
                <a:gd name="T39" fmla="*/ 2147483646 h 1218"/>
                <a:gd name="T40" fmla="*/ 2147483646 w 1428"/>
                <a:gd name="T41" fmla="*/ 2147483646 h 1218"/>
                <a:gd name="T42" fmla="*/ 2147483646 w 1428"/>
                <a:gd name="T43" fmla="*/ 2147483646 h 1218"/>
                <a:gd name="T44" fmla="*/ 0 w 1428"/>
                <a:gd name="T45" fmla="*/ 2147483646 h 1218"/>
                <a:gd name="T46" fmla="*/ 2147483646 w 1428"/>
                <a:gd name="T47" fmla="*/ 2147483646 h 1218"/>
                <a:gd name="T48" fmla="*/ 2147483646 w 1428"/>
                <a:gd name="T49" fmla="*/ 2147483646 h 1218"/>
                <a:gd name="T50" fmla="*/ 2147483646 w 1428"/>
                <a:gd name="T51" fmla="*/ 2147483646 h 1218"/>
                <a:gd name="T52" fmla="*/ 2147483646 w 1428"/>
                <a:gd name="T53" fmla="*/ 2147483646 h 1218"/>
                <a:gd name="T54" fmla="*/ 2147483646 w 1428"/>
                <a:gd name="T55" fmla="*/ 2147483646 h 1218"/>
                <a:gd name="T56" fmla="*/ 2147483646 w 1428"/>
                <a:gd name="T57" fmla="*/ 2147483646 h 1218"/>
                <a:gd name="T58" fmla="*/ 2147483646 w 1428"/>
                <a:gd name="T59" fmla="*/ 2147483646 h 1218"/>
                <a:gd name="T60" fmla="*/ 2147483646 w 1428"/>
                <a:gd name="T61" fmla="*/ 2147483646 h 1218"/>
                <a:gd name="T62" fmla="*/ 2147483646 w 1428"/>
                <a:gd name="T63" fmla="*/ 2147483646 h 1218"/>
                <a:gd name="T64" fmla="*/ 2147483646 w 1428"/>
                <a:gd name="T65" fmla="*/ 2147483646 h 1218"/>
                <a:gd name="T66" fmla="*/ 2147483646 w 1428"/>
                <a:gd name="T67" fmla="*/ 2147483646 h 1218"/>
                <a:gd name="T68" fmla="*/ 2147483646 w 1428"/>
                <a:gd name="T69" fmla="*/ 2147483646 h 1218"/>
                <a:gd name="T70" fmla="*/ 2147483646 w 1428"/>
                <a:gd name="T71" fmla="*/ 2147483646 h 1218"/>
                <a:gd name="T72" fmla="*/ 2147483646 w 1428"/>
                <a:gd name="T73" fmla="*/ 2147483646 h 1218"/>
                <a:gd name="T74" fmla="*/ 2147483646 w 1428"/>
                <a:gd name="T75" fmla="*/ 2147483646 h 1218"/>
                <a:gd name="T76" fmla="*/ 2147483646 w 1428"/>
                <a:gd name="T77" fmla="*/ 2147483646 h 1218"/>
                <a:gd name="T78" fmla="*/ 2147483646 w 1428"/>
                <a:gd name="T79" fmla="*/ 2147483646 h 1218"/>
                <a:gd name="T80" fmla="*/ 2147483646 w 1428"/>
                <a:gd name="T81" fmla="*/ 2147483646 h 1218"/>
                <a:gd name="T82" fmla="*/ 2147483646 w 1428"/>
                <a:gd name="T83" fmla="*/ 2147483646 h 1218"/>
                <a:gd name="T84" fmla="*/ 2147483646 w 1428"/>
                <a:gd name="T85" fmla="*/ 2147483646 h 1218"/>
                <a:gd name="T86" fmla="*/ 2147483646 w 1428"/>
                <a:gd name="T87" fmla="*/ 2147483646 h 1218"/>
                <a:gd name="T88" fmla="*/ 2147483646 w 1428"/>
                <a:gd name="T89" fmla="*/ 2147483646 h 1218"/>
                <a:gd name="T90" fmla="*/ 2147483646 w 1428"/>
                <a:gd name="T91" fmla="*/ 2147483646 h 1218"/>
                <a:gd name="T92" fmla="*/ 2147483646 w 1428"/>
                <a:gd name="T93" fmla="*/ 2147483646 h 1218"/>
                <a:gd name="T94" fmla="*/ 2147483646 w 1428"/>
                <a:gd name="T95" fmla="*/ 2147483646 h 1218"/>
                <a:gd name="T96" fmla="*/ 2147483646 w 1428"/>
                <a:gd name="T97" fmla="*/ 2147483646 h 1218"/>
                <a:gd name="T98" fmla="*/ 2147483646 w 1428"/>
                <a:gd name="T99" fmla="*/ 2147483646 h 1218"/>
                <a:gd name="T100" fmla="*/ 2147483646 w 1428"/>
                <a:gd name="T101" fmla="*/ 2147483646 h 1218"/>
                <a:gd name="T102" fmla="*/ 2147483646 w 1428"/>
                <a:gd name="T103" fmla="*/ 2147483646 h 1218"/>
                <a:gd name="T104" fmla="*/ 2147483646 w 1428"/>
                <a:gd name="T105" fmla="*/ 2147483646 h 1218"/>
                <a:gd name="T106" fmla="*/ 2147483646 w 1428"/>
                <a:gd name="T107" fmla="*/ 2147483646 h 1218"/>
                <a:gd name="T108" fmla="*/ 2147483646 w 1428"/>
                <a:gd name="T109" fmla="*/ 2147483646 h 1218"/>
                <a:gd name="T110" fmla="*/ 2147483646 w 1428"/>
                <a:gd name="T111" fmla="*/ 2147483646 h 1218"/>
                <a:gd name="T112" fmla="*/ 2147483646 w 1428"/>
                <a:gd name="T113" fmla="*/ 2147483646 h 1218"/>
                <a:gd name="T114" fmla="*/ 2147483646 w 1428"/>
                <a:gd name="T115" fmla="*/ 2147483646 h 1218"/>
                <a:gd name="T116" fmla="*/ 2147483646 w 1428"/>
                <a:gd name="T117" fmla="*/ 2147483646 h 12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28" h="1218">
                  <a:moveTo>
                    <a:pt x="1398" y="128"/>
                  </a:moveTo>
                  <a:lnTo>
                    <a:pt x="1394" y="112"/>
                  </a:lnTo>
                  <a:lnTo>
                    <a:pt x="1378" y="86"/>
                  </a:lnTo>
                  <a:lnTo>
                    <a:pt x="1366" y="80"/>
                  </a:lnTo>
                  <a:lnTo>
                    <a:pt x="1354" y="86"/>
                  </a:lnTo>
                  <a:lnTo>
                    <a:pt x="1348" y="100"/>
                  </a:lnTo>
                  <a:lnTo>
                    <a:pt x="1346" y="102"/>
                  </a:lnTo>
                  <a:lnTo>
                    <a:pt x="1344" y="102"/>
                  </a:lnTo>
                  <a:lnTo>
                    <a:pt x="1322" y="106"/>
                  </a:lnTo>
                  <a:lnTo>
                    <a:pt x="1318" y="108"/>
                  </a:lnTo>
                  <a:lnTo>
                    <a:pt x="1316" y="112"/>
                  </a:lnTo>
                  <a:lnTo>
                    <a:pt x="1310" y="116"/>
                  </a:lnTo>
                  <a:lnTo>
                    <a:pt x="1298" y="126"/>
                  </a:lnTo>
                  <a:lnTo>
                    <a:pt x="1296" y="128"/>
                  </a:lnTo>
                  <a:lnTo>
                    <a:pt x="1286" y="130"/>
                  </a:lnTo>
                  <a:lnTo>
                    <a:pt x="1276" y="126"/>
                  </a:lnTo>
                  <a:lnTo>
                    <a:pt x="1264" y="118"/>
                  </a:lnTo>
                  <a:lnTo>
                    <a:pt x="1262" y="116"/>
                  </a:lnTo>
                  <a:lnTo>
                    <a:pt x="1244" y="96"/>
                  </a:lnTo>
                  <a:lnTo>
                    <a:pt x="1240" y="90"/>
                  </a:lnTo>
                  <a:lnTo>
                    <a:pt x="1238" y="84"/>
                  </a:lnTo>
                  <a:lnTo>
                    <a:pt x="1238" y="62"/>
                  </a:lnTo>
                  <a:lnTo>
                    <a:pt x="1238" y="60"/>
                  </a:lnTo>
                  <a:lnTo>
                    <a:pt x="1242" y="56"/>
                  </a:lnTo>
                  <a:lnTo>
                    <a:pt x="1218" y="48"/>
                  </a:lnTo>
                  <a:lnTo>
                    <a:pt x="1218" y="56"/>
                  </a:lnTo>
                  <a:lnTo>
                    <a:pt x="1216" y="60"/>
                  </a:lnTo>
                  <a:lnTo>
                    <a:pt x="1210" y="64"/>
                  </a:lnTo>
                  <a:lnTo>
                    <a:pt x="1202" y="68"/>
                  </a:lnTo>
                  <a:lnTo>
                    <a:pt x="1200" y="68"/>
                  </a:lnTo>
                  <a:lnTo>
                    <a:pt x="1200" y="66"/>
                  </a:lnTo>
                  <a:lnTo>
                    <a:pt x="1188" y="64"/>
                  </a:lnTo>
                  <a:lnTo>
                    <a:pt x="1190" y="72"/>
                  </a:lnTo>
                  <a:lnTo>
                    <a:pt x="1170" y="60"/>
                  </a:lnTo>
                  <a:lnTo>
                    <a:pt x="1168" y="60"/>
                  </a:lnTo>
                  <a:lnTo>
                    <a:pt x="1168" y="58"/>
                  </a:lnTo>
                  <a:lnTo>
                    <a:pt x="1164" y="46"/>
                  </a:lnTo>
                  <a:lnTo>
                    <a:pt x="1162" y="32"/>
                  </a:lnTo>
                  <a:lnTo>
                    <a:pt x="1164" y="22"/>
                  </a:lnTo>
                  <a:lnTo>
                    <a:pt x="1166" y="16"/>
                  </a:lnTo>
                  <a:lnTo>
                    <a:pt x="1172" y="6"/>
                  </a:lnTo>
                  <a:lnTo>
                    <a:pt x="1170" y="0"/>
                  </a:lnTo>
                  <a:lnTo>
                    <a:pt x="1150" y="2"/>
                  </a:lnTo>
                  <a:lnTo>
                    <a:pt x="1142" y="4"/>
                  </a:lnTo>
                  <a:lnTo>
                    <a:pt x="1136" y="8"/>
                  </a:lnTo>
                  <a:lnTo>
                    <a:pt x="1132" y="14"/>
                  </a:lnTo>
                  <a:lnTo>
                    <a:pt x="1128" y="22"/>
                  </a:lnTo>
                  <a:lnTo>
                    <a:pt x="1116" y="40"/>
                  </a:lnTo>
                  <a:lnTo>
                    <a:pt x="1128" y="40"/>
                  </a:lnTo>
                  <a:lnTo>
                    <a:pt x="1130" y="40"/>
                  </a:lnTo>
                  <a:lnTo>
                    <a:pt x="1140" y="44"/>
                  </a:lnTo>
                  <a:lnTo>
                    <a:pt x="1142" y="44"/>
                  </a:lnTo>
                  <a:lnTo>
                    <a:pt x="1142" y="46"/>
                  </a:lnTo>
                  <a:lnTo>
                    <a:pt x="1142" y="48"/>
                  </a:lnTo>
                  <a:lnTo>
                    <a:pt x="1144" y="64"/>
                  </a:lnTo>
                  <a:lnTo>
                    <a:pt x="1150" y="80"/>
                  </a:lnTo>
                  <a:lnTo>
                    <a:pt x="1150" y="82"/>
                  </a:lnTo>
                  <a:lnTo>
                    <a:pt x="1150" y="84"/>
                  </a:lnTo>
                  <a:lnTo>
                    <a:pt x="1122" y="136"/>
                  </a:lnTo>
                  <a:lnTo>
                    <a:pt x="1120" y="142"/>
                  </a:lnTo>
                  <a:lnTo>
                    <a:pt x="1118" y="154"/>
                  </a:lnTo>
                  <a:lnTo>
                    <a:pt x="1114" y="190"/>
                  </a:lnTo>
                  <a:lnTo>
                    <a:pt x="1114" y="192"/>
                  </a:lnTo>
                  <a:lnTo>
                    <a:pt x="1104" y="212"/>
                  </a:lnTo>
                  <a:lnTo>
                    <a:pt x="1110" y="220"/>
                  </a:lnTo>
                  <a:lnTo>
                    <a:pt x="1110" y="222"/>
                  </a:lnTo>
                  <a:lnTo>
                    <a:pt x="1110" y="236"/>
                  </a:lnTo>
                  <a:lnTo>
                    <a:pt x="1110" y="242"/>
                  </a:lnTo>
                  <a:lnTo>
                    <a:pt x="1108" y="244"/>
                  </a:lnTo>
                  <a:lnTo>
                    <a:pt x="1106" y="244"/>
                  </a:lnTo>
                  <a:lnTo>
                    <a:pt x="1098" y="250"/>
                  </a:lnTo>
                  <a:lnTo>
                    <a:pt x="1088" y="262"/>
                  </a:lnTo>
                  <a:lnTo>
                    <a:pt x="1052" y="302"/>
                  </a:lnTo>
                  <a:lnTo>
                    <a:pt x="1050" y="304"/>
                  </a:lnTo>
                  <a:lnTo>
                    <a:pt x="1048" y="304"/>
                  </a:lnTo>
                  <a:lnTo>
                    <a:pt x="1046" y="302"/>
                  </a:lnTo>
                  <a:lnTo>
                    <a:pt x="1030" y="292"/>
                  </a:lnTo>
                  <a:lnTo>
                    <a:pt x="1020" y="282"/>
                  </a:lnTo>
                  <a:lnTo>
                    <a:pt x="1014" y="280"/>
                  </a:lnTo>
                  <a:lnTo>
                    <a:pt x="1008" y="278"/>
                  </a:lnTo>
                  <a:lnTo>
                    <a:pt x="982" y="276"/>
                  </a:lnTo>
                  <a:lnTo>
                    <a:pt x="982" y="314"/>
                  </a:lnTo>
                  <a:lnTo>
                    <a:pt x="966" y="384"/>
                  </a:lnTo>
                  <a:lnTo>
                    <a:pt x="964" y="392"/>
                  </a:lnTo>
                  <a:lnTo>
                    <a:pt x="964" y="402"/>
                  </a:lnTo>
                  <a:lnTo>
                    <a:pt x="962" y="432"/>
                  </a:lnTo>
                  <a:lnTo>
                    <a:pt x="968" y="440"/>
                  </a:lnTo>
                  <a:lnTo>
                    <a:pt x="974" y="430"/>
                  </a:lnTo>
                  <a:lnTo>
                    <a:pt x="974" y="428"/>
                  </a:lnTo>
                  <a:lnTo>
                    <a:pt x="994" y="420"/>
                  </a:lnTo>
                  <a:lnTo>
                    <a:pt x="1044" y="428"/>
                  </a:lnTo>
                  <a:lnTo>
                    <a:pt x="1050" y="420"/>
                  </a:lnTo>
                  <a:lnTo>
                    <a:pt x="1058" y="408"/>
                  </a:lnTo>
                  <a:lnTo>
                    <a:pt x="1060" y="406"/>
                  </a:lnTo>
                  <a:lnTo>
                    <a:pt x="1080" y="402"/>
                  </a:lnTo>
                  <a:lnTo>
                    <a:pt x="1106" y="400"/>
                  </a:lnTo>
                  <a:lnTo>
                    <a:pt x="1112" y="404"/>
                  </a:lnTo>
                  <a:lnTo>
                    <a:pt x="1120" y="410"/>
                  </a:lnTo>
                  <a:lnTo>
                    <a:pt x="1136" y="428"/>
                  </a:lnTo>
                  <a:lnTo>
                    <a:pt x="1158" y="440"/>
                  </a:lnTo>
                  <a:lnTo>
                    <a:pt x="1174" y="452"/>
                  </a:lnTo>
                  <a:lnTo>
                    <a:pt x="1184" y="462"/>
                  </a:lnTo>
                  <a:lnTo>
                    <a:pt x="1190" y="472"/>
                  </a:lnTo>
                  <a:lnTo>
                    <a:pt x="1192" y="480"/>
                  </a:lnTo>
                  <a:lnTo>
                    <a:pt x="1190" y="488"/>
                  </a:lnTo>
                  <a:lnTo>
                    <a:pt x="1186" y="492"/>
                  </a:lnTo>
                  <a:lnTo>
                    <a:pt x="1184" y="496"/>
                  </a:lnTo>
                  <a:lnTo>
                    <a:pt x="1174" y="498"/>
                  </a:lnTo>
                  <a:lnTo>
                    <a:pt x="1172" y="498"/>
                  </a:lnTo>
                  <a:lnTo>
                    <a:pt x="1126" y="498"/>
                  </a:lnTo>
                  <a:lnTo>
                    <a:pt x="1112" y="498"/>
                  </a:lnTo>
                  <a:lnTo>
                    <a:pt x="1102" y="500"/>
                  </a:lnTo>
                  <a:lnTo>
                    <a:pt x="1084" y="512"/>
                  </a:lnTo>
                  <a:lnTo>
                    <a:pt x="1054" y="532"/>
                  </a:lnTo>
                  <a:lnTo>
                    <a:pt x="1042" y="536"/>
                  </a:lnTo>
                  <a:lnTo>
                    <a:pt x="1034" y="538"/>
                  </a:lnTo>
                  <a:lnTo>
                    <a:pt x="1018" y="540"/>
                  </a:lnTo>
                  <a:lnTo>
                    <a:pt x="1010" y="580"/>
                  </a:lnTo>
                  <a:lnTo>
                    <a:pt x="1004" y="596"/>
                  </a:lnTo>
                  <a:lnTo>
                    <a:pt x="1000" y="602"/>
                  </a:lnTo>
                  <a:lnTo>
                    <a:pt x="996" y="606"/>
                  </a:lnTo>
                  <a:lnTo>
                    <a:pt x="990" y="610"/>
                  </a:lnTo>
                  <a:lnTo>
                    <a:pt x="984" y="614"/>
                  </a:lnTo>
                  <a:lnTo>
                    <a:pt x="966" y="620"/>
                  </a:lnTo>
                  <a:lnTo>
                    <a:pt x="956" y="622"/>
                  </a:lnTo>
                  <a:lnTo>
                    <a:pt x="946" y="626"/>
                  </a:lnTo>
                  <a:lnTo>
                    <a:pt x="926" y="634"/>
                  </a:lnTo>
                  <a:lnTo>
                    <a:pt x="914" y="664"/>
                  </a:lnTo>
                  <a:lnTo>
                    <a:pt x="912" y="664"/>
                  </a:lnTo>
                  <a:lnTo>
                    <a:pt x="910" y="664"/>
                  </a:lnTo>
                  <a:lnTo>
                    <a:pt x="874" y="680"/>
                  </a:lnTo>
                  <a:lnTo>
                    <a:pt x="872" y="680"/>
                  </a:lnTo>
                  <a:lnTo>
                    <a:pt x="854" y="676"/>
                  </a:lnTo>
                  <a:lnTo>
                    <a:pt x="834" y="670"/>
                  </a:lnTo>
                  <a:lnTo>
                    <a:pt x="820" y="664"/>
                  </a:lnTo>
                  <a:lnTo>
                    <a:pt x="814" y="662"/>
                  </a:lnTo>
                  <a:lnTo>
                    <a:pt x="806" y="660"/>
                  </a:lnTo>
                  <a:lnTo>
                    <a:pt x="798" y="660"/>
                  </a:lnTo>
                  <a:lnTo>
                    <a:pt x="790" y="662"/>
                  </a:lnTo>
                  <a:lnTo>
                    <a:pt x="784" y="672"/>
                  </a:lnTo>
                  <a:lnTo>
                    <a:pt x="778" y="684"/>
                  </a:lnTo>
                  <a:lnTo>
                    <a:pt x="776" y="698"/>
                  </a:lnTo>
                  <a:lnTo>
                    <a:pt x="776" y="710"/>
                  </a:lnTo>
                  <a:lnTo>
                    <a:pt x="778" y="722"/>
                  </a:lnTo>
                  <a:lnTo>
                    <a:pt x="782" y="728"/>
                  </a:lnTo>
                  <a:lnTo>
                    <a:pt x="786" y="728"/>
                  </a:lnTo>
                  <a:lnTo>
                    <a:pt x="794" y="724"/>
                  </a:lnTo>
                  <a:lnTo>
                    <a:pt x="794" y="748"/>
                  </a:lnTo>
                  <a:lnTo>
                    <a:pt x="794" y="756"/>
                  </a:lnTo>
                  <a:lnTo>
                    <a:pt x="792" y="760"/>
                  </a:lnTo>
                  <a:lnTo>
                    <a:pt x="790" y="764"/>
                  </a:lnTo>
                  <a:lnTo>
                    <a:pt x="786" y="768"/>
                  </a:lnTo>
                  <a:lnTo>
                    <a:pt x="776" y="774"/>
                  </a:lnTo>
                  <a:lnTo>
                    <a:pt x="764" y="778"/>
                  </a:lnTo>
                  <a:lnTo>
                    <a:pt x="758" y="780"/>
                  </a:lnTo>
                  <a:lnTo>
                    <a:pt x="750" y="786"/>
                  </a:lnTo>
                  <a:lnTo>
                    <a:pt x="738" y="798"/>
                  </a:lnTo>
                  <a:lnTo>
                    <a:pt x="724" y="818"/>
                  </a:lnTo>
                  <a:lnTo>
                    <a:pt x="708" y="844"/>
                  </a:lnTo>
                  <a:lnTo>
                    <a:pt x="706" y="844"/>
                  </a:lnTo>
                  <a:lnTo>
                    <a:pt x="682" y="860"/>
                  </a:lnTo>
                  <a:lnTo>
                    <a:pt x="688" y="860"/>
                  </a:lnTo>
                  <a:lnTo>
                    <a:pt x="688" y="862"/>
                  </a:lnTo>
                  <a:lnTo>
                    <a:pt x="688" y="864"/>
                  </a:lnTo>
                  <a:lnTo>
                    <a:pt x="686" y="868"/>
                  </a:lnTo>
                  <a:lnTo>
                    <a:pt x="678" y="868"/>
                  </a:lnTo>
                  <a:lnTo>
                    <a:pt x="610" y="868"/>
                  </a:lnTo>
                  <a:lnTo>
                    <a:pt x="584" y="868"/>
                  </a:lnTo>
                  <a:lnTo>
                    <a:pt x="558" y="870"/>
                  </a:lnTo>
                  <a:lnTo>
                    <a:pt x="532" y="874"/>
                  </a:lnTo>
                  <a:lnTo>
                    <a:pt x="510" y="882"/>
                  </a:lnTo>
                  <a:lnTo>
                    <a:pt x="488" y="890"/>
                  </a:lnTo>
                  <a:lnTo>
                    <a:pt x="468" y="900"/>
                  </a:lnTo>
                  <a:lnTo>
                    <a:pt x="450" y="914"/>
                  </a:lnTo>
                  <a:lnTo>
                    <a:pt x="434" y="928"/>
                  </a:lnTo>
                  <a:lnTo>
                    <a:pt x="432" y="930"/>
                  </a:lnTo>
                  <a:lnTo>
                    <a:pt x="430" y="930"/>
                  </a:lnTo>
                  <a:lnTo>
                    <a:pt x="402" y="934"/>
                  </a:lnTo>
                  <a:lnTo>
                    <a:pt x="400" y="934"/>
                  </a:lnTo>
                  <a:lnTo>
                    <a:pt x="398" y="934"/>
                  </a:lnTo>
                  <a:lnTo>
                    <a:pt x="390" y="916"/>
                  </a:lnTo>
                  <a:lnTo>
                    <a:pt x="362" y="922"/>
                  </a:lnTo>
                  <a:lnTo>
                    <a:pt x="350" y="922"/>
                  </a:lnTo>
                  <a:lnTo>
                    <a:pt x="336" y="920"/>
                  </a:lnTo>
                  <a:lnTo>
                    <a:pt x="320" y="916"/>
                  </a:lnTo>
                  <a:lnTo>
                    <a:pt x="304" y="908"/>
                  </a:lnTo>
                  <a:lnTo>
                    <a:pt x="290" y="900"/>
                  </a:lnTo>
                  <a:lnTo>
                    <a:pt x="274" y="892"/>
                  </a:lnTo>
                  <a:lnTo>
                    <a:pt x="246" y="872"/>
                  </a:lnTo>
                  <a:lnTo>
                    <a:pt x="238" y="866"/>
                  </a:lnTo>
                  <a:lnTo>
                    <a:pt x="226" y="860"/>
                  </a:lnTo>
                  <a:lnTo>
                    <a:pt x="214" y="856"/>
                  </a:lnTo>
                  <a:lnTo>
                    <a:pt x="202" y="854"/>
                  </a:lnTo>
                  <a:lnTo>
                    <a:pt x="176" y="852"/>
                  </a:lnTo>
                  <a:lnTo>
                    <a:pt x="148" y="856"/>
                  </a:lnTo>
                  <a:lnTo>
                    <a:pt x="116" y="858"/>
                  </a:lnTo>
                  <a:lnTo>
                    <a:pt x="86" y="856"/>
                  </a:lnTo>
                  <a:lnTo>
                    <a:pt x="68" y="854"/>
                  </a:lnTo>
                  <a:lnTo>
                    <a:pt x="48" y="852"/>
                  </a:lnTo>
                  <a:lnTo>
                    <a:pt x="2" y="838"/>
                  </a:lnTo>
                  <a:lnTo>
                    <a:pt x="0" y="844"/>
                  </a:lnTo>
                  <a:lnTo>
                    <a:pt x="2" y="844"/>
                  </a:lnTo>
                  <a:lnTo>
                    <a:pt x="2" y="852"/>
                  </a:lnTo>
                  <a:lnTo>
                    <a:pt x="10" y="868"/>
                  </a:lnTo>
                  <a:lnTo>
                    <a:pt x="26" y="888"/>
                  </a:lnTo>
                  <a:lnTo>
                    <a:pt x="28" y="892"/>
                  </a:lnTo>
                  <a:lnTo>
                    <a:pt x="24" y="906"/>
                  </a:lnTo>
                  <a:lnTo>
                    <a:pt x="24" y="908"/>
                  </a:lnTo>
                  <a:lnTo>
                    <a:pt x="14" y="920"/>
                  </a:lnTo>
                  <a:lnTo>
                    <a:pt x="24" y="930"/>
                  </a:lnTo>
                  <a:lnTo>
                    <a:pt x="30" y="936"/>
                  </a:lnTo>
                  <a:lnTo>
                    <a:pt x="30" y="940"/>
                  </a:lnTo>
                  <a:lnTo>
                    <a:pt x="34" y="956"/>
                  </a:lnTo>
                  <a:lnTo>
                    <a:pt x="46" y="968"/>
                  </a:lnTo>
                  <a:lnTo>
                    <a:pt x="46" y="970"/>
                  </a:lnTo>
                  <a:lnTo>
                    <a:pt x="46" y="980"/>
                  </a:lnTo>
                  <a:lnTo>
                    <a:pt x="46" y="988"/>
                  </a:lnTo>
                  <a:lnTo>
                    <a:pt x="54" y="994"/>
                  </a:lnTo>
                  <a:lnTo>
                    <a:pt x="58" y="992"/>
                  </a:lnTo>
                  <a:lnTo>
                    <a:pt x="60" y="990"/>
                  </a:lnTo>
                  <a:lnTo>
                    <a:pt x="64" y="982"/>
                  </a:lnTo>
                  <a:lnTo>
                    <a:pt x="72" y="980"/>
                  </a:lnTo>
                  <a:lnTo>
                    <a:pt x="78" y="976"/>
                  </a:lnTo>
                  <a:lnTo>
                    <a:pt x="120" y="972"/>
                  </a:lnTo>
                  <a:lnTo>
                    <a:pt x="138" y="966"/>
                  </a:lnTo>
                  <a:lnTo>
                    <a:pt x="142" y="964"/>
                  </a:lnTo>
                  <a:lnTo>
                    <a:pt x="150" y="984"/>
                  </a:lnTo>
                  <a:lnTo>
                    <a:pt x="150" y="990"/>
                  </a:lnTo>
                  <a:lnTo>
                    <a:pt x="148" y="996"/>
                  </a:lnTo>
                  <a:lnTo>
                    <a:pt x="126" y="1028"/>
                  </a:lnTo>
                  <a:lnTo>
                    <a:pt x="126" y="1034"/>
                  </a:lnTo>
                  <a:lnTo>
                    <a:pt x="138" y="1044"/>
                  </a:lnTo>
                  <a:lnTo>
                    <a:pt x="148" y="1052"/>
                  </a:lnTo>
                  <a:lnTo>
                    <a:pt x="156" y="1060"/>
                  </a:lnTo>
                  <a:lnTo>
                    <a:pt x="162" y="1064"/>
                  </a:lnTo>
                  <a:lnTo>
                    <a:pt x="170" y="1068"/>
                  </a:lnTo>
                  <a:lnTo>
                    <a:pt x="178" y="1076"/>
                  </a:lnTo>
                  <a:lnTo>
                    <a:pt x="178" y="1078"/>
                  </a:lnTo>
                  <a:lnTo>
                    <a:pt x="186" y="1082"/>
                  </a:lnTo>
                  <a:lnTo>
                    <a:pt x="190" y="1082"/>
                  </a:lnTo>
                  <a:lnTo>
                    <a:pt x="192" y="1092"/>
                  </a:lnTo>
                  <a:lnTo>
                    <a:pt x="194" y="1100"/>
                  </a:lnTo>
                  <a:lnTo>
                    <a:pt x="196" y="1112"/>
                  </a:lnTo>
                  <a:lnTo>
                    <a:pt x="216" y="1116"/>
                  </a:lnTo>
                  <a:lnTo>
                    <a:pt x="218" y="1116"/>
                  </a:lnTo>
                  <a:lnTo>
                    <a:pt x="218" y="1118"/>
                  </a:lnTo>
                  <a:lnTo>
                    <a:pt x="220" y="1120"/>
                  </a:lnTo>
                  <a:lnTo>
                    <a:pt x="226" y="1130"/>
                  </a:lnTo>
                  <a:lnTo>
                    <a:pt x="242" y="1136"/>
                  </a:lnTo>
                  <a:lnTo>
                    <a:pt x="252" y="1130"/>
                  </a:lnTo>
                  <a:lnTo>
                    <a:pt x="250" y="1124"/>
                  </a:lnTo>
                  <a:lnTo>
                    <a:pt x="240" y="1114"/>
                  </a:lnTo>
                  <a:lnTo>
                    <a:pt x="242" y="1112"/>
                  </a:lnTo>
                  <a:lnTo>
                    <a:pt x="250" y="1094"/>
                  </a:lnTo>
                  <a:lnTo>
                    <a:pt x="270" y="1094"/>
                  </a:lnTo>
                  <a:lnTo>
                    <a:pt x="270" y="1096"/>
                  </a:lnTo>
                  <a:lnTo>
                    <a:pt x="298" y="1104"/>
                  </a:lnTo>
                  <a:lnTo>
                    <a:pt x="314" y="1102"/>
                  </a:lnTo>
                  <a:lnTo>
                    <a:pt x="326" y="1092"/>
                  </a:lnTo>
                  <a:lnTo>
                    <a:pt x="334" y="1080"/>
                  </a:lnTo>
                  <a:lnTo>
                    <a:pt x="342" y="1074"/>
                  </a:lnTo>
                  <a:lnTo>
                    <a:pt x="348" y="1070"/>
                  </a:lnTo>
                  <a:lnTo>
                    <a:pt x="354" y="1072"/>
                  </a:lnTo>
                  <a:lnTo>
                    <a:pt x="360" y="1070"/>
                  </a:lnTo>
                  <a:lnTo>
                    <a:pt x="368" y="1072"/>
                  </a:lnTo>
                  <a:lnTo>
                    <a:pt x="374" y="1072"/>
                  </a:lnTo>
                  <a:lnTo>
                    <a:pt x="374" y="1076"/>
                  </a:lnTo>
                  <a:lnTo>
                    <a:pt x="378" y="1084"/>
                  </a:lnTo>
                  <a:lnTo>
                    <a:pt x="382" y="1096"/>
                  </a:lnTo>
                  <a:lnTo>
                    <a:pt x="386" y="1108"/>
                  </a:lnTo>
                  <a:lnTo>
                    <a:pt x="386" y="1110"/>
                  </a:lnTo>
                  <a:lnTo>
                    <a:pt x="382" y="1124"/>
                  </a:lnTo>
                  <a:lnTo>
                    <a:pt x="368" y="1140"/>
                  </a:lnTo>
                  <a:lnTo>
                    <a:pt x="366" y="1142"/>
                  </a:lnTo>
                  <a:lnTo>
                    <a:pt x="338" y="1154"/>
                  </a:lnTo>
                  <a:lnTo>
                    <a:pt x="334" y="1162"/>
                  </a:lnTo>
                  <a:lnTo>
                    <a:pt x="330" y="1186"/>
                  </a:lnTo>
                  <a:lnTo>
                    <a:pt x="332" y="1196"/>
                  </a:lnTo>
                  <a:lnTo>
                    <a:pt x="340" y="1208"/>
                  </a:lnTo>
                  <a:lnTo>
                    <a:pt x="342" y="1212"/>
                  </a:lnTo>
                  <a:lnTo>
                    <a:pt x="352" y="1218"/>
                  </a:lnTo>
                  <a:lnTo>
                    <a:pt x="386" y="1218"/>
                  </a:lnTo>
                  <a:lnTo>
                    <a:pt x="414" y="1214"/>
                  </a:lnTo>
                  <a:lnTo>
                    <a:pt x="418" y="1210"/>
                  </a:lnTo>
                  <a:lnTo>
                    <a:pt x="424" y="1204"/>
                  </a:lnTo>
                  <a:lnTo>
                    <a:pt x="428" y="1204"/>
                  </a:lnTo>
                  <a:lnTo>
                    <a:pt x="448" y="1206"/>
                  </a:lnTo>
                  <a:lnTo>
                    <a:pt x="450" y="1204"/>
                  </a:lnTo>
                  <a:lnTo>
                    <a:pt x="448" y="1196"/>
                  </a:lnTo>
                  <a:lnTo>
                    <a:pt x="450" y="1188"/>
                  </a:lnTo>
                  <a:lnTo>
                    <a:pt x="458" y="1174"/>
                  </a:lnTo>
                  <a:lnTo>
                    <a:pt x="458" y="1148"/>
                  </a:lnTo>
                  <a:lnTo>
                    <a:pt x="474" y="1106"/>
                  </a:lnTo>
                  <a:lnTo>
                    <a:pt x="474" y="1104"/>
                  </a:lnTo>
                  <a:lnTo>
                    <a:pt x="500" y="1084"/>
                  </a:lnTo>
                  <a:lnTo>
                    <a:pt x="502" y="1082"/>
                  </a:lnTo>
                  <a:lnTo>
                    <a:pt x="522" y="1092"/>
                  </a:lnTo>
                  <a:lnTo>
                    <a:pt x="536" y="1102"/>
                  </a:lnTo>
                  <a:lnTo>
                    <a:pt x="538" y="1108"/>
                  </a:lnTo>
                  <a:lnTo>
                    <a:pt x="540" y="1110"/>
                  </a:lnTo>
                  <a:lnTo>
                    <a:pt x="538" y="1128"/>
                  </a:lnTo>
                  <a:lnTo>
                    <a:pt x="530" y="1140"/>
                  </a:lnTo>
                  <a:lnTo>
                    <a:pt x="526" y="1156"/>
                  </a:lnTo>
                  <a:lnTo>
                    <a:pt x="526" y="1172"/>
                  </a:lnTo>
                  <a:lnTo>
                    <a:pt x="530" y="1180"/>
                  </a:lnTo>
                  <a:lnTo>
                    <a:pt x="538" y="1180"/>
                  </a:lnTo>
                  <a:lnTo>
                    <a:pt x="540" y="1180"/>
                  </a:lnTo>
                  <a:lnTo>
                    <a:pt x="552" y="1180"/>
                  </a:lnTo>
                  <a:lnTo>
                    <a:pt x="556" y="1182"/>
                  </a:lnTo>
                  <a:lnTo>
                    <a:pt x="560" y="1186"/>
                  </a:lnTo>
                  <a:lnTo>
                    <a:pt x="566" y="1196"/>
                  </a:lnTo>
                  <a:lnTo>
                    <a:pt x="572" y="1200"/>
                  </a:lnTo>
                  <a:lnTo>
                    <a:pt x="574" y="1200"/>
                  </a:lnTo>
                  <a:lnTo>
                    <a:pt x="602" y="1212"/>
                  </a:lnTo>
                  <a:lnTo>
                    <a:pt x="614" y="1216"/>
                  </a:lnTo>
                  <a:lnTo>
                    <a:pt x="630" y="1214"/>
                  </a:lnTo>
                  <a:lnTo>
                    <a:pt x="638" y="1204"/>
                  </a:lnTo>
                  <a:lnTo>
                    <a:pt x="646" y="1164"/>
                  </a:lnTo>
                  <a:lnTo>
                    <a:pt x="648" y="1144"/>
                  </a:lnTo>
                  <a:lnTo>
                    <a:pt x="648" y="1142"/>
                  </a:lnTo>
                  <a:lnTo>
                    <a:pt x="650" y="1140"/>
                  </a:lnTo>
                  <a:lnTo>
                    <a:pt x="666" y="1128"/>
                  </a:lnTo>
                  <a:lnTo>
                    <a:pt x="674" y="1116"/>
                  </a:lnTo>
                  <a:lnTo>
                    <a:pt x="690" y="1108"/>
                  </a:lnTo>
                  <a:lnTo>
                    <a:pt x="700" y="1102"/>
                  </a:lnTo>
                  <a:lnTo>
                    <a:pt x="712" y="1098"/>
                  </a:lnTo>
                  <a:lnTo>
                    <a:pt x="706" y="1074"/>
                  </a:lnTo>
                  <a:lnTo>
                    <a:pt x="734" y="1076"/>
                  </a:lnTo>
                  <a:lnTo>
                    <a:pt x="734" y="1078"/>
                  </a:lnTo>
                  <a:lnTo>
                    <a:pt x="748" y="1084"/>
                  </a:lnTo>
                  <a:lnTo>
                    <a:pt x="748" y="1082"/>
                  </a:lnTo>
                  <a:lnTo>
                    <a:pt x="752" y="1068"/>
                  </a:lnTo>
                  <a:lnTo>
                    <a:pt x="752" y="1064"/>
                  </a:lnTo>
                  <a:lnTo>
                    <a:pt x="754" y="1066"/>
                  </a:lnTo>
                  <a:lnTo>
                    <a:pt x="756" y="1066"/>
                  </a:lnTo>
                  <a:lnTo>
                    <a:pt x="768" y="1068"/>
                  </a:lnTo>
                  <a:lnTo>
                    <a:pt x="774" y="1068"/>
                  </a:lnTo>
                  <a:lnTo>
                    <a:pt x="786" y="1056"/>
                  </a:lnTo>
                  <a:lnTo>
                    <a:pt x="788" y="1056"/>
                  </a:lnTo>
                  <a:lnTo>
                    <a:pt x="788" y="1054"/>
                  </a:lnTo>
                  <a:lnTo>
                    <a:pt x="790" y="1054"/>
                  </a:lnTo>
                  <a:lnTo>
                    <a:pt x="806" y="1052"/>
                  </a:lnTo>
                  <a:lnTo>
                    <a:pt x="818" y="1038"/>
                  </a:lnTo>
                  <a:lnTo>
                    <a:pt x="826" y="1028"/>
                  </a:lnTo>
                  <a:lnTo>
                    <a:pt x="826" y="1016"/>
                  </a:lnTo>
                  <a:lnTo>
                    <a:pt x="828" y="1010"/>
                  </a:lnTo>
                  <a:lnTo>
                    <a:pt x="834" y="1004"/>
                  </a:lnTo>
                  <a:lnTo>
                    <a:pt x="836" y="1004"/>
                  </a:lnTo>
                  <a:lnTo>
                    <a:pt x="850" y="1006"/>
                  </a:lnTo>
                  <a:lnTo>
                    <a:pt x="858" y="1002"/>
                  </a:lnTo>
                  <a:lnTo>
                    <a:pt x="860" y="992"/>
                  </a:lnTo>
                  <a:lnTo>
                    <a:pt x="876" y="986"/>
                  </a:lnTo>
                  <a:lnTo>
                    <a:pt x="878" y="986"/>
                  </a:lnTo>
                  <a:lnTo>
                    <a:pt x="898" y="988"/>
                  </a:lnTo>
                  <a:lnTo>
                    <a:pt x="914" y="984"/>
                  </a:lnTo>
                  <a:lnTo>
                    <a:pt x="922" y="976"/>
                  </a:lnTo>
                  <a:lnTo>
                    <a:pt x="930" y="962"/>
                  </a:lnTo>
                  <a:lnTo>
                    <a:pt x="918" y="950"/>
                  </a:lnTo>
                  <a:lnTo>
                    <a:pt x="918" y="948"/>
                  </a:lnTo>
                  <a:lnTo>
                    <a:pt x="914" y="940"/>
                  </a:lnTo>
                  <a:lnTo>
                    <a:pt x="912" y="924"/>
                  </a:lnTo>
                  <a:lnTo>
                    <a:pt x="918" y="912"/>
                  </a:lnTo>
                  <a:lnTo>
                    <a:pt x="920" y="904"/>
                  </a:lnTo>
                  <a:lnTo>
                    <a:pt x="928" y="896"/>
                  </a:lnTo>
                  <a:lnTo>
                    <a:pt x="936" y="878"/>
                  </a:lnTo>
                  <a:lnTo>
                    <a:pt x="936" y="876"/>
                  </a:lnTo>
                  <a:lnTo>
                    <a:pt x="938" y="876"/>
                  </a:lnTo>
                  <a:lnTo>
                    <a:pt x="946" y="864"/>
                  </a:lnTo>
                  <a:lnTo>
                    <a:pt x="958" y="840"/>
                  </a:lnTo>
                  <a:lnTo>
                    <a:pt x="968" y="856"/>
                  </a:lnTo>
                  <a:lnTo>
                    <a:pt x="970" y="856"/>
                  </a:lnTo>
                  <a:lnTo>
                    <a:pt x="970" y="858"/>
                  </a:lnTo>
                  <a:lnTo>
                    <a:pt x="974" y="874"/>
                  </a:lnTo>
                  <a:lnTo>
                    <a:pt x="976" y="890"/>
                  </a:lnTo>
                  <a:lnTo>
                    <a:pt x="986" y="896"/>
                  </a:lnTo>
                  <a:lnTo>
                    <a:pt x="988" y="896"/>
                  </a:lnTo>
                  <a:lnTo>
                    <a:pt x="990" y="896"/>
                  </a:lnTo>
                  <a:lnTo>
                    <a:pt x="992" y="896"/>
                  </a:lnTo>
                  <a:lnTo>
                    <a:pt x="1002" y="880"/>
                  </a:lnTo>
                  <a:lnTo>
                    <a:pt x="1006" y="864"/>
                  </a:lnTo>
                  <a:lnTo>
                    <a:pt x="1010" y="864"/>
                  </a:lnTo>
                  <a:lnTo>
                    <a:pt x="1012" y="864"/>
                  </a:lnTo>
                  <a:lnTo>
                    <a:pt x="1034" y="872"/>
                  </a:lnTo>
                  <a:lnTo>
                    <a:pt x="1046" y="864"/>
                  </a:lnTo>
                  <a:lnTo>
                    <a:pt x="1048" y="864"/>
                  </a:lnTo>
                  <a:lnTo>
                    <a:pt x="1060" y="862"/>
                  </a:lnTo>
                  <a:lnTo>
                    <a:pt x="1068" y="848"/>
                  </a:lnTo>
                  <a:lnTo>
                    <a:pt x="1068" y="832"/>
                  </a:lnTo>
                  <a:lnTo>
                    <a:pt x="1074" y="806"/>
                  </a:lnTo>
                  <a:lnTo>
                    <a:pt x="1074" y="808"/>
                  </a:lnTo>
                  <a:lnTo>
                    <a:pt x="1078" y="808"/>
                  </a:lnTo>
                  <a:lnTo>
                    <a:pt x="1094" y="812"/>
                  </a:lnTo>
                  <a:lnTo>
                    <a:pt x="1102" y="796"/>
                  </a:lnTo>
                  <a:lnTo>
                    <a:pt x="1104" y="796"/>
                  </a:lnTo>
                  <a:lnTo>
                    <a:pt x="1106" y="796"/>
                  </a:lnTo>
                  <a:lnTo>
                    <a:pt x="1122" y="796"/>
                  </a:lnTo>
                  <a:lnTo>
                    <a:pt x="1124" y="796"/>
                  </a:lnTo>
                  <a:lnTo>
                    <a:pt x="1126" y="796"/>
                  </a:lnTo>
                  <a:lnTo>
                    <a:pt x="1134" y="808"/>
                  </a:lnTo>
                  <a:lnTo>
                    <a:pt x="1134" y="810"/>
                  </a:lnTo>
                  <a:lnTo>
                    <a:pt x="1134" y="812"/>
                  </a:lnTo>
                  <a:lnTo>
                    <a:pt x="1136" y="828"/>
                  </a:lnTo>
                  <a:lnTo>
                    <a:pt x="1144" y="834"/>
                  </a:lnTo>
                  <a:lnTo>
                    <a:pt x="1154" y="824"/>
                  </a:lnTo>
                  <a:lnTo>
                    <a:pt x="1158" y="828"/>
                  </a:lnTo>
                  <a:lnTo>
                    <a:pt x="1162" y="834"/>
                  </a:lnTo>
                  <a:lnTo>
                    <a:pt x="1162" y="840"/>
                  </a:lnTo>
                  <a:lnTo>
                    <a:pt x="1162" y="854"/>
                  </a:lnTo>
                  <a:lnTo>
                    <a:pt x="1158" y="868"/>
                  </a:lnTo>
                  <a:lnTo>
                    <a:pt x="1162" y="876"/>
                  </a:lnTo>
                  <a:lnTo>
                    <a:pt x="1170" y="884"/>
                  </a:lnTo>
                  <a:lnTo>
                    <a:pt x="1202" y="888"/>
                  </a:lnTo>
                  <a:lnTo>
                    <a:pt x="1204" y="890"/>
                  </a:lnTo>
                  <a:lnTo>
                    <a:pt x="1206" y="890"/>
                  </a:lnTo>
                  <a:lnTo>
                    <a:pt x="1208" y="892"/>
                  </a:lnTo>
                  <a:lnTo>
                    <a:pt x="1218" y="880"/>
                  </a:lnTo>
                  <a:lnTo>
                    <a:pt x="1226" y="872"/>
                  </a:lnTo>
                  <a:lnTo>
                    <a:pt x="1222" y="860"/>
                  </a:lnTo>
                  <a:lnTo>
                    <a:pt x="1214" y="808"/>
                  </a:lnTo>
                  <a:lnTo>
                    <a:pt x="1238" y="820"/>
                  </a:lnTo>
                  <a:lnTo>
                    <a:pt x="1250" y="832"/>
                  </a:lnTo>
                  <a:lnTo>
                    <a:pt x="1256" y="838"/>
                  </a:lnTo>
                  <a:lnTo>
                    <a:pt x="1266" y="832"/>
                  </a:lnTo>
                  <a:lnTo>
                    <a:pt x="1298" y="796"/>
                  </a:lnTo>
                  <a:lnTo>
                    <a:pt x="1300" y="796"/>
                  </a:lnTo>
                  <a:lnTo>
                    <a:pt x="1312" y="786"/>
                  </a:lnTo>
                  <a:lnTo>
                    <a:pt x="1326" y="768"/>
                  </a:lnTo>
                  <a:lnTo>
                    <a:pt x="1326" y="766"/>
                  </a:lnTo>
                  <a:lnTo>
                    <a:pt x="1344" y="770"/>
                  </a:lnTo>
                  <a:lnTo>
                    <a:pt x="1354" y="770"/>
                  </a:lnTo>
                  <a:lnTo>
                    <a:pt x="1354" y="762"/>
                  </a:lnTo>
                  <a:lnTo>
                    <a:pt x="1356" y="756"/>
                  </a:lnTo>
                  <a:lnTo>
                    <a:pt x="1370" y="740"/>
                  </a:lnTo>
                  <a:lnTo>
                    <a:pt x="1374" y="736"/>
                  </a:lnTo>
                  <a:lnTo>
                    <a:pt x="1390" y="742"/>
                  </a:lnTo>
                  <a:lnTo>
                    <a:pt x="1408" y="740"/>
                  </a:lnTo>
                  <a:lnTo>
                    <a:pt x="1422" y="726"/>
                  </a:lnTo>
                  <a:lnTo>
                    <a:pt x="1428" y="714"/>
                  </a:lnTo>
                  <a:lnTo>
                    <a:pt x="1424" y="708"/>
                  </a:lnTo>
                  <a:lnTo>
                    <a:pt x="1412" y="714"/>
                  </a:lnTo>
                  <a:lnTo>
                    <a:pt x="1412" y="712"/>
                  </a:lnTo>
                  <a:lnTo>
                    <a:pt x="1410" y="712"/>
                  </a:lnTo>
                  <a:lnTo>
                    <a:pt x="1396" y="700"/>
                  </a:lnTo>
                  <a:lnTo>
                    <a:pt x="1396" y="698"/>
                  </a:lnTo>
                  <a:lnTo>
                    <a:pt x="1402" y="676"/>
                  </a:lnTo>
                  <a:lnTo>
                    <a:pt x="1402" y="660"/>
                  </a:lnTo>
                  <a:lnTo>
                    <a:pt x="1398" y="648"/>
                  </a:lnTo>
                  <a:lnTo>
                    <a:pt x="1388" y="644"/>
                  </a:lnTo>
                  <a:lnTo>
                    <a:pt x="1388" y="642"/>
                  </a:lnTo>
                  <a:lnTo>
                    <a:pt x="1386" y="642"/>
                  </a:lnTo>
                  <a:lnTo>
                    <a:pt x="1386" y="640"/>
                  </a:lnTo>
                  <a:lnTo>
                    <a:pt x="1376" y="622"/>
                  </a:lnTo>
                  <a:lnTo>
                    <a:pt x="1374" y="620"/>
                  </a:lnTo>
                  <a:lnTo>
                    <a:pt x="1362" y="636"/>
                  </a:lnTo>
                  <a:lnTo>
                    <a:pt x="1348" y="644"/>
                  </a:lnTo>
                  <a:lnTo>
                    <a:pt x="1344" y="646"/>
                  </a:lnTo>
                  <a:lnTo>
                    <a:pt x="1344" y="644"/>
                  </a:lnTo>
                  <a:lnTo>
                    <a:pt x="1342" y="644"/>
                  </a:lnTo>
                  <a:lnTo>
                    <a:pt x="1328" y="630"/>
                  </a:lnTo>
                  <a:lnTo>
                    <a:pt x="1328" y="628"/>
                  </a:lnTo>
                  <a:lnTo>
                    <a:pt x="1318" y="606"/>
                  </a:lnTo>
                  <a:lnTo>
                    <a:pt x="1314" y="590"/>
                  </a:lnTo>
                  <a:lnTo>
                    <a:pt x="1314" y="588"/>
                  </a:lnTo>
                  <a:lnTo>
                    <a:pt x="1314" y="564"/>
                  </a:lnTo>
                  <a:lnTo>
                    <a:pt x="1312" y="550"/>
                  </a:lnTo>
                  <a:lnTo>
                    <a:pt x="1300" y="546"/>
                  </a:lnTo>
                  <a:lnTo>
                    <a:pt x="1274" y="526"/>
                  </a:lnTo>
                  <a:lnTo>
                    <a:pt x="1276" y="524"/>
                  </a:lnTo>
                  <a:lnTo>
                    <a:pt x="1288" y="510"/>
                  </a:lnTo>
                  <a:lnTo>
                    <a:pt x="1288" y="508"/>
                  </a:lnTo>
                  <a:lnTo>
                    <a:pt x="1290" y="508"/>
                  </a:lnTo>
                  <a:lnTo>
                    <a:pt x="1302" y="508"/>
                  </a:lnTo>
                  <a:lnTo>
                    <a:pt x="1304" y="508"/>
                  </a:lnTo>
                  <a:lnTo>
                    <a:pt x="1310" y="510"/>
                  </a:lnTo>
                  <a:lnTo>
                    <a:pt x="1314" y="514"/>
                  </a:lnTo>
                  <a:lnTo>
                    <a:pt x="1326" y="522"/>
                  </a:lnTo>
                  <a:lnTo>
                    <a:pt x="1338" y="512"/>
                  </a:lnTo>
                  <a:lnTo>
                    <a:pt x="1346" y="500"/>
                  </a:lnTo>
                  <a:lnTo>
                    <a:pt x="1346" y="490"/>
                  </a:lnTo>
                  <a:lnTo>
                    <a:pt x="1344" y="464"/>
                  </a:lnTo>
                  <a:lnTo>
                    <a:pt x="1342" y="454"/>
                  </a:lnTo>
                  <a:lnTo>
                    <a:pt x="1324" y="452"/>
                  </a:lnTo>
                  <a:lnTo>
                    <a:pt x="1324" y="440"/>
                  </a:lnTo>
                  <a:lnTo>
                    <a:pt x="1308" y="420"/>
                  </a:lnTo>
                  <a:lnTo>
                    <a:pt x="1306" y="420"/>
                  </a:lnTo>
                  <a:lnTo>
                    <a:pt x="1298" y="406"/>
                  </a:lnTo>
                  <a:lnTo>
                    <a:pt x="1298" y="404"/>
                  </a:lnTo>
                  <a:lnTo>
                    <a:pt x="1298" y="402"/>
                  </a:lnTo>
                  <a:lnTo>
                    <a:pt x="1314" y="380"/>
                  </a:lnTo>
                  <a:lnTo>
                    <a:pt x="1314" y="378"/>
                  </a:lnTo>
                  <a:lnTo>
                    <a:pt x="1316" y="378"/>
                  </a:lnTo>
                  <a:lnTo>
                    <a:pt x="1316" y="376"/>
                  </a:lnTo>
                  <a:lnTo>
                    <a:pt x="1318" y="376"/>
                  </a:lnTo>
                  <a:lnTo>
                    <a:pt x="1324" y="376"/>
                  </a:lnTo>
                  <a:lnTo>
                    <a:pt x="1334" y="368"/>
                  </a:lnTo>
                  <a:lnTo>
                    <a:pt x="1344" y="336"/>
                  </a:lnTo>
                  <a:lnTo>
                    <a:pt x="1358" y="322"/>
                  </a:lnTo>
                  <a:lnTo>
                    <a:pt x="1358" y="320"/>
                  </a:lnTo>
                  <a:lnTo>
                    <a:pt x="1374" y="316"/>
                  </a:lnTo>
                  <a:lnTo>
                    <a:pt x="1374" y="318"/>
                  </a:lnTo>
                  <a:lnTo>
                    <a:pt x="1382" y="326"/>
                  </a:lnTo>
                  <a:lnTo>
                    <a:pt x="1386" y="328"/>
                  </a:lnTo>
                  <a:lnTo>
                    <a:pt x="1392" y="302"/>
                  </a:lnTo>
                  <a:lnTo>
                    <a:pt x="1386" y="284"/>
                  </a:lnTo>
                  <a:lnTo>
                    <a:pt x="1386" y="282"/>
                  </a:lnTo>
                  <a:lnTo>
                    <a:pt x="1388" y="262"/>
                  </a:lnTo>
                  <a:lnTo>
                    <a:pt x="1388" y="260"/>
                  </a:lnTo>
                  <a:lnTo>
                    <a:pt x="1398" y="250"/>
                  </a:lnTo>
                  <a:lnTo>
                    <a:pt x="1404" y="240"/>
                  </a:lnTo>
                  <a:lnTo>
                    <a:pt x="1404" y="230"/>
                  </a:lnTo>
                  <a:lnTo>
                    <a:pt x="1402" y="220"/>
                  </a:lnTo>
                  <a:lnTo>
                    <a:pt x="1398" y="204"/>
                  </a:lnTo>
                  <a:lnTo>
                    <a:pt x="1398" y="186"/>
                  </a:lnTo>
                  <a:lnTo>
                    <a:pt x="1398" y="184"/>
                  </a:lnTo>
                  <a:lnTo>
                    <a:pt x="1402" y="168"/>
                  </a:lnTo>
                  <a:lnTo>
                    <a:pt x="1398" y="158"/>
                  </a:lnTo>
                  <a:lnTo>
                    <a:pt x="1396" y="152"/>
                  </a:lnTo>
                  <a:lnTo>
                    <a:pt x="1398" y="128"/>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49" name="甘肃"/>
            <p:cNvSpPr/>
            <p:nvPr/>
          </p:nvSpPr>
          <p:spPr bwMode="auto">
            <a:xfrm>
              <a:off x="3594100" y="2528888"/>
              <a:ext cx="1666875" cy="1411287"/>
            </a:xfrm>
            <a:custGeom>
              <a:avLst/>
              <a:gdLst>
                <a:gd name="T0" fmla="*/ 2147483646 w 912"/>
                <a:gd name="T1" fmla="*/ 2147483646 h 772"/>
                <a:gd name="T2" fmla="*/ 2147483646 w 912"/>
                <a:gd name="T3" fmla="*/ 2147483646 h 772"/>
                <a:gd name="T4" fmla="*/ 2147483646 w 912"/>
                <a:gd name="T5" fmla="*/ 2147483646 h 772"/>
                <a:gd name="T6" fmla="*/ 2147483646 w 912"/>
                <a:gd name="T7" fmla="*/ 2147483646 h 772"/>
                <a:gd name="T8" fmla="*/ 2147483646 w 912"/>
                <a:gd name="T9" fmla="*/ 2147483646 h 772"/>
                <a:gd name="T10" fmla="*/ 2147483646 w 912"/>
                <a:gd name="T11" fmla="*/ 2147483646 h 772"/>
                <a:gd name="T12" fmla="*/ 2147483646 w 912"/>
                <a:gd name="T13" fmla="*/ 2147483646 h 772"/>
                <a:gd name="T14" fmla="*/ 2147483646 w 912"/>
                <a:gd name="T15" fmla="*/ 2147483646 h 772"/>
                <a:gd name="T16" fmla="*/ 2147483646 w 912"/>
                <a:gd name="T17" fmla="*/ 2147483646 h 772"/>
                <a:gd name="T18" fmla="*/ 2147483646 w 912"/>
                <a:gd name="T19" fmla="*/ 2147483646 h 772"/>
                <a:gd name="T20" fmla="*/ 2147483646 w 912"/>
                <a:gd name="T21" fmla="*/ 2147483646 h 772"/>
                <a:gd name="T22" fmla="*/ 2147483646 w 912"/>
                <a:gd name="T23" fmla="*/ 2147483646 h 772"/>
                <a:gd name="T24" fmla="*/ 2147483646 w 912"/>
                <a:gd name="T25" fmla="*/ 2147483646 h 772"/>
                <a:gd name="T26" fmla="*/ 2147483646 w 912"/>
                <a:gd name="T27" fmla="*/ 2147483646 h 772"/>
                <a:gd name="T28" fmla="*/ 2147483646 w 912"/>
                <a:gd name="T29" fmla="*/ 2147483646 h 772"/>
                <a:gd name="T30" fmla="*/ 2147483646 w 912"/>
                <a:gd name="T31" fmla="*/ 2147483646 h 772"/>
                <a:gd name="T32" fmla="*/ 2147483646 w 912"/>
                <a:gd name="T33" fmla="*/ 2147483646 h 772"/>
                <a:gd name="T34" fmla="*/ 2147483646 w 912"/>
                <a:gd name="T35" fmla="*/ 2147483646 h 772"/>
                <a:gd name="T36" fmla="*/ 2147483646 w 912"/>
                <a:gd name="T37" fmla="*/ 2147483646 h 772"/>
                <a:gd name="T38" fmla="*/ 2147483646 w 912"/>
                <a:gd name="T39" fmla="*/ 2147483646 h 772"/>
                <a:gd name="T40" fmla="*/ 2147483646 w 912"/>
                <a:gd name="T41" fmla="*/ 2147483646 h 772"/>
                <a:gd name="T42" fmla="*/ 2147483646 w 912"/>
                <a:gd name="T43" fmla="*/ 2147483646 h 772"/>
                <a:gd name="T44" fmla="*/ 2147483646 w 912"/>
                <a:gd name="T45" fmla="*/ 2147483646 h 772"/>
                <a:gd name="T46" fmla="*/ 2147483646 w 912"/>
                <a:gd name="T47" fmla="*/ 2147483646 h 772"/>
                <a:gd name="T48" fmla="*/ 2147483646 w 912"/>
                <a:gd name="T49" fmla="*/ 2147483646 h 772"/>
                <a:gd name="T50" fmla="*/ 2147483646 w 912"/>
                <a:gd name="T51" fmla="*/ 2147483646 h 772"/>
                <a:gd name="T52" fmla="*/ 2147483646 w 912"/>
                <a:gd name="T53" fmla="*/ 2147483646 h 772"/>
                <a:gd name="T54" fmla="*/ 2147483646 w 912"/>
                <a:gd name="T55" fmla="*/ 2147483646 h 772"/>
                <a:gd name="T56" fmla="*/ 2147483646 w 912"/>
                <a:gd name="T57" fmla="*/ 2147483646 h 772"/>
                <a:gd name="T58" fmla="*/ 2147483646 w 912"/>
                <a:gd name="T59" fmla="*/ 2147483646 h 772"/>
                <a:gd name="T60" fmla="*/ 2147483646 w 912"/>
                <a:gd name="T61" fmla="*/ 2147483646 h 772"/>
                <a:gd name="T62" fmla="*/ 2147483646 w 912"/>
                <a:gd name="T63" fmla="*/ 2147483646 h 772"/>
                <a:gd name="T64" fmla="*/ 2147483646 w 912"/>
                <a:gd name="T65" fmla="*/ 2147483646 h 772"/>
                <a:gd name="T66" fmla="*/ 2147483646 w 912"/>
                <a:gd name="T67" fmla="*/ 2147483646 h 772"/>
                <a:gd name="T68" fmla="*/ 2147483646 w 912"/>
                <a:gd name="T69" fmla="*/ 2147483646 h 772"/>
                <a:gd name="T70" fmla="*/ 2147483646 w 912"/>
                <a:gd name="T71" fmla="*/ 2147483646 h 772"/>
                <a:gd name="T72" fmla="*/ 2147483646 w 912"/>
                <a:gd name="T73" fmla="*/ 2147483646 h 772"/>
                <a:gd name="T74" fmla="*/ 2147483646 w 912"/>
                <a:gd name="T75" fmla="*/ 2147483646 h 772"/>
                <a:gd name="T76" fmla="*/ 2147483646 w 912"/>
                <a:gd name="T77" fmla="*/ 2147483646 h 772"/>
                <a:gd name="T78" fmla="*/ 2147483646 w 912"/>
                <a:gd name="T79" fmla="*/ 2147483646 h 772"/>
                <a:gd name="T80" fmla="*/ 2147483646 w 912"/>
                <a:gd name="T81" fmla="*/ 2147483646 h 772"/>
                <a:gd name="T82" fmla="*/ 2147483646 w 912"/>
                <a:gd name="T83" fmla="*/ 2147483646 h 772"/>
                <a:gd name="T84" fmla="*/ 2147483646 w 912"/>
                <a:gd name="T85" fmla="*/ 2147483646 h 772"/>
                <a:gd name="T86" fmla="*/ 2147483646 w 912"/>
                <a:gd name="T87" fmla="*/ 2147483646 h 772"/>
                <a:gd name="T88" fmla="*/ 2147483646 w 912"/>
                <a:gd name="T89" fmla="*/ 2147483646 h 772"/>
                <a:gd name="T90" fmla="*/ 2147483646 w 912"/>
                <a:gd name="T91" fmla="*/ 2147483646 h 772"/>
                <a:gd name="T92" fmla="*/ 2147483646 w 912"/>
                <a:gd name="T93" fmla="*/ 2147483646 h 772"/>
                <a:gd name="T94" fmla="*/ 2147483646 w 912"/>
                <a:gd name="T95" fmla="*/ 2147483646 h 772"/>
                <a:gd name="T96" fmla="*/ 2147483646 w 912"/>
                <a:gd name="T97" fmla="*/ 2147483646 h 772"/>
                <a:gd name="T98" fmla="*/ 2147483646 w 912"/>
                <a:gd name="T99" fmla="*/ 2147483646 h 772"/>
                <a:gd name="T100" fmla="*/ 2147483646 w 912"/>
                <a:gd name="T101" fmla="*/ 2147483646 h 772"/>
                <a:gd name="T102" fmla="*/ 2147483646 w 912"/>
                <a:gd name="T103" fmla="*/ 2147483646 h 772"/>
                <a:gd name="T104" fmla="*/ 2147483646 w 912"/>
                <a:gd name="T105" fmla="*/ 2147483646 h 772"/>
                <a:gd name="T106" fmla="*/ 2147483646 w 912"/>
                <a:gd name="T107" fmla="*/ 2147483646 h 772"/>
                <a:gd name="T108" fmla="*/ 2147483646 w 912"/>
                <a:gd name="T109" fmla="*/ 2147483646 h 772"/>
                <a:gd name="T110" fmla="*/ 2147483646 w 912"/>
                <a:gd name="T111" fmla="*/ 2147483646 h 77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12" h="772">
                  <a:moveTo>
                    <a:pt x="542" y="280"/>
                  </a:moveTo>
                  <a:lnTo>
                    <a:pt x="530" y="280"/>
                  </a:lnTo>
                  <a:lnTo>
                    <a:pt x="526" y="288"/>
                  </a:lnTo>
                  <a:lnTo>
                    <a:pt x="532" y="296"/>
                  </a:lnTo>
                  <a:lnTo>
                    <a:pt x="536" y="308"/>
                  </a:lnTo>
                  <a:lnTo>
                    <a:pt x="536" y="310"/>
                  </a:lnTo>
                  <a:lnTo>
                    <a:pt x="536" y="312"/>
                  </a:lnTo>
                  <a:lnTo>
                    <a:pt x="518" y="320"/>
                  </a:lnTo>
                  <a:lnTo>
                    <a:pt x="516" y="320"/>
                  </a:lnTo>
                  <a:lnTo>
                    <a:pt x="506" y="320"/>
                  </a:lnTo>
                  <a:lnTo>
                    <a:pt x="500" y="316"/>
                  </a:lnTo>
                  <a:lnTo>
                    <a:pt x="494" y="314"/>
                  </a:lnTo>
                  <a:lnTo>
                    <a:pt x="492" y="310"/>
                  </a:lnTo>
                  <a:lnTo>
                    <a:pt x="488" y="300"/>
                  </a:lnTo>
                  <a:lnTo>
                    <a:pt x="464" y="296"/>
                  </a:lnTo>
                  <a:lnTo>
                    <a:pt x="456" y="264"/>
                  </a:lnTo>
                  <a:lnTo>
                    <a:pt x="450" y="262"/>
                  </a:lnTo>
                  <a:lnTo>
                    <a:pt x="446" y="258"/>
                  </a:lnTo>
                  <a:lnTo>
                    <a:pt x="444" y="256"/>
                  </a:lnTo>
                  <a:lnTo>
                    <a:pt x="440" y="250"/>
                  </a:lnTo>
                  <a:lnTo>
                    <a:pt x="432" y="248"/>
                  </a:lnTo>
                  <a:lnTo>
                    <a:pt x="424" y="242"/>
                  </a:lnTo>
                  <a:lnTo>
                    <a:pt x="416" y="232"/>
                  </a:lnTo>
                  <a:lnTo>
                    <a:pt x="406" y="228"/>
                  </a:lnTo>
                  <a:lnTo>
                    <a:pt x="392" y="214"/>
                  </a:lnTo>
                  <a:lnTo>
                    <a:pt x="390" y="204"/>
                  </a:lnTo>
                  <a:lnTo>
                    <a:pt x="390" y="202"/>
                  </a:lnTo>
                  <a:lnTo>
                    <a:pt x="416" y="168"/>
                  </a:lnTo>
                  <a:lnTo>
                    <a:pt x="416" y="164"/>
                  </a:lnTo>
                  <a:lnTo>
                    <a:pt x="416" y="162"/>
                  </a:lnTo>
                  <a:lnTo>
                    <a:pt x="412" y="152"/>
                  </a:lnTo>
                  <a:lnTo>
                    <a:pt x="398" y="156"/>
                  </a:lnTo>
                  <a:lnTo>
                    <a:pt x="396" y="156"/>
                  </a:lnTo>
                  <a:lnTo>
                    <a:pt x="396" y="158"/>
                  </a:lnTo>
                  <a:lnTo>
                    <a:pt x="360" y="160"/>
                  </a:lnTo>
                  <a:lnTo>
                    <a:pt x="348" y="164"/>
                  </a:lnTo>
                  <a:lnTo>
                    <a:pt x="342" y="168"/>
                  </a:lnTo>
                  <a:lnTo>
                    <a:pt x="340" y="172"/>
                  </a:lnTo>
                  <a:lnTo>
                    <a:pt x="334" y="178"/>
                  </a:lnTo>
                  <a:lnTo>
                    <a:pt x="330" y="178"/>
                  </a:lnTo>
                  <a:lnTo>
                    <a:pt x="324" y="178"/>
                  </a:lnTo>
                  <a:lnTo>
                    <a:pt x="324" y="176"/>
                  </a:lnTo>
                  <a:lnTo>
                    <a:pt x="312" y="168"/>
                  </a:lnTo>
                  <a:lnTo>
                    <a:pt x="312" y="148"/>
                  </a:lnTo>
                  <a:lnTo>
                    <a:pt x="304" y="142"/>
                  </a:lnTo>
                  <a:lnTo>
                    <a:pt x="300" y="134"/>
                  </a:lnTo>
                  <a:lnTo>
                    <a:pt x="296" y="116"/>
                  </a:lnTo>
                  <a:lnTo>
                    <a:pt x="288" y="108"/>
                  </a:lnTo>
                  <a:lnTo>
                    <a:pt x="280" y="100"/>
                  </a:lnTo>
                  <a:lnTo>
                    <a:pt x="276" y="98"/>
                  </a:lnTo>
                  <a:lnTo>
                    <a:pt x="290" y="80"/>
                  </a:lnTo>
                  <a:lnTo>
                    <a:pt x="292" y="68"/>
                  </a:lnTo>
                  <a:lnTo>
                    <a:pt x="276" y="48"/>
                  </a:lnTo>
                  <a:lnTo>
                    <a:pt x="268" y="32"/>
                  </a:lnTo>
                  <a:lnTo>
                    <a:pt x="268" y="24"/>
                  </a:lnTo>
                  <a:lnTo>
                    <a:pt x="256" y="16"/>
                  </a:lnTo>
                  <a:lnTo>
                    <a:pt x="256" y="14"/>
                  </a:lnTo>
                  <a:lnTo>
                    <a:pt x="246" y="2"/>
                  </a:lnTo>
                  <a:lnTo>
                    <a:pt x="232" y="0"/>
                  </a:lnTo>
                  <a:lnTo>
                    <a:pt x="216" y="4"/>
                  </a:lnTo>
                  <a:lnTo>
                    <a:pt x="212" y="8"/>
                  </a:lnTo>
                  <a:lnTo>
                    <a:pt x="210" y="30"/>
                  </a:lnTo>
                  <a:lnTo>
                    <a:pt x="210" y="56"/>
                  </a:lnTo>
                  <a:lnTo>
                    <a:pt x="208" y="56"/>
                  </a:lnTo>
                  <a:lnTo>
                    <a:pt x="192" y="62"/>
                  </a:lnTo>
                  <a:lnTo>
                    <a:pt x="178" y="64"/>
                  </a:lnTo>
                  <a:lnTo>
                    <a:pt x="168" y="70"/>
                  </a:lnTo>
                  <a:lnTo>
                    <a:pt x="154" y="74"/>
                  </a:lnTo>
                  <a:lnTo>
                    <a:pt x="152" y="76"/>
                  </a:lnTo>
                  <a:lnTo>
                    <a:pt x="124" y="68"/>
                  </a:lnTo>
                  <a:lnTo>
                    <a:pt x="114" y="80"/>
                  </a:lnTo>
                  <a:lnTo>
                    <a:pt x="108" y="86"/>
                  </a:lnTo>
                  <a:lnTo>
                    <a:pt x="98" y="88"/>
                  </a:lnTo>
                  <a:lnTo>
                    <a:pt x="82" y="102"/>
                  </a:lnTo>
                  <a:lnTo>
                    <a:pt x="72" y="116"/>
                  </a:lnTo>
                  <a:lnTo>
                    <a:pt x="72" y="118"/>
                  </a:lnTo>
                  <a:lnTo>
                    <a:pt x="66" y="128"/>
                  </a:lnTo>
                  <a:lnTo>
                    <a:pt x="60" y="132"/>
                  </a:lnTo>
                  <a:lnTo>
                    <a:pt x="50" y="144"/>
                  </a:lnTo>
                  <a:lnTo>
                    <a:pt x="50" y="146"/>
                  </a:lnTo>
                  <a:lnTo>
                    <a:pt x="44" y="150"/>
                  </a:lnTo>
                  <a:lnTo>
                    <a:pt x="32" y="152"/>
                  </a:lnTo>
                  <a:lnTo>
                    <a:pt x="12" y="152"/>
                  </a:lnTo>
                  <a:lnTo>
                    <a:pt x="8" y="158"/>
                  </a:lnTo>
                  <a:lnTo>
                    <a:pt x="0" y="172"/>
                  </a:lnTo>
                  <a:lnTo>
                    <a:pt x="4" y="184"/>
                  </a:lnTo>
                  <a:lnTo>
                    <a:pt x="2" y="216"/>
                  </a:lnTo>
                  <a:lnTo>
                    <a:pt x="8" y="224"/>
                  </a:lnTo>
                  <a:lnTo>
                    <a:pt x="8" y="226"/>
                  </a:lnTo>
                  <a:lnTo>
                    <a:pt x="10" y="232"/>
                  </a:lnTo>
                  <a:lnTo>
                    <a:pt x="22" y="232"/>
                  </a:lnTo>
                  <a:lnTo>
                    <a:pt x="40" y="236"/>
                  </a:lnTo>
                  <a:lnTo>
                    <a:pt x="66" y="238"/>
                  </a:lnTo>
                  <a:lnTo>
                    <a:pt x="76" y="236"/>
                  </a:lnTo>
                  <a:lnTo>
                    <a:pt x="78" y="236"/>
                  </a:lnTo>
                  <a:lnTo>
                    <a:pt x="80" y="236"/>
                  </a:lnTo>
                  <a:lnTo>
                    <a:pt x="100" y="244"/>
                  </a:lnTo>
                  <a:lnTo>
                    <a:pt x="102" y="244"/>
                  </a:lnTo>
                  <a:lnTo>
                    <a:pt x="112" y="254"/>
                  </a:lnTo>
                  <a:lnTo>
                    <a:pt x="136" y="262"/>
                  </a:lnTo>
                  <a:lnTo>
                    <a:pt x="138" y="262"/>
                  </a:lnTo>
                  <a:lnTo>
                    <a:pt x="154" y="272"/>
                  </a:lnTo>
                  <a:lnTo>
                    <a:pt x="192" y="308"/>
                  </a:lnTo>
                  <a:lnTo>
                    <a:pt x="210" y="316"/>
                  </a:lnTo>
                  <a:lnTo>
                    <a:pt x="218" y="312"/>
                  </a:lnTo>
                  <a:lnTo>
                    <a:pt x="224" y="300"/>
                  </a:lnTo>
                  <a:lnTo>
                    <a:pt x="220" y="278"/>
                  </a:lnTo>
                  <a:lnTo>
                    <a:pt x="222" y="274"/>
                  </a:lnTo>
                  <a:lnTo>
                    <a:pt x="224" y="270"/>
                  </a:lnTo>
                  <a:lnTo>
                    <a:pt x="236" y="264"/>
                  </a:lnTo>
                  <a:lnTo>
                    <a:pt x="236" y="262"/>
                  </a:lnTo>
                  <a:lnTo>
                    <a:pt x="286" y="292"/>
                  </a:lnTo>
                  <a:lnTo>
                    <a:pt x="292" y="290"/>
                  </a:lnTo>
                  <a:lnTo>
                    <a:pt x="302" y="284"/>
                  </a:lnTo>
                  <a:lnTo>
                    <a:pt x="304" y="284"/>
                  </a:lnTo>
                  <a:lnTo>
                    <a:pt x="310" y="284"/>
                  </a:lnTo>
                  <a:lnTo>
                    <a:pt x="320" y="276"/>
                  </a:lnTo>
                  <a:lnTo>
                    <a:pt x="322" y="276"/>
                  </a:lnTo>
                  <a:lnTo>
                    <a:pt x="324" y="276"/>
                  </a:lnTo>
                  <a:lnTo>
                    <a:pt x="352" y="296"/>
                  </a:lnTo>
                  <a:lnTo>
                    <a:pt x="354" y="298"/>
                  </a:lnTo>
                  <a:lnTo>
                    <a:pt x="372" y="312"/>
                  </a:lnTo>
                  <a:lnTo>
                    <a:pt x="380" y="320"/>
                  </a:lnTo>
                  <a:lnTo>
                    <a:pt x="388" y="330"/>
                  </a:lnTo>
                  <a:lnTo>
                    <a:pt x="398" y="340"/>
                  </a:lnTo>
                  <a:lnTo>
                    <a:pt x="404" y="338"/>
                  </a:lnTo>
                  <a:lnTo>
                    <a:pt x="412" y="324"/>
                  </a:lnTo>
                  <a:lnTo>
                    <a:pt x="430" y="336"/>
                  </a:lnTo>
                  <a:lnTo>
                    <a:pt x="432" y="336"/>
                  </a:lnTo>
                  <a:lnTo>
                    <a:pt x="444" y="352"/>
                  </a:lnTo>
                  <a:lnTo>
                    <a:pt x="480" y="380"/>
                  </a:lnTo>
                  <a:lnTo>
                    <a:pt x="492" y="392"/>
                  </a:lnTo>
                  <a:lnTo>
                    <a:pt x="522" y="382"/>
                  </a:lnTo>
                  <a:lnTo>
                    <a:pt x="524" y="406"/>
                  </a:lnTo>
                  <a:lnTo>
                    <a:pt x="538" y="420"/>
                  </a:lnTo>
                  <a:lnTo>
                    <a:pt x="548" y="436"/>
                  </a:lnTo>
                  <a:lnTo>
                    <a:pt x="548" y="438"/>
                  </a:lnTo>
                  <a:lnTo>
                    <a:pt x="548" y="440"/>
                  </a:lnTo>
                  <a:lnTo>
                    <a:pt x="560" y="494"/>
                  </a:lnTo>
                  <a:lnTo>
                    <a:pt x="572" y="516"/>
                  </a:lnTo>
                  <a:lnTo>
                    <a:pt x="556" y="558"/>
                  </a:lnTo>
                  <a:lnTo>
                    <a:pt x="556" y="560"/>
                  </a:lnTo>
                  <a:lnTo>
                    <a:pt x="544" y="564"/>
                  </a:lnTo>
                  <a:lnTo>
                    <a:pt x="544" y="576"/>
                  </a:lnTo>
                  <a:lnTo>
                    <a:pt x="542" y="576"/>
                  </a:lnTo>
                  <a:lnTo>
                    <a:pt x="528" y="598"/>
                  </a:lnTo>
                  <a:lnTo>
                    <a:pt x="508" y="600"/>
                  </a:lnTo>
                  <a:lnTo>
                    <a:pt x="488" y="616"/>
                  </a:lnTo>
                  <a:lnTo>
                    <a:pt x="494" y="620"/>
                  </a:lnTo>
                  <a:lnTo>
                    <a:pt x="500" y="622"/>
                  </a:lnTo>
                  <a:lnTo>
                    <a:pt x="504" y="626"/>
                  </a:lnTo>
                  <a:lnTo>
                    <a:pt x="508" y="630"/>
                  </a:lnTo>
                  <a:lnTo>
                    <a:pt x="508" y="634"/>
                  </a:lnTo>
                  <a:lnTo>
                    <a:pt x="504" y="642"/>
                  </a:lnTo>
                  <a:lnTo>
                    <a:pt x="504" y="644"/>
                  </a:lnTo>
                  <a:lnTo>
                    <a:pt x="492" y="656"/>
                  </a:lnTo>
                  <a:lnTo>
                    <a:pt x="490" y="656"/>
                  </a:lnTo>
                  <a:lnTo>
                    <a:pt x="490" y="658"/>
                  </a:lnTo>
                  <a:lnTo>
                    <a:pt x="488" y="658"/>
                  </a:lnTo>
                  <a:lnTo>
                    <a:pt x="450" y="652"/>
                  </a:lnTo>
                  <a:lnTo>
                    <a:pt x="448" y="666"/>
                  </a:lnTo>
                  <a:lnTo>
                    <a:pt x="452" y="696"/>
                  </a:lnTo>
                  <a:lnTo>
                    <a:pt x="484" y="708"/>
                  </a:lnTo>
                  <a:lnTo>
                    <a:pt x="484" y="710"/>
                  </a:lnTo>
                  <a:lnTo>
                    <a:pt x="496" y="706"/>
                  </a:lnTo>
                  <a:lnTo>
                    <a:pt x="498" y="706"/>
                  </a:lnTo>
                  <a:lnTo>
                    <a:pt x="500" y="704"/>
                  </a:lnTo>
                  <a:lnTo>
                    <a:pt x="500" y="706"/>
                  </a:lnTo>
                  <a:lnTo>
                    <a:pt x="510" y="712"/>
                  </a:lnTo>
                  <a:lnTo>
                    <a:pt x="524" y="712"/>
                  </a:lnTo>
                  <a:lnTo>
                    <a:pt x="528" y="710"/>
                  </a:lnTo>
                  <a:lnTo>
                    <a:pt x="524" y="696"/>
                  </a:lnTo>
                  <a:lnTo>
                    <a:pt x="520" y="680"/>
                  </a:lnTo>
                  <a:lnTo>
                    <a:pt x="520" y="678"/>
                  </a:lnTo>
                  <a:lnTo>
                    <a:pt x="520" y="676"/>
                  </a:lnTo>
                  <a:lnTo>
                    <a:pt x="526" y="670"/>
                  </a:lnTo>
                  <a:lnTo>
                    <a:pt x="528" y="668"/>
                  </a:lnTo>
                  <a:lnTo>
                    <a:pt x="536" y="656"/>
                  </a:lnTo>
                  <a:lnTo>
                    <a:pt x="538" y="654"/>
                  </a:lnTo>
                  <a:lnTo>
                    <a:pt x="552" y="644"/>
                  </a:lnTo>
                  <a:lnTo>
                    <a:pt x="552" y="642"/>
                  </a:lnTo>
                  <a:lnTo>
                    <a:pt x="554" y="642"/>
                  </a:lnTo>
                  <a:lnTo>
                    <a:pt x="572" y="640"/>
                  </a:lnTo>
                  <a:lnTo>
                    <a:pt x="572" y="644"/>
                  </a:lnTo>
                  <a:lnTo>
                    <a:pt x="572" y="656"/>
                  </a:lnTo>
                  <a:lnTo>
                    <a:pt x="576" y="664"/>
                  </a:lnTo>
                  <a:lnTo>
                    <a:pt x="580" y="674"/>
                  </a:lnTo>
                  <a:lnTo>
                    <a:pt x="596" y="684"/>
                  </a:lnTo>
                  <a:lnTo>
                    <a:pt x="640" y="688"/>
                  </a:lnTo>
                  <a:lnTo>
                    <a:pt x="642" y="688"/>
                  </a:lnTo>
                  <a:lnTo>
                    <a:pt x="644" y="688"/>
                  </a:lnTo>
                  <a:lnTo>
                    <a:pt x="644" y="690"/>
                  </a:lnTo>
                  <a:lnTo>
                    <a:pt x="644" y="692"/>
                  </a:lnTo>
                  <a:lnTo>
                    <a:pt x="644" y="706"/>
                  </a:lnTo>
                  <a:lnTo>
                    <a:pt x="656" y="720"/>
                  </a:lnTo>
                  <a:lnTo>
                    <a:pt x="666" y="724"/>
                  </a:lnTo>
                  <a:lnTo>
                    <a:pt x="668" y="724"/>
                  </a:lnTo>
                  <a:lnTo>
                    <a:pt x="668" y="726"/>
                  </a:lnTo>
                  <a:lnTo>
                    <a:pt x="668" y="732"/>
                  </a:lnTo>
                  <a:lnTo>
                    <a:pt x="668" y="740"/>
                  </a:lnTo>
                  <a:lnTo>
                    <a:pt x="664" y="756"/>
                  </a:lnTo>
                  <a:lnTo>
                    <a:pt x="670" y="760"/>
                  </a:lnTo>
                  <a:lnTo>
                    <a:pt x="678" y="760"/>
                  </a:lnTo>
                  <a:lnTo>
                    <a:pt x="684" y="762"/>
                  </a:lnTo>
                  <a:lnTo>
                    <a:pt x="688" y="764"/>
                  </a:lnTo>
                  <a:lnTo>
                    <a:pt x="706" y="772"/>
                  </a:lnTo>
                  <a:lnTo>
                    <a:pt x="716" y="764"/>
                  </a:lnTo>
                  <a:lnTo>
                    <a:pt x="728" y="750"/>
                  </a:lnTo>
                  <a:lnTo>
                    <a:pt x="730" y="744"/>
                  </a:lnTo>
                  <a:lnTo>
                    <a:pt x="732" y="742"/>
                  </a:lnTo>
                  <a:lnTo>
                    <a:pt x="734" y="740"/>
                  </a:lnTo>
                  <a:lnTo>
                    <a:pt x="730" y="722"/>
                  </a:lnTo>
                  <a:lnTo>
                    <a:pt x="728" y="714"/>
                  </a:lnTo>
                  <a:lnTo>
                    <a:pt x="728" y="712"/>
                  </a:lnTo>
                  <a:lnTo>
                    <a:pt x="728" y="710"/>
                  </a:lnTo>
                  <a:lnTo>
                    <a:pt x="736" y="700"/>
                  </a:lnTo>
                  <a:lnTo>
                    <a:pt x="748" y="690"/>
                  </a:lnTo>
                  <a:lnTo>
                    <a:pt x="750" y="690"/>
                  </a:lnTo>
                  <a:lnTo>
                    <a:pt x="776" y="690"/>
                  </a:lnTo>
                  <a:lnTo>
                    <a:pt x="780" y="688"/>
                  </a:lnTo>
                  <a:lnTo>
                    <a:pt x="780" y="676"/>
                  </a:lnTo>
                  <a:lnTo>
                    <a:pt x="776" y="664"/>
                  </a:lnTo>
                  <a:lnTo>
                    <a:pt x="766" y="648"/>
                  </a:lnTo>
                  <a:lnTo>
                    <a:pt x="766" y="628"/>
                  </a:lnTo>
                  <a:lnTo>
                    <a:pt x="766" y="626"/>
                  </a:lnTo>
                  <a:lnTo>
                    <a:pt x="770" y="614"/>
                  </a:lnTo>
                  <a:lnTo>
                    <a:pt x="772" y="614"/>
                  </a:lnTo>
                  <a:lnTo>
                    <a:pt x="792" y="582"/>
                  </a:lnTo>
                  <a:lnTo>
                    <a:pt x="794" y="582"/>
                  </a:lnTo>
                  <a:lnTo>
                    <a:pt x="796" y="580"/>
                  </a:lnTo>
                  <a:lnTo>
                    <a:pt x="800" y="580"/>
                  </a:lnTo>
                  <a:lnTo>
                    <a:pt x="808" y="582"/>
                  </a:lnTo>
                  <a:lnTo>
                    <a:pt x="828" y="592"/>
                  </a:lnTo>
                  <a:lnTo>
                    <a:pt x="840" y="596"/>
                  </a:lnTo>
                  <a:lnTo>
                    <a:pt x="840" y="590"/>
                  </a:lnTo>
                  <a:lnTo>
                    <a:pt x="838" y="588"/>
                  </a:lnTo>
                  <a:lnTo>
                    <a:pt x="838" y="586"/>
                  </a:lnTo>
                  <a:lnTo>
                    <a:pt x="840" y="580"/>
                  </a:lnTo>
                  <a:lnTo>
                    <a:pt x="846" y="572"/>
                  </a:lnTo>
                  <a:lnTo>
                    <a:pt x="860" y="562"/>
                  </a:lnTo>
                  <a:lnTo>
                    <a:pt x="860" y="560"/>
                  </a:lnTo>
                  <a:lnTo>
                    <a:pt x="876" y="556"/>
                  </a:lnTo>
                  <a:lnTo>
                    <a:pt x="890" y="556"/>
                  </a:lnTo>
                  <a:lnTo>
                    <a:pt x="892" y="556"/>
                  </a:lnTo>
                  <a:lnTo>
                    <a:pt x="900" y="556"/>
                  </a:lnTo>
                  <a:lnTo>
                    <a:pt x="904" y="536"/>
                  </a:lnTo>
                  <a:lnTo>
                    <a:pt x="904" y="524"/>
                  </a:lnTo>
                  <a:lnTo>
                    <a:pt x="906" y="512"/>
                  </a:lnTo>
                  <a:lnTo>
                    <a:pt x="906" y="510"/>
                  </a:lnTo>
                  <a:lnTo>
                    <a:pt x="908" y="508"/>
                  </a:lnTo>
                  <a:lnTo>
                    <a:pt x="912" y="496"/>
                  </a:lnTo>
                  <a:lnTo>
                    <a:pt x="906" y="488"/>
                  </a:lnTo>
                  <a:lnTo>
                    <a:pt x="896" y="480"/>
                  </a:lnTo>
                  <a:lnTo>
                    <a:pt x="876" y="476"/>
                  </a:lnTo>
                  <a:lnTo>
                    <a:pt x="868" y="472"/>
                  </a:lnTo>
                  <a:lnTo>
                    <a:pt x="852" y="460"/>
                  </a:lnTo>
                  <a:lnTo>
                    <a:pt x="840" y="456"/>
                  </a:lnTo>
                  <a:lnTo>
                    <a:pt x="840" y="454"/>
                  </a:lnTo>
                  <a:lnTo>
                    <a:pt x="824" y="436"/>
                  </a:lnTo>
                  <a:lnTo>
                    <a:pt x="812" y="436"/>
                  </a:lnTo>
                  <a:lnTo>
                    <a:pt x="810" y="436"/>
                  </a:lnTo>
                  <a:lnTo>
                    <a:pt x="798" y="430"/>
                  </a:lnTo>
                  <a:lnTo>
                    <a:pt x="790" y="440"/>
                  </a:lnTo>
                  <a:lnTo>
                    <a:pt x="788" y="476"/>
                  </a:lnTo>
                  <a:lnTo>
                    <a:pt x="792" y="492"/>
                  </a:lnTo>
                  <a:lnTo>
                    <a:pt x="796" y="492"/>
                  </a:lnTo>
                  <a:lnTo>
                    <a:pt x="798" y="492"/>
                  </a:lnTo>
                  <a:lnTo>
                    <a:pt x="808" y="496"/>
                  </a:lnTo>
                  <a:lnTo>
                    <a:pt x="814" y="510"/>
                  </a:lnTo>
                  <a:lnTo>
                    <a:pt x="816" y="510"/>
                  </a:lnTo>
                  <a:lnTo>
                    <a:pt x="816" y="512"/>
                  </a:lnTo>
                  <a:lnTo>
                    <a:pt x="812" y="536"/>
                  </a:lnTo>
                  <a:lnTo>
                    <a:pt x="812" y="538"/>
                  </a:lnTo>
                  <a:lnTo>
                    <a:pt x="812" y="540"/>
                  </a:lnTo>
                  <a:lnTo>
                    <a:pt x="800" y="546"/>
                  </a:lnTo>
                  <a:lnTo>
                    <a:pt x="798" y="548"/>
                  </a:lnTo>
                  <a:lnTo>
                    <a:pt x="798" y="546"/>
                  </a:lnTo>
                  <a:lnTo>
                    <a:pt x="796" y="546"/>
                  </a:lnTo>
                  <a:lnTo>
                    <a:pt x="792" y="544"/>
                  </a:lnTo>
                  <a:lnTo>
                    <a:pt x="778" y="550"/>
                  </a:lnTo>
                  <a:lnTo>
                    <a:pt x="778" y="552"/>
                  </a:lnTo>
                  <a:lnTo>
                    <a:pt x="780" y="552"/>
                  </a:lnTo>
                  <a:lnTo>
                    <a:pt x="782" y="574"/>
                  </a:lnTo>
                  <a:lnTo>
                    <a:pt x="780" y="578"/>
                  </a:lnTo>
                  <a:lnTo>
                    <a:pt x="776" y="580"/>
                  </a:lnTo>
                  <a:lnTo>
                    <a:pt x="768" y="580"/>
                  </a:lnTo>
                  <a:lnTo>
                    <a:pt x="762" y="578"/>
                  </a:lnTo>
                  <a:lnTo>
                    <a:pt x="758" y="576"/>
                  </a:lnTo>
                  <a:lnTo>
                    <a:pt x="748" y="568"/>
                  </a:lnTo>
                  <a:lnTo>
                    <a:pt x="746" y="568"/>
                  </a:lnTo>
                  <a:lnTo>
                    <a:pt x="746" y="566"/>
                  </a:lnTo>
                  <a:lnTo>
                    <a:pt x="740" y="552"/>
                  </a:lnTo>
                  <a:lnTo>
                    <a:pt x="736" y="550"/>
                  </a:lnTo>
                  <a:lnTo>
                    <a:pt x="728" y="546"/>
                  </a:lnTo>
                  <a:lnTo>
                    <a:pt x="726" y="546"/>
                  </a:lnTo>
                  <a:lnTo>
                    <a:pt x="714" y="538"/>
                  </a:lnTo>
                  <a:lnTo>
                    <a:pt x="712" y="538"/>
                  </a:lnTo>
                  <a:lnTo>
                    <a:pt x="712" y="536"/>
                  </a:lnTo>
                  <a:lnTo>
                    <a:pt x="710" y="524"/>
                  </a:lnTo>
                  <a:lnTo>
                    <a:pt x="712" y="512"/>
                  </a:lnTo>
                  <a:lnTo>
                    <a:pt x="716" y="506"/>
                  </a:lnTo>
                  <a:lnTo>
                    <a:pt x="716" y="502"/>
                  </a:lnTo>
                  <a:lnTo>
                    <a:pt x="712" y="488"/>
                  </a:lnTo>
                  <a:lnTo>
                    <a:pt x="700" y="478"/>
                  </a:lnTo>
                  <a:lnTo>
                    <a:pt x="700" y="476"/>
                  </a:lnTo>
                  <a:lnTo>
                    <a:pt x="698" y="444"/>
                  </a:lnTo>
                  <a:lnTo>
                    <a:pt x="690" y="436"/>
                  </a:lnTo>
                  <a:lnTo>
                    <a:pt x="688" y="436"/>
                  </a:lnTo>
                  <a:lnTo>
                    <a:pt x="688" y="434"/>
                  </a:lnTo>
                  <a:lnTo>
                    <a:pt x="682" y="420"/>
                  </a:lnTo>
                  <a:lnTo>
                    <a:pt x="652" y="416"/>
                  </a:lnTo>
                  <a:lnTo>
                    <a:pt x="644" y="410"/>
                  </a:lnTo>
                  <a:lnTo>
                    <a:pt x="638" y="402"/>
                  </a:lnTo>
                  <a:lnTo>
                    <a:pt x="624" y="402"/>
                  </a:lnTo>
                  <a:lnTo>
                    <a:pt x="618" y="398"/>
                  </a:lnTo>
                  <a:lnTo>
                    <a:pt x="610" y="392"/>
                  </a:lnTo>
                  <a:lnTo>
                    <a:pt x="608" y="390"/>
                  </a:lnTo>
                  <a:lnTo>
                    <a:pt x="604" y="384"/>
                  </a:lnTo>
                  <a:lnTo>
                    <a:pt x="598" y="376"/>
                  </a:lnTo>
                  <a:lnTo>
                    <a:pt x="596" y="362"/>
                  </a:lnTo>
                  <a:lnTo>
                    <a:pt x="596" y="360"/>
                  </a:lnTo>
                  <a:lnTo>
                    <a:pt x="600" y="336"/>
                  </a:lnTo>
                  <a:lnTo>
                    <a:pt x="604" y="324"/>
                  </a:lnTo>
                  <a:lnTo>
                    <a:pt x="606" y="324"/>
                  </a:lnTo>
                  <a:lnTo>
                    <a:pt x="636" y="310"/>
                  </a:lnTo>
                  <a:lnTo>
                    <a:pt x="648" y="296"/>
                  </a:lnTo>
                  <a:lnTo>
                    <a:pt x="650" y="284"/>
                  </a:lnTo>
                  <a:lnTo>
                    <a:pt x="648" y="276"/>
                  </a:lnTo>
                  <a:lnTo>
                    <a:pt x="644" y="262"/>
                  </a:lnTo>
                  <a:lnTo>
                    <a:pt x="640" y="254"/>
                  </a:lnTo>
                  <a:lnTo>
                    <a:pt x="634" y="256"/>
                  </a:lnTo>
                  <a:lnTo>
                    <a:pt x="624" y="254"/>
                  </a:lnTo>
                  <a:lnTo>
                    <a:pt x="616" y="260"/>
                  </a:lnTo>
                  <a:lnTo>
                    <a:pt x="606" y="272"/>
                  </a:lnTo>
                  <a:lnTo>
                    <a:pt x="592" y="286"/>
                  </a:lnTo>
                  <a:lnTo>
                    <a:pt x="590" y="286"/>
                  </a:lnTo>
                  <a:lnTo>
                    <a:pt x="578" y="290"/>
                  </a:lnTo>
                  <a:lnTo>
                    <a:pt x="568" y="288"/>
                  </a:lnTo>
                  <a:lnTo>
                    <a:pt x="542" y="280"/>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50" name="宁夏"/>
            <p:cNvSpPr/>
            <p:nvPr/>
          </p:nvSpPr>
          <p:spPr bwMode="auto">
            <a:xfrm>
              <a:off x="4778375" y="3019425"/>
              <a:ext cx="336550" cy="555625"/>
            </a:xfrm>
            <a:custGeom>
              <a:avLst/>
              <a:gdLst>
                <a:gd name="T0" fmla="*/ 2147483646 w 184"/>
                <a:gd name="T1" fmla="*/ 2147483646 h 304"/>
                <a:gd name="T2" fmla="*/ 2147483646 w 184"/>
                <a:gd name="T3" fmla="*/ 2147483646 h 304"/>
                <a:gd name="T4" fmla="*/ 2147483646 w 184"/>
                <a:gd name="T5" fmla="*/ 2147483646 h 304"/>
                <a:gd name="T6" fmla="*/ 2147483646 w 184"/>
                <a:gd name="T7" fmla="*/ 2147483646 h 304"/>
                <a:gd name="T8" fmla="*/ 2147483646 w 184"/>
                <a:gd name="T9" fmla="*/ 2147483646 h 304"/>
                <a:gd name="T10" fmla="*/ 2147483646 w 184"/>
                <a:gd name="T11" fmla="*/ 2147483646 h 304"/>
                <a:gd name="T12" fmla="*/ 2147483646 w 184"/>
                <a:gd name="T13" fmla="*/ 2147483646 h 304"/>
                <a:gd name="T14" fmla="*/ 2147483646 w 184"/>
                <a:gd name="T15" fmla="*/ 2147483646 h 304"/>
                <a:gd name="T16" fmla="*/ 2147483646 w 184"/>
                <a:gd name="T17" fmla="*/ 2147483646 h 304"/>
                <a:gd name="T18" fmla="*/ 2147483646 w 184"/>
                <a:gd name="T19" fmla="*/ 2147483646 h 304"/>
                <a:gd name="T20" fmla="*/ 2147483646 w 184"/>
                <a:gd name="T21" fmla="*/ 2147483646 h 304"/>
                <a:gd name="T22" fmla="*/ 2147483646 w 184"/>
                <a:gd name="T23" fmla="*/ 2147483646 h 304"/>
                <a:gd name="T24" fmla="*/ 2147483646 w 184"/>
                <a:gd name="T25" fmla="*/ 2147483646 h 304"/>
                <a:gd name="T26" fmla="*/ 2147483646 w 184"/>
                <a:gd name="T27" fmla="*/ 2147483646 h 304"/>
                <a:gd name="T28" fmla="*/ 2147483646 w 184"/>
                <a:gd name="T29" fmla="*/ 2147483646 h 304"/>
                <a:gd name="T30" fmla="*/ 2147483646 w 184"/>
                <a:gd name="T31" fmla="*/ 2147483646 h 304"/>
                <a:gd name="T32" fmla="*/ 2147483646 w 184"/>
                <a:gd name="T33" fmla="*/ 2147483646 h 304"/>
                <a:gd name="T34" fmla="*/ 2147483646 w 184"/>
                <a:gd name="T35" fmla="*/ 2147483646 h 304"/>
                <a:gd name="T36" fmla="*/ 2147483646 w 184"/>
                <a:gd name="T37" fmla="*/ 2147483646 h 304"/>
                <a:gd name="T38" fmla="*/ 2147483646 w 184"/>
                <a:gd name="T39" fmla="*/ 2147483646 h 304"/>
                <a:gd name="T40" fmla="*/ 2147483646 w 184"/>
                <a:gd name="T41" fmla="*/ 2147483646 h 304"/>
                <a:gd name="T42" fmla="*/ 2147483646 w 184"/>
                <a:gd name="T43" fmla="*/ 2147483646 h 304"/>
                <a:gd name="T44" fmla="*/ 2147483646 w 184"/>
                <a:gd name="T45" fmla="*/ 2147483646 h 304"/>
                <a:gd name="T46" fmla="*/ 2147483646 w 184"/>
                <a:gd name="T47" fmla="*/ 2147483646 h 304"/>
                <a:gd name="T48" fmla="*/ 2147483646 w 184"/>
                <a:gd name="T49" fmla="*/ 2147483646 h 304"/>
                <a:gd name="T50" fmla="*/ 2147483646 w 184"/>
                <a:gd name="T51" fmla="*/ 2147483646 h 304"/>
                <a:gd name="T52" fmla="*/ 2147483646 w 184"/>
                <a:gd name="T53" fmla="*/ 2147483646 h 304"/>
                <a:gd name="T54" fmla="*/ 2147483646 w 184"/>
                <a:gd name="T55" fmla="*/ 2147483646 h 304"/>
                <a:gd name="T56" fmla="*/ 2147483646 w 184"/>
                <a:gd name="T57" fmla="*/ 2147483646 h 304"/>
                <a:gd name="T58" fmla="*/ 2147483646 w 184"/>
                <a:gd name="T59" fmla="*/ 2147483646 h 304"/>
                <a:gd name="T60" fmla="*/ 2147483646 w 184"/>
                <a:gd name="T61" fmla="*/ 2147483646 h 304"/>
                <a:gd name="T62" fmla="*/ 2147483646 w 184"/>
                <a:gd name="T63" fmla="*/ 2147483646 h 304"/>
                <a:gd name="T64" fmla="*/ 2147483646 w 184"/>
                <a:gd name="T65" fmla="*/ 2147483646 h 304"/>
                <a:gd name="T66" fmla="*/ 2147483646 w 184"/>
                <a:gd name="T67" fmla="*/ 2147483646 h 304"/>
                <a:gd name="T68" fmla="*/ 2147483646 w 184"/>
                <a:gd name="T69" fmla="*/ 2147483646 h 304"/>
                <a:gd name="T70" fmla="*/ 2147483646 w 184"/>
                <a:gd name="T71" fmla="*/ 2147483646 h 304"/>
                <a:gd name="T72" fmla="*/ 2147483646 w 184"/>
                <a:gd name="T73" fmla="*/ 2147483646 h 304"/>
                <a:gd name="T74" fmla="*/ 2147483646 w 184"/>
                <a:gd name="T75" fmla="*/ 2147483646 h 304"/>
                <a:gd name="T76" fmla="*/ 2147483646 w 184"/>
                <a:gd name="T77" fmla="*/ 2147483646 h 304"/>
                <a:gd name="T78" fmla="*/ 2147483646 w 184"/>
                <a:gd name="T79" fmla="*/ 2147483646 h 304"/>
                <a:gd name="T80" fmla="*/ 2147483646 w 184"/>
                <a:gd name="T81" fmla="*/ 2147483646 h 304"/>
                <a:gd name="T82" fmla="*/ 2147483646 w 184"/>
                <a:gd name="T83" fmla="*/ 2147483646 h 304"/>
                <a:gd name="T84" fmla="*/ 2147483646 w 184"/>
                <a:gd name="T85" fmla="*/ 2147483646 h 304"/>
                <a:gd name="T86" fmla="*/ 2147483646 w 184"/>
                <a:gd name="T87" fmla="*/ 2147483646 h 304"/>
                <a:gd name="T88" fmla="*/ 2147483646 w 184"/>
                <a:gd name="T89" fmla="*/ 2147483646 h 304"/>
                <a:gd name="T90" fmla="*/ 2147483646 w 184"/>
                <a:gd name="T91" fmla="*/ 2147483646 h 304"/>
                <a:gd name="T92" fmla="*/ 2147483646 w 184"/>
                <a:gd name="T93" fmla="*/ 2147483646 h 304"/>
                <a:gd name="T94" fmla="*/ 2147483646 w 184"/>
                <a:gd name="T95" fmla="*/ 2147483646 h 304"/>
                <a:gd name="T96" fmla="*/ 2147483646 w 184"/>
                <a:gd name="T97" fmla="*/ 2147483646 h 304"/>
                <a:gd name="T98" fmla="*/ 2147483646 w 184"/>
                <a:gd name="T99" fmla="*/ 0 h 3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84" h="304">
                  <a:moveTo>
                    <a:pt x="108" y="18"/>
                  </a:moveTo>
                  <a:lnTo>
                    <a:pt x="92" y="58"/>
                  </a:lnTo>
                  <a:lnTo>
                    <a:pt x="92" y="84"/>
                  </a:lnTo>
                  <a:lnTo>
                    <a:pt x="92" y="86"/>
                  </a:lnTo>
                  <a:lnTo>
                    <a:pt x="84" y="100"/>
                  </a:lnTo>
                  <a:lnTo>
                    <a:pt x="84" y="108"/>
                  </a:lnTo>
                  <a:lnTo>
                    <a:pt x="84" y="112"/>
                  </a:lnTo>
                  <a:lnTo>
                    <a:pt x="82" y="116"/>
                  </a:lnTo>
                  <a:lnTo>
                    <a:pt x="80" y="120"/>
                  </a:lnTo>
                  <a:lnTo>
                    <a:pt x="76" y="122"/>
                  </a:lnTo>
                  <a:lnTo>
                    <a:pt x="76" y="124"/>
                  </a:lnTo>
                  <a:lnTo>
                    <a:pt x="74" y="124"/>
                  </a:lnTo>
                  <a:lnTo>
                    <a:pt x="74" y="122"/>
                  </a:lnTo>
                  <a:lnTo>
                    <a:pt x="54" y="120"/>
                  </a:lnTo>
                  <a:lnTo>
                    <a:pt x="44" y="130"/>
                  </a:lnTo>
                  <a:lnTo>
                    <a:pt x="12" y="134"/>
                  </a:lnTo>
                  <a:lnTo>
                    <a:pt x="0" y="134"/>
                  </a:lnTo>
                  <a:lnTo>
                    <a:pt x="8" y="140"/>
                  </a:lnTo>
                  <a:lnTo>
                    <a:pt x="36" y="144"/>
                  </a:lnTo>
                  <a:lnTo>
                    <a:pt x="38" y="144"/>
                  </a:lnTo>
                  <a:lnTo>
                    <a:pt x="40" y="144"/>
                  </a:lnTo>
                  <a:lnTo>
                    <a:pt x="48" y="162"/>
                  </a:lnTo>
                  <a:lnTo>
                    <a:pt x="56" y="168"/>
                  </a:lnTo>
                  <a:lnTo>
                    <a:pt x="60" y="174"/>
                  </a:lnTo>
                  <a:lnTo>
                    <a:pt x="60" y="184"/>
                  </a:lnTo>
                  <a:lnTo>
                    <a:pt x="60" y="206"/>
                  </a:lnTo>
                  <a:lnTo>
                    <a:pt x="70" y="216"/>
                  </a:lnTo>
                  <a:lnTo>
                    <a:pt x="72" y="216"/>
                  </a:lnTo>
                  <a:lnTo>
                    <a:pt x="76" y="232"/>
                  </a:lnTo>
                  <a:lnTo>
                    <a:pt x="76" y="240"/>
                  </a:lnTo>
                  <a:lnTo>
                    <a:pt x="72" y="248"/>
                  </a:lnTo>
                  <a:lnTo>
                    <a:pt x="70" y="256"/>
                  </a:lnTo>
                  <a:lnTo>
                    <a:pt x="72" y="264"/>
                  </a:lnTo>
                  <a:lnTo>
                    <a:pt x="82" y="270"/>
                  </a:lnTo>
                  <a:lnTo>
                    <a:pt x="94" y="276"/>
                  </a:lnTo>
                  <a:lnTo>
                    <a:pt x="100" y="280"/>
                  </a:lnTo>
                  <a:lnTo>
                    <a:pt x="106" y="292"/>
                  </a:lnTo>
                  <a:lnTo>
                    <a:pt x="114" y="298"/>
                  </a:lnTo>
                  <a:lnTo>
                    <a:pt x="116" y="302"/>
                  </a:lnTo>
                  <a:lnTo>
                    <a:pt x="124" y="304"/>
                  </a:lnTo>
                  <a:lnTo>
                    <a:pt x="122" y="288"/>
                  </a:lnTo>
                  <a:lnTo>
                    <a:pt x="122" y="282"/>
                  </a:lnTo>
                  <a:lnTo>
                    <a:pt x="122" y="278"/>
                  </a:lnTo>
                  <a:lnTo>
                    <a:pt x="126" y="274"/>
                  </a:lnTo>
                  <a:lnTo>
                    <a:pt x="128" y="272"/>
                  </a:lnTo>
                  <a:lnTo>
                    <a:pt x="140" y="268"/>
                  </a:lnTo>
                  <a:lnTo>
                    <a:pt x="142" y="268"/>
                  </a:lnTo>
                  <a:lnTo>
                    <a:pt x="144" y="268"/>
                  </a:lnTo>
                  <a:lnTo>
                    <a:pt x="148" y="270"/>
                  </a:lnTo>
                  <a:lnTo>
                    <a:pt x="156" y="266"/>
                  </a:lnTo>
                  <a:lnTo>
                    <a:pt x="156" y="264"/>
                  </a:lnTo>
                  <a:lnTo>
                    <a:pt x="158" y="244"/>
                  </a:lnTo>
                  <a:lnTo>
                    <a:pt x="154" y="236"/>
                  </a:lnTo>
                  <a:lnTo>
                    <a:pt x="148" y="232"/>
                  </a:lnTo>
                  <a:lnTo>
                    <a:pt x="140" y="232"/>
                  </a:lnTo>
                  <a:lnTo>
                    <a:pt x="138" y="232"/>
                  </a:lnTo>
                  <a:lnTo>
                    <a:pt x="136" y="230"/>
                  </a:lnTo>
                  <a:lnTo>
                    <a:pt x="132" y="210"/>
                  </a:lnTo>
                  <a:lnTo>
                    <a:pt x="134" y="168"/>
                  </a:lnTo>
                  <a:lnTo>
                    <a:pt x="136" y="168"/>
                  </a:lnTo>
                  <a:lnTo>
                    <a:pt x="148" y="150"/>
                  </a:lnTo>
                  <a:lnTo>
                    <a:pt x="164" y="160"/>
                  </a:lnTo>
                  <a:lnTo>
                    <a:pt x="176" y="160"/>
                  </a:lnTo>
                  <a:lnTo>
                    <a:pt x="184" y="108"/>
                  </a:lnTo>
                  <a:lnTo>
                    <a:pt x="180" y="100"/>
                  </a:lnTo>
                  <a:lnTo>
                    <a:pt x="174" y="96"/>
                  </a:lnTo>
                  <a:lnTo>
                    <a:pt x="168" y="96"/>
                  </a:lnTo>
                  <a:lnTo>
                    <a:pt x="166" y="96"/>
                  </a:lnTo>
                  <a:lnTo>
                    <a:pt x="154" y="98"/>
                  </a:lnTo>
                  <a:lnTo>
                    <a:pt x="152" y="96"/>
                  </a:lnTo>
                  <a:lnTo>
                    <a:pt x="144" y="84"/>
                  </a:lnTo>
                  <a:lnTo>
                    <a:pt x="142" y="84"/>
                  </a:lnTo>
                  <a:lnTo>
                    <a:pt x="142" y="64"/>
                  </a:lnTo>
                  <a:lnTo>
                    <a:pt x="146" y="52"/>
                  </a:lnTo>
                  <a:lnTo>
                    <a:pt x="148" y="48"/>
                  </a:lnTo>
                  <a:lnTo>
                    <a:pt x="150" y="42"/>
                  </a:lnTo>
                  <a:lnTo>
                    <a:pt x="152" y="36"/>
                  </a:lnTo>
                  <a:lnTo>
                    <a:pt x="156" y="32"/>
                  </a:lnTo>
                  <a:lnTo>
                    <a:pt x="156" y="20"/>
                  </a:lnTo>
                  <a:lnTo>
                    <a:pt x="144" y="8"/>
                  </a:lnTo>
                  <a:lnTo>
                    <a:pt x="128" y="0"/>
                  </a:lnTo>
                  <a:lnTo>
                    <a:pt x="108" y="18"/>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51" name="新疆"/>
            <p:cNvSpPr/>
            <p:nvPr/>
          </p:nvSpPr>
          <p:spPr bwMode="auto">
            <a:xfrm>
              <a:off x="1595438" y="1557338"/>
              <a:ext cx="2382837" cy="1801812"/>
            </a:xfrm>
            <a:custGeom>
              <a:avLst/>
              <a:gdLst>
                <a:gd name="T0" fmla="*/ 2147483646 w 1304"/>
                <a:gd name="T1" fmla="*/ 2147483646 h 986"/>
                <a:gd name="T2" fmla="*/ 2147483646 w 1304"/>
                <a:gd name="T3" fmla="*/ 2147483646 h 986"/>
                <a:gd name="T4" fmla="*/ 2147483646 w 1304"/>
                <a:gd name="T5" fmla="*/ 2147483646 h 986"/>
                <a:gd name="T6" fmla="*/ 2147483646 w 1304"/>
                <a:gd name="T7" fmla="*/ 2147483646 h 986"/>
                <a:gd name="T8" fmla="*/ 2147483646 w 1304"/>
                <a:gd name="T9" fmla="*/ 2147483646 h 986"/>
                <a:gd name="T10" fmla="*/ 2147483646 w 1304"/>
                <a:gd name="T11" fmla="*/ 2147483646 h 986"/>
                <a:gd name="T12" fmla="*/ 2147483646 w 1304"/>
                <a:gd name="T13" fmla="*/ 2147483646 h 986"/>
                <a:gd name="T14" fmla="*/ 2147483646 w 1304"/>
                <a:gd name="T15" fmla="*/ 2147483646 h 986"/>
                <a:gd name="T16" fmla="*/ 2147483646 w 1304"/>
                <a:gd name="T17" fmla="*/ 2147483646 h 986"/>
                <a:gd name="T18" fmla="*/ 2147483646 w 1304"/>
                <a:gd name="T19" fmla="*/ 2147483646 h 986"/>
                <a:gd name="T20" fmla="*/ 2147483646 w 1304"/>
                <a:gd name="T21" fmla="*/ 2147483646 h 986"/>
                <a:gd name="T22" fmla="*/ 2147483646 w 1304"/>
                <a:gd name="T23" fmla="*/ 2147483646 h 986"/>
                <a:gd name="T24" fmla="*/ 2147483646 w 1304"/>
                <a:gd name="T25" fmla="*/ 2147483646 h 986"/>
                <a:gd name="T26" fmla="*/ 2147483646 w 1304"/>
                <a:gd name="T27" fmla="*/ 2147483646 h 986"/>
                <a:gd name="T28" fmla="*/ 2147483646 w 1304"/>
                <a:gd name="T29" fmla="*/ 2147483646 h 986"/>
                <a:gd name="T30" fmla="*/ 2147483646 w 1304"/>
                <a:gd name="T31" fmla="*/ 2147483646 h 986"/>
                <a:gd name="T32" fmla="*/ 2147483646 w 1304"/>
                <a:gd name="T33" fmla="*/ 2147483646 h 986"/>
                <a:gd name="T34" fmla="*/ 2147483646 w 1304"/>
                <a:gd name="T35" fmla="*/ 2147483646 h 986"/>
                <a:gd name="T36" fmla="*/ 2147483646 w 1304"/>
                <a:gd name="T37" fmla="*/ 2147483646 h 986"/>
                <a:gd name="T38" fmla="*/ 2147483646 w 1304"/>
                <a:gd name="T39" fmla="*/ 2147483646 h 986"/>
                <a:gd name="T40" fmla="*/ 2147483646 w 1304"/>
                <a:gd name="T41" fmla="*/ 2147483646 h 986"/>
                <a:gd name="T42" fmla="*/ 2147483646 w 1304"/>
                <a:gd name="T43" fmla="*/ 2147483646 h 986"/>
                <a:gd name="T44" fmla="*/ 2147483646 w 1304"/>
                <a:gd name="T45" fmla="*/ 2147483646 h 986"/>
                <a:gd name="T46" fmla="*/ 2147483646 w 1304"/>
                <a:gd name="T47" fmla="*/ 2147483646 h 986"/>
                <a:gd name="T48" fmla="*/ 2147483646 w 1304"/>
                <a:gd name="T49" fmla="*/ 2147483646 h 986"/>
                <a:gd name="T50" fmla="*/ 2147483646 w 1304"/>
                <a:gd name="T51" fmla="*/ 2147483646 h 986"/>
                <a:gd name="T52" fmla="*/ 2147483646 w 1304"/>
                <a:gd name="T53" fmla="*/ 2147483646 h 986"/>
                <a:gd name="T54" fmla="*/ 2147483646 w 1304"/>
                <a:gd name="T55" fmla="*/ 2147483646 h 986"/>
                <a:gd name="T56" fmla="*/ 2147483646 w 1304"/>
                <a:gd name="T57" fmla="*/ 2147483646 h 986"/>
                <a:gd name="T58" fmla="*/ 2147483646 w 1304"/>
                <a:gd name="T59" fmla="*/ 2147483646 h 986"/>
                <a:gd name="T60" fmla="*/ 2147483646 w 1304"/>
                <a:gd name="T61" fmla="*/ 2147483646 h 986"/>
                <a:gd name="T62" fmla="*/ 2147483646 w 1304"/>
                <a:gd name="T63" fmla="*/ 2147483646 h 986"/>
                <a:gd name="T64" fmla="*/ 2147483646 w 1304"/>
                <a:gd name="T65" fmla="*/ 2147483646 h 986"/>
                <a:gd name="T66" fmla="*/ 2147483646 w 1304"/>
                <a:gd name="T67" fmla="*/ 2147483646 h 986"/>
                <a:gd name="T68" fmla="*/ 2147483646 w 1304"/>
                <a:gd name="T69" fmla="*/ 2147483646 h 986"/>
                <a:gd name="T70" fmla="*/ 2147483646 w 1304"/>
                <a:gd name="T71" fmla="*/ 2147483646 h 986"/>
                <a:gd name="T72" fmla="*/ 2147483646 w 1304"/>
                <a:gd name="T73" fmla="*/ 2147483646 h 986"/>
                <a:gd name="T74" fmla="*/ 2147483646 w 1304"/>
                <a:gd name="T75" fmla="*/ 2147483646 h 986"/>
                <a:gd name="T76" fmla="*/ 2147483646 w 1304"/>
                <a:gd name="T77" fmla="*/ 2147483646 h 986"/>
                <a:gd name="T78" fmla="*/ 2147483646 w 1304"/>
                <a:gd name="T79" fmla="*/ 2147483646 h 986"/>
                <a:gd name="T80" fmla="*/ 2147483646 w 1304"/>
                <a:gd name="T81" fmla="*/ 2147483646 h 986"/>
                <a:gd name="T82" fmla="*/ 2147483646 w 1304"/>
                <a:gd name="T83" fmla="*/ 2147483646 h 986"/>
                <a:gd name="T84" fmla="*/ 2147483646 w 1304"/>
                <a:gd name="T85" fmla="*/ 2147483646 h 986"/>
                <a:gd name="T86" fmla="*/ 2147483646 w 1304"/>
                <a:gd name="T87" fmla="*/ 2147483646 h 986"/>
                <a:gd name="T88" fmla="*/ 2147483646 w 1304"/>
                <a:gd name="T89" fmla="*/ 2147483646 h 986"/>
                <a:gd name="T90" fmla="*/ 2147483646 w 1304"/>
                <a:gd name="T91" fmla="*/ 2147483646 h 986"/>
                <a:gd name="T92" fmla="*/ 2147483646 w 1304"/>
                <a:gd name="T93" fmla="*/ 2147483646 h 986"/>
                <a:gd name="T94" fmla="*/ 2147483646 w 1304"/>
                <a:gd name="T95" fmla="*/ 2147483646 h 986"/>
                <a:gd name="T96" fmla="*/ 2147483646 w 1304"/>
                <a:gd name="T97" fmla="*/ 2147483646 h 986"/>
                <a:gd name="T98" fmla="*/ 2147483646 w 1304"/>
                <a:gd name="T99" fmla="*/ 2147483646 h 986"/>
                <a:gd name="T100" fmla="*/ 2147483646 w 1304"/>
                <a:gd name="T101" fmla="*/ 2147483646 h 986"/>
                <a:gd name="T102" fmla="*/ 2147483646 w 1304"/>
                <a:gd name="T103" fmla="*/ 2147483646 h 986"/>
                <a:gd name="T104" fmla="*/ 2147483646 w 1304"/>
                <a:gd name="T105" fmla="*/ 2147483646 h 986"/>
                <a:gd name="T106" fmla="*/ 2147483646 w 1304"/>
                <a:gd name="T107" fmla="*/ 2147483646 h 986"/>
                <a:gd name="T108" fmla="*/ 2147483646 w 1304"/>
                <a:gd name="T109" fmla="*/ 2147483646 h 986"/>
                <a:gd name="T110" fmla="*/ 2147483646 w 1304"/>
                <a:gd name="T111" fmla="*/ 2147483646 h 986"/>
                <a:gd name="T112" fmla="*/ 2147483646 w 1304"/>
                <a:gd name="T113" fmla="*/ 2147483646 h 986"/>
                <a:gd name="T114" fmla="*/ 2147483646 w 1304"/>
                <a:gd name="T115" fmla="*/ 2147483646 h 9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04" h="986">
                  <a:moveTo>
                    <a:pt x="1302" y="530"/>
                  </a:moveTo>
                  <a:lnTo>
                    <a:pt x="1304" y="530"/>
                  </a:lnTo>
                  <a:lnTo>
                    <a:pt x="1304" y="528"/>
                  </a:lnTo>
                  <a:lnTo>
                    <a:pt x="1278" y="456"/>
                  </a:lnTo>
                  <a:lnTo>
                    <a:pt x="1262" y="444"/>
                  </a:lnTo>
                  <a:lnTo>
                    <a:pt x="1262" y="442"/>
                  </a:lnTo>
                  <a:lnTo>
                    <a:pt x="1258" y="412"/>
                  </a:lnTo>
                  <a:lnTo>
                    <a:pt x="1226" y="408"/>
                  </a:lnTo>
                  <a:lnTo>
                    <a:pt x="1224" y="408"/>
                  </a:lnTo>
                  <a:lnTo>
                    <a:pt x="1222" y="408"/>
                  </a:lnTo>
                  <a:lnTo>
                    <a:pt x="1222" y="406"/>
                  </a:lnTo>
                  <a:lnTo>
                    <a:pt x="1222" y="404"/>
                  </a:lnTo>
                  <a:lnTo>
                    <a:pt x="1218" y="396"/>
                  </a:lnTo>
                  <a:lnTo>
                    <a:pt x="1212" y="386"/>
                  </a:lnTo>
                  <a:lnTo>
                    <a:pt x="1202" y="378"/>
                  </a:lnTo>
                  <a:lnTo>
                    <a:pt x="1192" y="368"/>
                  </a:lnTo>
                  <a:lnTo>
                    <a:pt x="1178" y="360"/>
                  </a:lnTo>
                  <a:lnTo>
                    <a:pt x="1166" y="354"/>
                  </a:lnTo>
                  <a:lnTo>
                    <a:pt x="1152" y="346"/>
                  </a:lnTo>
                  <a:lnTo>
                    <a:pt x="1140" y="340"/>
                  </a:lnTo>
                  <a:lnTo>
                    <a:pt x="1116" y="336"/>
                  </a:lnTo>
                  <a:lnTo>
                    <a:pt x="1084" y="334"/>
                  </a:lnTo>
                  <a:lnTo>
                    <a:pt x="1042" y="332"/>
                  </a:lnTo>
                  <a:lnTo>
                    <a:pt x="1040" y="332"/>
                  </a:lnTo>
                  <a:lnTo>
                    <a:pt x="1032" y="320"/>
                  </a:lnTo>
                  <a:lnTo>
                    <a:pt x="1028" y="310"/>
                  </a:lnTo>
                  <a:lnTo>
                    <a:pt x="1026" y="300"/>
                  </a:lnTo>
                  <a:lnTo>
                    <a:pt x="1028" y="288"/>
                  </a:lnTo>
                  <a:lnTo>
                    <a:pt x="1034" y="272"/>
                  </a:lnTo>
                  <a:lnTo>
                    <a:pt x="1044" y="246"/>
                  </a:lnTo>
                  <a:lnTo>
                    <a:pt x="1058" y="214"/>
                  </a:lnTo>
                  <a:lnTo>
                    <a:pt x="1048" y="180"/>
                  </a:lnTo>
                  <a:lnTo>
                    <a:pt x="1036" y="124"/>
                  </a:lnTo>
                  <a:lnTo>
                    <a:pt x="1032" y="118"/>
                  </a:lnTo>
                  <a:lnTo>
                    <a:pt x="1024" y="112"/>
                  </a:lnTo>
                  <a:lnTo>
                    <a:pt x="1012" y="106"/>
                  </a:lnTo>
                  <a:lnTo>
                    <a:pt x="996" y="100"/>
                  </a:lnTo>
                  <a:lnTo>
                    <a:pt x="990" y="98"/>
                  </a:lnTo>
                  <a:lnTo>
                    <a:pt x="982" y="94"/>
                  </a:lnTo>
                  <a:lnTo>
                    <a:pt x="976" y="90"/>
                  </a:lnTo>
                  <a:lnTo>
                    <a:pt x="970" y="86"/>
                  </a:lnTo>
                  <a:lnTo>
                    <a:pt x="966" y="80"/>
                  </a:lnTo>
                  <a:lnTo>
                    <a:pt x="964" y="74"/>
                  </a:lnTo>
                  <a:lnTo>
                    <a:pt x="960" y="68"/>
                  </a:lnTo>
                  <a:lnTo>
                    <a:pt x="954" y="60"/>
                  </a:lnTo>
                  <a:lnTo>
                    <a:pt x="948" y="54"/>
                  </a:lnTo>
                  <a:lnTo>
                    <a:pt x="940" y="50"/>
                  </a:lnTo>
                  <a:lnTo>
                    <a:pt x="938" y="50"/>
                  </a:lnTo>
                  <a:lnTo>
                    <a:pt x="938" y="48"/>
                  </a:lnTo>
                  <a:lnTo>
                    <a:pt x="928" y="0"/>
                  </a:lnTo>
                  <a:lnTo>
                    <a:pt x="890" y="4"/>
                  </a:lnTo>
                  <a:lnTo>
                    <a:pt x="886" y="14"/>
                  </a:lnTo>
                  <a:lnTo>
                    <a:pt x="882" y="24"/>
                  </a:lnTo>
                  <a:lnTo>
                    <a:pt x="878" y="32"/>
                  </a:lnTo>
                  <a:lnTo>
                    <a:pt x="876" y="36"/>
                  </a:lnTo>
                  <a:lnTo>
                    <a:pt x="870" y="38"/>
                  </a:lnTo>
                  <a:lnTo>
                    <a:pt x="846" y="46"/>
                  </a:lnTo>
                  <a:lnTo>
                    <a:pt x="828" y="56"/>
                  </a:lnTo>
                  <a:lnTo>
                    <a:pt x="822" y="60"/>
                  </a:lnTo>
                  <a:lnTo>
                    <a:pt x="816" y="66"/>
                  </a:lnTo>
                  <a:lnTo>
                    <a:pt x="814" y="74"/>
                  </a:lnTo>
                  <a:lnTo>
                    <a:pt x="810" y="92"/>
                  </a:lnTo>
                  <a:lnTo>
                    <a:pt x="806" y="110"/>
                  </a:lnTo>
                  <a:lnTo>
                    <a:pt x="802" y="122"/>
                  </a:lnTo>
                  <a:lnTo>
                    <a:pt x="798" y="130"/>
                  </a:lnTo>
                  <a:lnTo>
                    <a:pt x="792" y="136"/>
                  </a:lnTo>
                  <a:lnTo>
                    <a:pt x="786" y="142"/>
                  </a:lnTo>
                  <a:lnTo>
                    <a:pt x="778" y="144"/>
                  </a:lnTo>
                  <a:lnTo>
                    <a:pt x="770" y="146"/>
                  </a:lnTo>
                  <a:lnTo>
                    <a:pt x="760" y="146"/>
                  </a:lnTo>
                  <a:lnTo>
                    <a:pt x="750" y="144"/>
                  </a:lnTo>
                  <a:lnTo>
                    <a:pt x="738" y="140"/>
                  </a:lnTo>
                  <a:lnTo>
                    <a:pt x="724" y="134"/>
                  </a:lnTo>
                  <a:lnTo>
                    <a:pt x="708" y="126"/>
                  </a:lnTo>
                  <a:lnTo>
                    <a:pt x="674" y="104"/>
                  </a:lnTo>
                  <a:lnTo>
                    <a:pt x="608" y="188"/>
                  </a:lnTo>
                  <a:lnTo>
                    <a:pt x="616" y="224"/>
                  </a:lnTo>
                  <a:lnTo>
                    <a:pt x="618" y="224"/>
                  </a:lnTo>
                  <a:lnTo>
                    <a:pt x="616" y="226"/>
                  </a:lnTo>
                  <a:lnTo>
                    <a:pt x="610" y="232"/>
                  </a:lnTo>
                  <a:lnTo>
                    <a:pt x="602" y="236"/>
                  </a:lnTo>
                  <a:lnTo>
                    <a:pt x="598" y="236"/>
                  </a:lnTo>
                  <a:lnTo>
                    <a:pt x="594" y="234"/>
                  </a:lnTo>
                  <a:lnTo>
                    <a:pt x="582" y="230"/>
                  </a:lnTo>
                  <a:lnTo>
                    <a:pt x="576" y="226"/>
                  </a:lnTo>
                  <a:lnTo>
                    <a:pt x="564" y="224"/>
                  </a:lnTo>
                  <a:lnTo>
                    <a:pt x="548" y="220"/>
                  </a:lnTo>
                  <a:lnTo>
                    <a:pt x="528" y="220"/>
                  </a:lnTo>
                  <a:lnTo>
                    <a:pt x="514" y="218"/>
                  </a:lnTo>
                  <a:lnTo>
                    <a:pt x="494" y="216"/>
                  </a:lnTo>
                  <a:lnTo>
                    <a:pt x="474" y="220"/>
                  </a:lnTo>
                  <a:lnTo>
                    <a:pt x="482" y="234"/>
                  </a:lnTo>
                  <a:lnTo>
                    <a:pt x="492" y="248"/>
                  </a:lnTo>
                  <a:lnTo>
                    <a:pt x="494" y="252"/>
                  </a:lnTo>
                  <a:lnTo>
                    <a:pt x="494" y="256"/>
                  </a:lnTo>
                  <a:lnTo>
                    <a:pt x="484" y="308"/>
                  </a:lnTo>
                  <a:lnTo>
                    <a:pt x="488" y="336"/>
                  </a:lnTo>
                  <a:lnTo>
                    <a:pt x="490" y="336"/>
                  </a:lnTo>
                  <a:lnTo>
                    <a:pt x="488" y="336"/>
                  </a:lnTo>
                  <a:lnTo>
                    <a:pt x="472" y="388"/>
                  </a:lnTo>
                  <a:lnTo>
                    <a:pt x="470" y="394"/>
                  </a:lnTo>
                  <a:lnTo>
                    <a:pt x="468" y="396"/>
                  </a:lnTo>
                  <a:lnTo>
                    <a:pt x="466" y="396"/>
                  </a:lnTo>
                  <a:lnTo>
                    <a:pt x="466" y="394"/>
                  </a:lnTo>
                  <a:lnTo>
                    <a:pt x="464" y="390"/>
                  </a:lnTo>
                  <a:lnTo>
                    <a:pt x="460" y="384"/>
                  </a:lnTo>
                  <a:lnTo>
                    <a:pt x="460" y="382"/>
                  </a:lnTo>
                  <a:lnTo>
                    <a:pt x="458" y="382"/>
                  </a:lnTo>
                  <a:lnTo>
                    <a:pt x="454" y="384"/>
                  </a:lnTo>
                  <a:lnTo>
                    <a:pt x="452" y="392"/>
                  </a:lnTo>
                  <a:lnTo>
                    <a:pt x="450" y="404"/>
                  </a:lnTo>
                  <a:lnTo>
                    <a:pt x="444" y="414"/>
                  </a:lnTo>
                  <a:lnTo>
                    <a:pt x="436" y="422"/>
                  </a:lnTo>
                  <a:lnTo>
                    <a:pt x="426" y="432"/>
                  </a:lnTo>
                  <a:lnTo>
                    <a:pt x="412" y="444"/>
                  </a:lnTo>
                  <a:lnTo>
                    <a:pt x="406" y="448"/>
                  </a:lnTo>
                  <a:lnTo>
                    <a:pt x="404" y="448"/>
                  </a:lnTo>
                  <a:lnTo>
                    <a:pt x="352" y="448"/>
                  </a:lnTo>
                  <a:lnTo>
                    <a:pt x="332" y="468"/>
                  </a:lnTo>
                  <a:lnTo>
                    <a:pt x="330" y="468"/>
                  </a:lnTo>
                  <a:lnTo>
                    <a:pt x="274" y="460"/>
                  </a:lnTo>
                  <a:lnTo>
                    <a:pt x="268" y="466"/>
                  </a:lnTo>
                  <a:lnTo>
                    <a:pt x="260" y="470"/>
                  </a:lnTo>
                  <a:lnTo>
                    <a:pt x="254" y="470"/>
                  </a:lnTo>
                  <a:lnTo>
                    <a:pt x="248" y="470"/>
                  </a:lnTo>
                  <a:lnTo>
                    <a:pt x="240" y="470"/>
                  </a:lnTo>
                  <a:lnTo>
                    <a:pt x="232" y="470"/>
                  </a:lnTo>
                  <a:lnTo>
                    <a:pt x="206" y="478"/>
                  </a:lnTo>
                  <a:lnTo>
                    <a:pt x="184" y="504"/>
                  </a:lnTo>
                  <a:lnTo>
                    <a:pt x="184" y="506"/>
                  </a:lnTo>
                  <a:lnTo>
                    <a:pt x="148" y="508"/>
                  </a:lnTo>
                  <a:lnTo>
                    <a:pt x="148" y="478"/>
                  </a:lnTo>
                  <a:lnTo>
                    <a:pt x="126" y="478"/>
                  </a:lnTo>
                  <a:lnTo>
                    <a:pt x="122" y="490"/>
                  </a:lnTo>
                  <a:lnTo>
                    <a:pt x="106" y="494"/>
                  </a:lnTo>
                  <a:lnTo>
                    <a:pt x="104" y="494"/>
                  </a:lnTo>
                  <a:lnTo>
                    <a:pt x="102" y="494"/>
                  </a:lnTo>
                  <a:lnTo>
                    <a:pt x="86" y="486"/>
                  </a:lnTo>
                  <a:lnTo>
                    <a:pt x="66" y="480"/>
                  </a:lnTo>
                  <a:lnTo>
                    <a:pt x="60" y="482"/>
                  </a:lnTo>
                  <a:lnTo>
                    <a:pt x="54" y="484"/>
                  </a:lnTo>
                  <a:lnTo>
                    <a:pt x="38" y="496"/>
                  </a:lnTo>
                  <a:lnTo>
                    <a:pt x="20" y="512"/>
                  </a:lnTo>
                  <a:lnTo>
                    <a:pt x="14" y="520"/>
                  </a:lnTo>
                  <a:lnTo>
                    <a:pt x="10" y="528"/>
                  </a:lnTo>
                  <a:lnTo>
                    <a:pt x="12" y="530"/>
                  </a:lnTo>
                  <a:lnTo>
                    <a:pt x="14" y="536"/>
                  </a:lnTo>
                  <a:lnTo>
                    <a:pt x="16" y="546"/>
                  </a:lnTo>
                  <a:lnTo>
                    <a:pt x="16" y="554"/>
                  </a:lnTo>
                  <a:lnTo>
                    <a:pt x="14" y="562"/>
                  </a:lnTo>
                  <a:lnTo>
                    <a:pt x="10" y="568"/>
                  </a:lnTo>
                  <a:lnTo>
                    <a:pt x="6" y="570"/>
                  </a:lnTo>
                  <a:lnTo>
                    <a:pt x="4" y="574"/>
                  </a:lnTo>
                  <a:lnTo>
                    <a:pt x="0" y="590"/>
                  </a:lnTo>
                  <a:lnTo>
                    <a:pt x="14" y="598"/>
                  </a:lnTo>
                  <a:lnTo>
                    <a:pt x="30" y="580"/>
                  </a:lnTo>
                  <a:lnTo>
                    <a:pt x="54" y="604"/>
                  </a:lnTo>
                  <a:lnTo>
                    <a:pt x="54" y="606"/>
                  </a:lnTo>
                  <a:lnTo>
                    <a:pt x="58" y="650"/>
                  </a:lnTo>
                  <a:lnTo>
                    <a:pt x="58" y="652"/>
                  </a:lnTo>
                  <a:lnTo>
                    <a:pt x="44" y="712"/>
                  </a:lnTo>
                  <a:lnTo>
                    <a:pt x="42" y="712"/>
                  </a:lnTo>
                  <a:lnTo>
                    <a:pt x="18" y="712"/>
                  </a:lnTo>
                  <a:lnTo>
                    <a:pt x="12" y="714"/>
                  </a:lnTo>
                  <a:lnTo>
                    <a:pt x="6" y="716"/>
                  </a:lnTo>
                  <a:lnTo>
                    <a:pt x="8" y="720"/>
                  </a:lnTo>
                  <a:lnTo>
                    <a:pt x="12" y="724"/>
                  </a:lnTo>
                  <a:lnTo>
                    <a:pt x="28" y="736"/>
                  </a:lnTo>
                  <a:lnTo>
                    <a:pt x="40" y="734"/>
                  </a:lnTo>
                  <a:lnTo>
                    <a:pt x="42" y="734"/>
                  </a:lnTo>
                  <a:lnTo>
                    <a:pt x="70" y="760"/>
                  </a:lnTo>
                  <a:lnTo>
                    <a:pt x="72" y="764"/>
                  </a:lnTo>
                  <a:lnTo>
                    <a:pt x="76" y="768"/>
                  </a:lnTo>
                  <a:lnTo>
                    <a:pt x="76" y="778"/>
                  </a:lnTo>
                  <a:lnTo>
                    <a:pt x="74" y="792"/>
                  </a:lnTo>
                  <a:lnTo>
                    <a:pt x="66" y="806"/>
                  </a:lnTo>
                  <a:lnTo>
                    <a:pt x="70" y="832"/>
                  </a:lnTo>
                  <a:lnTo>
                    <a:pt x="80" y="834"/>
                  </a:lnTo>
                  <a:lnTo>
                    <a:pt x="120" y="834"/>
                  </a:lnTo>
                  <a:lnTo>
                    <a:pt x="100" y="852"/>
                  </a:lnTo>
                  <a:lnTo>
                    <a:pt x="112" y="860"/>
                  </a:lnTo>
                  <a:lnTo>
                    <a:pt x="128" y="868"/>
                  </a:lnTo>
                  <a:lnTo>
                    <a:pt x="170" y="886"/>
                  </a:lnTo>
                  <a:lnTo>
                    <a:pt x="172" y="888"/>
                  </a:lnTo>
                  <a:lnTo>
                    <a:pt x="174" y="888"/>
                  </a:lnTo>
                  <a:lnTo>
                    <a:pt x="178" y="952"/>
                  </a:lnTo>
                  <a:lnTo>
                    <a:pt x="180" y="962"/>
                  </a:lnTo>
                  <a:lnTo>
                    <a:pt x="186" y="970"/>
                  </a:lnTo>
                  <a:lnTo>
                    <a:pt x="194" y="976"/>
                  </a:lnTo>
                  <a:lnTo>
                    <a:pt x="206" y="982"/>
                  </a:lnTo>
                  <a:lnTo>
                    <a:pt x="210" y="980"/>
                  </a:lnTo>
                  <a:lnTo>
                    <a:pt x="212" y="980"/>
                  </a:lnTo>
                  <a:lnTo>
                    <a:pt x="256" y="986"/>
                  </a:lnTo>
                  <a:lnTo>
                    <a:pt x="260" y="986"/>
                  </a:lnTo>
                  <a:lnTo>
                    <a:pt x="260" y="984"/>
                  </a:lnTo>
                  <a:lnTo>
                    <a:pt x="268" y="968"/>
                  </a:lnTo>
                  <a:lnTo>
                    <a:pt x="268" y="966"/>
                  </a:lnTo>
                  <a:lnTo>
                    <a:pt x="268" y="960"/>
                  </a:lnTo>
                  <a:lnTo>
                    <a:pt x="270" y="956"/>
                  </a:lnTo>
                  <a:lnTo>
                    <a:pt x="274" y="952"/>
                  </a:lnTo>
                  <a:lnTo>
                    <a:pt x="278" y="948"/>
                  </a:lnTo>
                  <a:lnTo>
                    <a:pt x="286" y="940"/>
                  </a:lnTo>
                  <a:lnTo>
                    <a:pt x="290" y="932"/>
                  </a:lnTo>
                  <a:lnTo>
                    <a:pt x="294" y="928"/>
                  </a:lnTo>
                  <a:lnTo>
                    <a:pt x="298" y="926"/>
                  </a:lnTo>
                  <a:lnTo>
                    <a:pt x="306" y="926"/>
                  </a:lnTo>
                  <a:lnTo>
                    <a:pt x="314" y="928"/>
                  </a:lnTo>
                  <a:lnTo>
                    <a:pt x="316" y="928"/>
                  </a:lnTo>
                  <a:lnTo>
                    <a:pt x="330" y="936"/>
                  </a:lnTo>
                  <a:lnTo>
                    <a:pt x="382" y="946"/>
                  </a:lnTo>
                  <a:lnTo>
                    <a:pt x="412" y="944"/>
                  </a:lnTo>
                  <a:lnTo>
                    <a:pt x="434" y="934"/>
                  </a:lnTo>
                  <a:lnTo>
                    <a:pt x="440" y="928"/>
                  </a:lnTo>
                  <a:lnTo>
                    <a:pt x="444" y="924"/>
                  </a:lnTo>
                  <a:lnTo>
                    <a:pt x="452" y="924"/>
                  </a:lnTo>
                  <a:lnTo>
                    <a:pt x="460" y="930"/>
                  </a:lnTo>
                  <a:lnTo>
                    <a:pt x="464" y="932"/>
                  </a:lnTo>
                  <a:lnTo>
                    <a:pt x="468" y="938"/>
                  </a:lnTo>
                  <a:lnTo>
                    <a:pt x="472" y="948"/>
                  </a:lnTo>
                  <a:lnTo>
                    <a:pt x="488" y="960"/>
                  </a:lnTo>
                  <a:lnTo>
                    <a:pt x="500" y="960"/>
                  </a:lnTo>
                  <a:lnTo>
                    <a:pt x="502" y="960"/>
                  </a:lnTo>
                  <a:lnTo>
                    <a:pt x="504" y="960"/>
                  </a:lnTo>
                  <a:lnTo>
                    <a:pt x="520" y="968"/>
                  </a:lnTo>
                  <a:lnTo>
                    <a:pt x="552" y="964"/>
                  </a:lnTo>
                  <a:lnTo>
                    <a:pt x="570" y="960"/>
                  </a:lnTo>
                  <a:lnTo>
                    <a:pt x="614" y="964"/>
                  </a:lnTo>
                  <a:lnTo>
                    <a:pt x="634" y="958"/>
                  </a:lnTo>
                  <a:lnTo>
                    <a:pt x="658" y="948"/>
                  </a:lnTo>
                  <a:lnTo>
                    <a:pt x="666" y="944"/>
                  </a:lnTo>
                  <a:lnTo>
                    <a:pt x="676" y="940"/>
                  </a:lnTo>
                  <a:lnTo>
                    <a:pt x="720" y="940"/>
                  </a:lnTo>
                  <a:lnTo>
                    <a:pt x="736" y="934"/>
                  </a:lnTo>
                  <a:lnTo>
                    <a:pt x="746" y="930"/>
                  </a:lnTo>
                  <a:lnTo>
                    <a:pt x="754" y="928"/>
                  </a:lnTo>
                  <a:lnTo>
                    <a:pt x="778" y="928"/>
                  </a:lnTo>
                  <a:lnTo>
                    <a:pt x="790" y="936"/>
                  </a:lnTo>
                  <a:lnTo>
                    <a:pt x="826" y="944"/>
                  </a:lnTo>
                  <a:lnTo>
                    <a:pt x="830" y="944"/>
                  </a:lnTo>
                  <a:lnTo>
                    <a:pt x="832" y="948"/>
                  </a:lnTo>
                  <a:lnTo>
                    <a:pt x="842" y="956"/>
                  </a:lnTo>
                  <a:lnTo>
                    <a:pt x="858" y="964"/>
                  </a:lnTo>
                  <a:lnTo>
                    <a:pt x="858" y="966"/>
                  </a:lnTo>
                  <a:lnTo>
                    <a:pt x="892" y="968"/>
                  </a:lnTo>
                  <a:lnTo>
                    <a:pt x="908" y="976"/>
                  </a:lnTo>
                  <a:lnTo>
                    <a:pt x="928" y="980"/>
                  </a:lnTo>
                  <a:lnTo>
                    <a:pt x="946" y="982"/>
                  </a:lnTo>
                  <a:lnTo>
                    <a:pt x="950" y="972"/>
                  </a:lnTo>
                  <a:lnTo>
                    <a:pt x="942" y="956"/>
                  </a:lnTo>
                  <a:lnTo>
                    <a:pt x="940" y="940"/>
                  </a:lnTo>
                  <a:lnTo>
                    <a:pt x="938" y="940"/>
                  </a:lnTo>
                  <a:lnTo>
                    <a:pt x="942" y="936"/>
                  </a:lnTo>
                  <a:lnTo>
                    <a:pt x="952" y="922"/>
                  </a:lnTo>
                  <a:lnTo>
                    <a:pt x="952" y="920"/>
                  </a:lnTo>
                  <a:lnTo>
                    <a:pt x="954" y="920"/>
                  </a:lnTo>
                  <a:lnTo>
                    <a:pt x="964" y="912"/>
                  </a:lnTo>
                  <a:lnTo>
                    <a:pt x="962" y="908"/>
                  </a:lnTo>
                  <a:lnTo>
                    <a:pt x="958" y="892"/>
                  </a:lnTo>
                  <a:lnTo>
                    <a:pt x="956" y="888"/>
                  </a:lnTo>
                  <a:lnTo>
                    <a:pt x="950" y="884"/>
                  </a:lnTo>
                  <a:lnTo>
                    <a:pt x="938" y="872"/>
                  </a:lnTo>
                  <a:lnTo>
                    <a:pt x="922" y="858"/>
                  </a:lnTo>
                  <a:lnTo>
                    <a:pt x="922" y="856"/>
                  </a:lnTo>
                  <a:lnTo>
                    <a:pt x="920" y="856"/>
                  </a:lnTo>
                  <a:lnTo>
                    <a:pt x="922" y="856"/>
                  </a:lnTo>
                  <a:lnTo>
                    <a:pt x="922" y="854"/>
                  </a:lnTo>
                  <a:lnTo>
                    <a:pt x="924" y="838"/>
                  </a:lnTo>
                  <a:lnTo>
                    <a:pt x="924" y="828"/>
                  </a:lnTo>
                  <a:lnTo>
                    <a:pt x="916" y="808"/>
                  </a:lnTo>
                  <a:lnTo>
                    <a:pt x="934" y="804"/>
                  </a:lnTo>
                  <a:lnTo>
                    <a:pt x="944" y="796"/>
                  </a:lnTo>
                  <a:lnTo>
                    <a:pt x="966" y="796"/>
                  </a:lnTo>
                  <a:lnTo>
                    <a:pt x="988" y="792"/>
                  </a:lnTo>
                  <a:lnTo>
                    <a:pt x="990" y="792"/>
                  </a:lnTo>
                  <a:lnTo>
                    <a:pt x="1004" y="794"/>
                  </a:lnTo>
                  <a:lnTo>
                    <a:pt x="1022" y="788"/>
                  </a:lnTo>
                  <a:lnTo>
                    <a:pt x="1042" y="784"/>
                  </a:lnTo>
                  <a:lnTo>
                    <a:pt x="1054" y="780"/>
                  </a:lnTo>
                  <a:lnTo>
                    <a:pt x="1056" y="780"/>
                  </a:lnTo>
                  <a:lnTo>
                    <a:pt x="1090" y="772"/>
                  </a:lnTo>
                  <a:lnTo>
                    <a:pt x="1096" y="768"/>
                  </a:lnTo>
                  <a:lnTo>
                    <a:pt x="1094" y="760"/>
                  </a:lnTo>
                  <a:lnTo>
                    <a:pt x="1088" y="750"/>
                  </a:lnTo>
                  <a:lnTo>
                    <a:pt x="1088" y="748"/>
                  </a:lnTo>
                  <a:lnTo>
                    <a:pt x="1086" y="748"/>
                  </a:lnTo>
                  <a:lnTo>
                    <a:pt x="1088" y="736"/>
                  </a:lnTo>
                  <a:lnTo>
                    <a:pt x="1090" y="734"/>
                  </a:lnTo>
                  <a:lnTo>
                    <a:pt x="1090" y="718"/>
                  </a:lnTo>
                  <a:lnTo>
                    <a:pt x="1086" y="704"/>
                  </a:lnTo>
                  <a:lnTo>
                    <a:pt x="1086" y="702"/>
                  </a:lnTo>
                  <a:lnTo>
                    <a:pt x="1094" y="686"/>
                  </a:lnTo>
                  <a:lnTo>
                    <a:pt x="1100" y="678"/>
                  </a:lnTo>
                  <a:lnTo>
                    <a:pt x="1102" y="676"/>
                  </a:lnTo>
                  <a:lnTo>
                    <a:pt x="1106" y="676"/>
                  </a:lnTo>
                  <a:lnTo>
                    <a:pt x="1126" y="676"/>
                  </a:lnTo>
                  <a:lnTo>
                    <a:pt x="1132" y="676"/>
                  </a:lnTo>
                  <a:lnTo>
                    <a:pt x="1138" y="672"/>
                  </a:lnTo>
                  <a:lnTo>
                    <a:pt x="1170" y="630"/>
                  </a:lnTo>
                  <a:lnTo>
                    <a:pt x="1170" y="628"/>
                  </a:lnTo>
                  <a:lnTo>
                    <a:pt x="1186" y="614"/>
                  </a:lnTo>
                  <a:lnTo>
                    <a:pt x="1188" y="612"/>
                  </a:lnTo>
                  <a:lnTo>
                    <a:pt x="1196" y="610"/>
                  </a:lnTo>
                  <a:lnTo>
                    <a:pt x="1202" y="608"/>
                  </a:lnTo>
                  <a:lnTo>
                    <a:pt x="1206" y="604"/>
                  </a:lnTo>
                  <a:lnTo>
                    <a:pt x="1214" y="596"/>
                  </a:lnTo>
                  <a:lnTo>
                    <a:pt x="1218" y="592"/>
                  </a:lnTo>
                  <a:lnTo>
                    <a:pt x="1246" y="598"/>
                  </a:lnTo>
                  <a:lnTo>
                    <a:pt x="1270" y="588"/>
                  </a:lnTo>
                  <a:lnTo>
                    <a:pt x="1284" y="586"/>
                  </a:lnTo>
                  <a:lnTo>
                    <a:pt x="1296" y="580"/>
                  </a:lnTo>
                  <a:lnTo>
                    <a:pt x="1296" y="562"/>
                  </a:lnTo>
                  <a:lnTo>
                    <a:pt x="1298" y="540"/>
                  </a:lnTo>
                  <a:lnTo>
                    <a:pt x="1298" y="538"/>
                  </a:lnTo>
                  <a:lnTo>
                    <a:pt x="1302" y="532"/>
                  </a:lnTo>
                  <a:lnTo>
                    <a:pt x="1302" y="530"/>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52" name="青海"/>
            <p:cNvSpPr/>
            <p:nvPr/>
          </p:nvSpPr>
          <p:spPr bwMode="auto">
            <a:xfrm>
              <a:off x="3141663" y="2971800"/>
              <a:ext cx="1482725" cy="1063625"/>
            </a:xfrm>
            <a:custGeom>
              <a:avLst/>
              <a:gdLst>
                <a:gd name="T0" fmla="*/ 2147483646 w 812"/>
                <a:gd name="T1" fmla="*/ 2147483646 h 582"/>
                <a:gd name="T2" fmla="*/ 2147483646 w 812"/>
                <a:gd name="T3" fmla="*/ 2147483646 h 582"/>
                <a:gd name="T4" fmla="*/ 2147483646 w 812"/>
                <a:gd name="T5" fmla="*/ 2147483646 h 582"/>
                <a:gd name="T6" fmla="*/ 2147483646 w 812"/>
                <a:gd name="T7" fmla="*/ 2147483646 h 582"/>
                <a:gd name="T8" fmla="*/ 2147483646 w 812"/>
                <a:gd name="T9" fmla="*/ 2147483646 h 582"/>
                <a:gd name="T10" fmla="*/ 2147483646 w 812"/>
                <a:gd name="T11" fmla="*/ 2147483646 h 582"/>
                <a:gd name="T12" fmla="*/ 2147483646 w 812"/>
                <a:gd name="T13" fmla="*/ 2147483646 h 582"/>
                <a:gd name="T14" fmla="*/ 2147483646 w 812"/>
                <a:gd name="T15" fmla="*/ 2147483646 h 582"/>
                <a:gd name="T16" fmla="*/ 2147483646 w 812"/>
                <a:gd name="T17" fmla="*/ 2147483646 h 582"/>
                <a:gd name="T18" fmla="*/ 2147483646 w 812"/>
                <a:gd name="T19" fmla="*/ 2147483646 h 582"/>
                <a:gd name="T20" fmla="*/ 2147483646 w 812"/>
                <a:gd name="T21" fmla="*/ 2147483646 h 582"/>
                <a:gd name="T22" fmla="*/ 2147483646 w 812"/>
                <a:gd name="T23" fmla="*/ 2147483646 h 582"/>
                <a:gd name="T24" fmla="*/ 2147483646 w 812"/>
                <a:gd name="T25" fmla="*/ 2147483646 h 582"/>
                <a:gd name="T26" fmla="*/ 2147483646 w 812"/>
                <a:gd name="T27" fmla="*/ 2147483646 h 582"/>
                <a:gd name="T28" fmla="*/ 2147483646 w 812"/>
                <a:gd name="T29" fmla="*/ 2147483646 h 582"/>
                <a:gd name="T30" fmla="*/ 2147483646 w 812"/>
                <a:gd name="T31" fmla="*/ 2147483646 h 582"/>
                <a:gd name="T32" fmla="*/ 2147483646 w 812"/>
                <a:gd name="T33" fmla="*/ 2147483646 h 582"/>
                <a:gd name="T34" fmla="*/ 0 w 812"/>
                <a:gd name="T35" fmla="*/ 2147483646 h 582"/>
                <a:gd name="T36" fmla="*/ 2147483646 w 812"/>
                <a:gd name="T37" fmla="*/ 2147483646 h 582"/>
                <a:gd name="T38" fmla="*/ 2147483646 w 812"/>
                <a:gd name="T39" fmla="*/ 2147483646 h 582"/>
                <a:gd name="T40" fmla="*/ 2147483646 w 812"/>
                <a:gd name="T41" fmla="*/ 2147483646 h 582"/>
                <a:gd name="T42" fmla="*/ 2147483646 w 812"/>
                <a:gd name="T43" fmla="*/ 2147483646 h 582"/>
                <a:gd name="T44" fmla="*/ 2147483646 w 812"/>
                <a:gd name="T45" fmla="*/ 2147483646 h 582"/>
                <a:gd name="T46" fmla="*/ 2147483646 w 812"/>
                <a:gd name="T47" fmla="*/ 2147483646 h 582"/>
                <a:gd name="T48" fmla="*/ 2147483646 w 812"/>
                <a:gd name="T49" fmla="*/ 2147483646 h 582"/>
                <a:gd name="T50" fmla="*/ 2147483646 w 812"/>
                <a:gd name="T51" fmla="*/ 2147483646 h 582"/>
                <a:gd name="T52" fmla="*/ 2147483646 w 812"/>
                <a:gd name="T53" fmla="*/ 2147483646 h 582"/>
                <a:gd name="T54" fmla="*/ 2147483646 w 812"/>
                <a:gd name="T55" fmla="*/ 2147483646 h 582"/>
                <a:gd name="T56" fmla="*/ 2147483646 w 812"/>
                <a:gd name="T57" fmla="*/ 2147483646 h 582"/>
                <a:gd name="T58" fmla="*/ 2147483646 w 812"/>
                <a:gd name="T59" fmla="*/ 2147483646 h 582"/>
                <a:gd name="T60" fmla="*/ 2147483646 w 812"/>
                <a:gd name="T61" fmla="*/ 2147483646 h 582"/>
                <a:gd name="T62" fmla="*/ 2147483646 w 812"/>
                <a:gd name="T63" fmla="*/ 2147483646 h 582"/>
                <a:gd name="T64" fmla="*/ 2147483646 w 812"/>
                <a:gd name="T65" fmla="*/ 2147483646 h 582"/>
                <a:gd name="T66" fmla="*/ 2147483646 w 812"/>
                <a:gd name="T67" fmla="*/ 2147483646 h 582"/>
                <a:gd name="T68" fmla="*/ 2147483646 w 812"/>
                <a:gd name="T69" fmla="*/ 2147483646 h 582"/>
                <a:gd name="T70" fmla="*/ 2147483646 w 812"/>
                <a:gd name="T71" fmla="*/ 2147483646 h 582"/>
                <a:gd name="T72" fmla="*/ 2147483646 w 812"/>
                <a:gd name="T73" fmla="*/ 2147483646 h 582"/>
                <a:gd name="T74" fmla="*/ 2147483646 w 812"/>
                <a:gd name="T75" fmla="*/ 2147483646 h 582"/>
                <a:gd name="T76" fmla="*/ 2147483646 w 812"/>
                <a:gd name="T77" fmla="*/ 2147483646 h 582"/>
                <a:gd name="T78" fmla="*/ 2147483646 w 812"/>
                <a:gd name="T79" fmla="*/ 2147483646 h 582"/>
                <a:gd name="T80" fmla="*/ 2147483646 w 812"/>
                <a:gd name="T81" fmla="*/ 2147483646 h 582"/>
                <a:gd name="T82" fmla="*/ 2147483646 w 812"/>
                <a:gd name="T83" fmla="*/ 2147483646 h 582"/>
                <a:gd name="T84" fmla="*/ 2147483646 w 812"/>
                <a:gd name="T85" fmla="*/ 2147483646 h 582"/>
                <a:gd name="T86" fmla="*/ 2147483646 w 812"/>
                <a:gd name="T87" fmla="*/ 2147483646 h 582"/>
                <a:gd name="T88" fmla="*/ 2147483646 w 812"/>
                <a:gd name="T89" fmla="*/ 2147483646 h 582"/>
                <a:gd name="T90" fmla="*/ 2147483646 w 812"/>
                <a:gd name="T91" fmla="*/ 2147483646 h 582"/>
                <a:gd name="T92" fmla="*/ 2147483646 w 812"/>
                <a:gd name="T93" fmla="*/ 2147483646 h 582"/>
                <a:gd name="T94" fmla="*/ 2147483646 w 812"/>
                <a:gd name="T95" fmla="*/ 2147483646 h 582"/>
                <a:gd name="T96" fmla="*/ 2147483646 w 812"/>
                <a:gd name="T97" fmla="*/ 2147483646 h 582"/>
                <a:gd name="T98" fmla="*/ 2147483646 w 812"/>
                <a:gd name="T99" fmla="*/ 2147483646 h 582"/>
                <a:gd name="T100" fmla="*/ 2147483646 w 812"/>
                <a:gd name="T101" fmla="*/ 2147483646 h 582"/>
                <a:gd name="T102" fmla="*/ 2147483646 w 812"/>
                <a:gd name="T103" fmla="*/ 2147483646 h 582"/>
                <a:gd name="T104" fmla="*/ 2147483646 w 812"/>
                <a:gd name="T105" fmla="*/ 2147483646 h 582"/>
                <a:gd name="T106" fmla="*/ 2147483646 w 812"/>
                <a:gd name="T107" fmla="*/ 2147483646 h 5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12" h="582">
                  <a:moveTo>
                    <a:pt x="484" y="30"/>
                  </a:moveTo>
                  <a:lnTo>
                    <a:pt x="476" y="36"/>
                  </a:lnTo>
                  <a:lnTo>
                    <a:pt x="480" y="56"/>
                  </a:lnTo>
                  <a:lnTo>
                    <a:pt x="480" y="58"/>
                  </a:lnTo>
                  <a:lnTo>
                    <a:pt x="482" y="58"/>
                  </a:lnTo>
                  <a:lnTo>
                    <a:pt x="480" y="58"/>
                  </a:lnTo>
                  <a:lnTo>
                    <a:pt x="472" y="78"/>
                  </a:lnTo>
                  <a:lnTo>
                    <a:pt x="460" y="82"/>
                  </a:lnTo>
                  <a:lnTo>
                    <a:pt x="458" y="84"/>
                  </a:lnTo>
                  <a:lnTo>
                    <a:pt x="456" y="84"/>
                  </a:lnTo>
                  <a:lnTo>
                    <a:pt x="436" y="74"/>
                  </a:lnTo>
                  <a:lnTo>
                    <a:pt x="396" y="38"/>
                  </a:lnTo>
                  <a:lnTo>
                    <a:pt x="380" y="28"/>
                  </a:lnTo>
                  <a:lnTo>
                    <a:pt x="356" y="20"/>
                  </a:lnTo>
                  <a:lnTo>
                    <a:pt x="356" y="18"/>
                  </a:lnTo>
                  <a:lnTo>
                    <a:pt x="344" y="10"/>
                  </a:lnTo>
                  <a:lnTo>
                    <a:pt x="324" y="4"/>
                  </a:lnTo>
                  <a:lnTo>
                    <a:pt x="314" y="6"/>
                  </a:lnTo>
                  <a:lnTo>
                    <a:pt x="312" y="6"/>
                  </a:lnTo>
                  <a:lnTo>
                    <a:pt x="288" y="4"/>
                  </a:lnTo>
                  <a:lnTo>
                    <a:pt x="286" y="4"/>
                  </a:lnTo>
                  <a:lnTo>
                    <a:pt x="268" y="0"/>
                  </a:lnTo>
                  <a:lnTo>
                    <a:pt x="256" y="0"/>
                  </a:lnTo>
                  <a:lnTo>
                    <a:pt x="248" y="6"/>
                  </a:lnTo>
                  <a:lnTo>
                    <a:pt x="240" y="8"/>
                  </a:lnTo>
                  <a:lnTo>
                    <a:pt x="228" y="10"/>
                  </a:lnTo>
                  <a:lnTo>
                    <a:pt x="212" y="14"/>
                  </a:lnTo>
                  <a:lnTo>
                    <a:pt x="198" y="18"/>
                  </a:lnTo>
                  <a:lnTo>
                    <a:pt x="196" y="20"/>
                  </a:lnTo>
                  <a:lnTo>
                    <a:pt x="180" y="22"/>
                  </a:lnTo>
                  <a:lnTo>
                    <a:pt x="160" y="28"/>
                  </a:lnTo>
                  <a:lnTo>
                    <a:pt x="158" y="28"/>
                  </a:lnTo>
                  <a:lnTo>
                    <a:pt x="144" y="26"/>
                  </a:lnTo>
                  <a:lnTo>
                    <a:pt x="120" y="30"/>
                  </a:lnTo>
                  <a:lnTo>
                    <a:pt x="100" y="30"/>
                  </a:lnTo>
                  <a:lnTo>
                    <a:pt x="92" y="38"/>
                  </a:lnTo>
                  <a:lnTo>
                    <a:pt x="82" y="40"/>
                  </a:lnTo>
                  <a:lnTo>
                    <a:pt x="86" y="50"/>
                  </a:lnTo>
                  <a:lnTo>
                    <a:pt x="86" y="66"/>
                  </a:lnTo>
                  <a:lnTo>
                    <a:pt x="84" y="78"/>
                  </a:lnTo>
                  <a:lnTo>
                    <a:pt x="98" y="90"/>
                  </a:lnTo>
                  <a:lnTo>
                    <a:pt x="110" y="102"/>
                  </a:lnTo>
                  <a:lnTo>
                    <a:pt x="118" y="110"/>
                  </a:lnTo>
                  <a:lnTo>
                    <a:pt x="120" y="114"/>
                  </a:lnTo>
                  <a:lnTo>
                    <a:pt x="120" y="118"/>
                  </a:lnTo>
                  <a:lnTo>
                    <a:pt x="124" y="130"/>
                  </a:lnTo>
                  <a:lnTo>
                    <a:pt x="130" y="142"/>
                  </a:lnTo>
                  <a:lnTo>
                    <a:pt x="128" y="142"/>
                  </a:lnTo>
                  <a:lnTo>
                    <a:pt x="112" y="154"/>
                  </a:lnTo>
                  <a:lnTo>
                    <a:pt x="102" y="166"/>
                  </a:lnTo>
                  <a:lnTo>
                    <a:pt x="104" y="178"/>
                  </a:lnTo>
                  <a:lnTo>
                    <a:pt x="112" y="196"/>
                  </a:lnTo>
                  <a:lnTo>
                    <a:pt x="112" y="198"/>
                  </a:lnTo>
                  <a:lnTo>
                    <a:pt x="112" y="204"/>
                  </a:lnTo>
                  <a:lnTo>
                    <a:pt x="108" y="210"/>
                  </a:lnTo>
                  <a:lnTo>
                    <a:pt x="106" y="214"/>
                  </a:lnTo>
                  <a:lnTo>
                    <a:pt x="102" y="216"/>
                  </a:lnTo>
                  <a:lnTo>
                    <a:pt x="96" y="216"/>
                  </a:lnTo>
                  <a:lnTo>
                    <a:pt x="80" y="214"/>
                  </a:lnTo>
                  <a:lnTo>
                    <a:pt x="60" y="210"/>
                  </a:lnTo>
                  <a:lnTo>
                    <a:pt x="58" y="210"/>
                  </a:lnTo>
                  <a:lnTo>
                    <a:pt x="44" y="202"/>
                  </a:lnTo>
                  <a:lnTo>
                    <a:pt x="20" y="202"/>
                  </a:lnTo>
                  <a:lnTo>
                    <a:pt x="22" y="202"/>
                  </a:lnTo>
                  <a:lnTo>
                    <a:pt x="20" y="242"/>
                  </a:lnTo>
                  <a:lnTo>
                    <a:pt x="18" y="246"/>
                  </a:lnTo>
                  <a:lnTo>
                    <a:pt x="16" y="248"/>
                  </a:lnTo>
                  <a:lnTo>
                    <a:pt x="8" y="250"/>
                  </a:lnTo>
                  <a:lnTo>
                    <a:pt x="6" y="254"/>
                  </a:lnTo>
                  <a:lnTo>
                    <a:pt x="6" y="262"/>
                  </a:lnTo>
                  <a:lnTo>
                    <a:pt x="4" y="262"/>
                  </a:lnTo>
                  <a:lnTo>
                    <a:pt x="4" y="272"/>
                  </a:lnTo>
                  <a:lnTo>
                    <a:pt x="10" y="280"/>
                  </a:lnTo>
                  <a:lnTo>
                    <a:pt x="14" y="284"/>
                  </a:lnTo>
                  <a:lnTo>
                    <a:pt x="18" y="304"/>
                  </a:lnTo>
                  <a:lnTo>
                    <a:pt x="18" y="310"/>
                  </a:lnTo>
                  <a:lnTo>
                    <a:pt x="16" y="322"/>
                  </a:lnTo>
                  <a:lnTo>
                    <a:pt x="10" y="338"/>
                  </a:lnTo>
                  <a:lnTo>
                    <a:pt x="0" y="358"/>
                  </a:lnTo>
                  <a:lnTo>
                    <a:pt x="0" y="362"/>
                  </a:lnTo>
                  <a:lnTo>
                    <a:pt x="0" y="370"/>
                  </a:lnTo>
                  <a:lnTo>
                    <a:pt x="12" y="384"/>
                  </a:lnTo>
                  <a:lnTo>
                    <a:pt x="16" y="394"/>
                  </a:lnTo>
                  <a:lnTo>
                    <a:pt x="26" y="406"/>
                  </a:lnTo>
                  <a:lnTo>
                    <a:pt x="40" y="422"/>
                  </a:lnTo>
                  <a:lnTo>
                    <a:pt x="48" y="430"/>
                  </a:lnTo>
                  <a:lnTo>
                    <a:pt x="52" y="430"/>
                  </a:lnTo>
                  <a:lnTo>
                    <a:pt x="68" y="422"/>
                  </a:lnTo>
                  <a:lnTo>
                    <a:pt x="72" y="418"/>
                  </a:lnTo>
                  <a:lnTo>
                    <a:pt x="76" y="418"/>
                  </a:lnTo>
                  <a:lnTo>
                    <a:pt x="84" y="420"/>
                  </a:lnTo>
                  <a:lnTo>
                    <a:pt x="92" y="424"/>
                  </a:lnTo>
                  <a:lnTo>
                    <a:pt x="92" y="426"/>
                  </a:lnTo>
                  <a:lnTo>
                    <a:pt x="100" y="434"/>
                  </a:lnTo>
                  <a:lnTo>
                    <a:pt x="104" y="444"/>
                  </a:lnTo>
                  <a:lnTo>
                    <a:pt x="108" y="448"/>
                  </a:lnTo>
                  <a:lnTo>
                    <a:pt x="110" y="450"/>
                  </a:lnTo>
                  <a:lnTo>
                    <a:pt x="120" y="458"/>
                  </a:lnTo>
                  <a:lnTo>
                    <a:pt x="126" y="458"/>
                  </a:lnTo>
                  <a:lnTo>
                    <a:pt x="132" y="460"/>
                  </a:lnTo>
                  <a:lnTo>
                    <a:pt x="136" y="464"/>
                  </a:lnTo>
                  <a:lnTo>
                    <a:pt x="144" y="468"/>
                  </a:lnTo>
                  <a:lnTo>
                    <a:pt x="160" y="474"/>
                  </a:lnTo>
                  <a:lnTo>
                    <a:pt x="162" y="474"/>
                  </a:lnTo>
                  <a:lnTo>
                    <a:pt x="186" y="482"/>
                  </a:lnTo>
                  <a:lnTo>
                    <a:pt x="188" y="482"/>
                  </a:lnTo>
                  <a:lnTo>
                    <a:pt x="204" y="490"/>
                  </a:lnTo>
                  <a:lnTo>
                    <a:pt x="232" y="498"/>
                  </a:lnTo>
                  <a:lnTo>
                    <a:pt x="234" y="498"/>
                  </a:lnTo>
                  <a:lnTo>
                    <a:pt x="272" y="500"/>
                  </a:lnTo>
                  <a:lnTo>
                    <a:pt x="288" y="494"/>
                  </a:lnTo>
                  <a:lnTo>
                    <a:pt x="304" y="494"/>
                  </a:lnTo>
                  <a:lnTo>
                    <a:pt x="304" y="496"/>
                  </a:lnTo>
                  <a:lnTo>
                    <a:pt x="316" y="512"/>
                  </a:lnTo>
                  <a:lnTo>
                    <a:pt x="324" y="526"/>
                  </a:lnTo>
                  <a:lnTo>
                    <a:pt x="332" y="532"/>
                  </a:lnTo>
                  <a:lnTo>
                    <a:pt x="340" y="536"/>
                  </a:lnTo>
                  <a:lnTo>
                    <a:pt x="340" y="538"/>
                  </a:lnTo>
                  <a:lnTo>
                    <a:pt x="342" y="538"/>
                  </a:lnTo>
                  <a:lnTo>
                    <a:pt x="348" y="554"/>
                  </a:lnTo>
                  <a:lnTo>
                    <a:pt x="350" y="554"/>
                  </a:lnTo>
                  <a:lnTo>
                    <a:pt x="350" y="556"/>
                  </a:lnTo>
                  <a:lnTo>
                    <a:pt x="354" y="574"/>
                  </a:lnTo>
                  <a:lnTo>
                    <a:pt x="364" y="578"/>
                  </a:lnTo>
                  <a:lnTo>
                    <a:pt x="366" y="578"/>
                  </a:lnTo>
                  <a:lnTo>
                    <a:pt x="376" y="582"/>
                  </a:lnTo>
                  <a:lnTo>
                    <a:pt x="388" y="580"/>
                  </a:lnTo>
                  <a:lnTo>
                    <a:pt x="390" y="568"/>
                  </a:lnTo>
                  <a:lnTo>
                    <a:pt x="392" y="566"/>
                  </a:lnTo>
                  <a:lnTo>
                    <a:pt x="404" y="554"/>
                  </a:lnTo>
                  <a:lnTo>
                    <a:pt x="420" y="558"/>
                  </a:lnTo>
                  <a:lnTo>
                    <a:pt x="428" y="574"/>
                  </a:lnTo>
                  <a:lnTo>
                    <a:pt x="442" y="570"/>
                  </a:lnTo>
                  <a:lnTo>
                    <a:pt x="444" y="554"/>
                  </a:lnTo>
                  <a:lnTo>
                    <a:pt x="444" y="552"/>
                  </a:lnTo>
                  <a:lnTo>
                    <a:pt x="456" y="546"/>
                  </a:lnTo>
                  <a:lnTo>
                    <a:pt x="452" y="524"/>
                  </a:lnTo>
                  <a:lnTo>
                    <a:pt x="452" y="522"/>
                  </a:lnTo>
                  <a:lnTo>
                    <a:pt x="464" y="496"/>
                  </a:lnTo>
                  <a:lnTo>
                    <a:pt x="476" y="492"/>
                  </a:lnTo>
                  <a:lnTo>
                    <a:pt x="472" y="470"/>
                  </a:lnTo>
                  <a:lnTo>
                    <a:pt x="484" y="470"/>
                  </a:lnTo>
                  <a:lnTo>
                    <a:pt x="484" y="458"/>
                  </a:lnTo>
                  <a:lnTo>
                    <a:pt x="476" y="438"/>
                  </a:lnTo>
                  <a:lnTo>
                    <a:pt x="476" y="436"/>
                  </a:lnTo>
                  <a:lnTo>
                    <a:pt x="478" y="420"/>
                  </a:lnTo>
                  <a:lnTo>
                    <a:pt x="478" y="418"/>
                  </a:lnTo>
                  <a:lnTo>
                    <a:pt x="480" y="418"/>
                  </a:lnTo>
                  <a:lnTo>
                    <a:pt x="488" y="406"/>
                  </a:lnTo>
                  <a:lnTo>
                    <a:pt x="490" y="406"/>
                  </a:lnTo>
                  <a:lnTo>
                    <a:pt x="492" y="406"/>
                  </a:lnTo>
                  <a:lnTo>
                    <a:pt x="514" y="410"/>
                  </a:lnTo>
                  <a:lnTo>
                    <a:pt x="532" y="414"/>
                  </a:lnTo>
                  <a:lnTo>
                    <a:pt x="548" y="410"/>
                  </a:lnTo>
                  <a:lnTo>
                    <a:pt x="556" y="426"/>
                  </a:lnTo>
                  <a:lnTo>
                    <a:pt x="556" y="428"/>
                  </a:lnTo>
                  <a:lnTo>
                    <a:pt x="556" y="440"/>
                  </a:lnTo>
                  <a:lnTo>
                    <a:pt x="560" y="452"/>
                  </a:lnTo>
                  <a:lnTo>
                    <a:pt x="562" y="458"/>
                  </a:lnTo>
                  <a:lnTo>
                    <a:pt x="568" y="462"/>
                  </a:lnTo>
                  <a:lnTo>
                    <a:pt x="578" y="464"/>
                  </a:lnTo>
                  <a:lnTo>
                    <a:pt x="580" y="468"/>
                  </a:lnTo>
                  <a:lnTo>
                    <a:pt x="580" y="470"/>
                  </a:lnTo>
                  <a:lnTo>
                    <a:pt x="584" y="478"/>
                  </a:lnTo>
                  <a:lnTo>
                    <a:pt x="590" y="486"/>
                  </a:lnTo>
                  <a:lnTo>
                    <a:pt x="598" y="498"/>
                  </a:lnTo>
                  <a:lnTo>
                    <a:pt x="602" y="506"/>
                  </a:lnTo>
                  <a:lnTo>
                    <a:pt x="610" y="506"/>
                  </a:lnTo>
                  <a:lnTo>
                    <a:pt x="624" y="494"/>
                  </a:lnTo>
                  <a:lnTo>
                    <a:pt x="632" y="512"/>
                  </a:lnTo>
                  <a:lnTo>
                    <a:pt x="650" y="518"/>
                  </a:lnTo>
                  <a:lnTo>
                    <a:pt x="652" y="518"/>
                  </a:lnTo>
                  <a:lnTo>
                    <a:pt x="660" y="534"/>
                  </a:lnTo>
                  <a:lnTo>
                    <a:pt x="664" y="538"/>
                  </a:lnTo>
                  <a:lnTo>
                    <a:pt x="664" y="522"/>
                  </a:lnTo>
                  <a:lnTo>
                    <a:pt x="664" y="518"/>
                  </a:lnTo>
                  <a:lnTo>
                    <a:pt x="700" y="518"/>
                  </a:lnTo>
                  <a:lnTo>
                    <a:pt x="700" y="514"/>
                  </a:lnTo>
                  <a:lnTo>
                    <a:pt x="702" y="512"/>
                  </a:lnTo>
                  <a:lnTo>
                    <a:pt x="700" y="508"/>
                  </a:lnTo>
                  <a:lnTo>
                    <a:pt x="698" y="500"/>
                  </a:lnTo>
                  <a:lnTo>
                    <a:pt x="696" y="494"/>
                  </a:lnTo>
                  <a:lnTo>
                    <a:pt x="696" y="486"/>
                  </a:lnTo>
                  <a:lnTo>
                    <a:pt x="698" y="480"/>
                  </a:lnTo>
                  <a:lnTo>
                    <a:pt x="702" y="478"/>
                  </a:lnTo>
                  <a:lnTo>
                    <a:pt x="706" y="478"/>
                  </a:lnTo>
                  <a:lnTo>
                    <a:pt x="720" y="482"/>
                  </a:lnTo>
                  <a:lnTo>
                    <a:pt x="722" y="472"/>
                  </a:lnTo>
                  <a:lnTo>
                    <a:pt x="696" y="460"/>
                  </a:lnTo>
                  <a:lnTo>
                    <a:pt x="694" y="460"/>
                  </a:lnTo>
                  <a:lnTo>
                    <a:pt x="692" y="458"/>
                  </a:lnTo>
                  <a:lnTo>
                    <a:pt x="688" y="426"/>
                  </a:lnTo>
                  <a:lnTo>
                    <a:pt x="690" y="406"/>
                  </a:lnTo>
                  <a:lnTo>
                    <a:pt x="690" y="402"/>
                  </a:lnTo>
                  <a:lnTo>
                    <a:pt x="734" y="406"/>
                  </a:lnTo>
                  <a:lnTo>
                    <a:pt x="744" y="396"/>
                  </a:lnTo>
                  <a:lnTo>
                    <a:pt x="746" y="392"/>
                  </a:lnTo>
                  <a:lnTo>
                    <a:pt x="744" y="388"/>
                  </a:lnTo>
                  <a:lnTo>
                    <a:pt x="732" y="382"/>
                  </a:lnTo>
                  <a:lnTo>
                    <a:pt x="730" y="378"/>
                  </a:lnTo>
                  <a:lnTo>
                    <a:pt x="728" y="374"/>
                  </a:lnTo>
                  <a:lnTo>
                    <a:pt x="730" y="372"/>
                  </a:lnTo>
                  <a:lnTo>
                    <a:pt x="732" y="368"/>
                  </a:lnTo>
                  <a:lnTo>
                    <a:pt x="752" y="350"/>
                  </a:lnTo>
                  <a:lnTo>
                    <a:pt x="772" y="348"/>
                  </a:lnTo>
                  <a:lnTo>
                    <a:pt x="782" y="330"/>
                  </a:lnTo>
                  <a:lnTo>
                    <a:pt x="782" y="314"/>
                  </a:lnTo>
                  <a:lnTo>
                    <a:pt x="796" y="310"/>
                  </a:lnTo>
                  <a:lnTo>
                    <a:pt x="804" y="290"/>
                  </a:lnTo>
                  <a:lnTo>
                    <a:pt x="812" y="276"/>
                  </a:lnTo>
                  <a:lnTo>
                    <a:pt x="800" y="256"/>
                  </a:lnTo>
                  <a:lnTo>
                    <a:pt x="800" y="254"/>
                  </a:lnTo>
                  <a:lnTo>
                    <a:pt x="792" y="228"/>
                  </a:lnTo>
                  <a:lnTo>
                    <a:pt x="792" y="226"/>
                  </a:lnTo>
                  <a:lnTo>
                    <a:pt x="788" y="198"/>
                  </a:lnTo>
                  <a:lnTo>
                    <a:pt x="778" y="182"/>
                  </a:lnTo>
                  <a:lnTo>
                    <a:pt x="764" y="168"/>
                  </a:lnTo>
                  <a:lnTo>
                    <a:pt x="764" y="166"/>
                  </a:lnTo>
                  <a:lnTo>
                    <a:pt x="762" y="150"/>
                  </a:lnTo>
                  <a:lnTo>
                    <a:pt x="736" y="158"/>
                  </a:lnTo>
                  <a:lnTo>
                    <a:pt x="724" y="144"/>
                  </a:lnTo>
                  <a:lnTo>
                    <a:pt x="688" y="118"/>
                  </a:lnTo>
                  <a:lnTo>
                    <a:pt x="686" y="118"/>
                  </a:lnTo>
                  <a:lnTo>
                    <a:pt x="672" y="100"/>
                  </a:lnTo>
                  <a:lnTo>
                    <a:pt x="664" y="94"/>
                  </a:lnTo>
                  <a:lnTo>
                    <a:pt x="658" y="102"/>
                  </a:lnTo>
                  <a:lnTo>
                    <a:pt x="658" y="104"/>
                  </a:lnTo>
                  <a:lnTo>
                    <a:pt x="658" y="106"/>
                  </a:lnTo>
                  <a:lnTo>
                    <a:pt x="656" y="106"/>
                  </a:lnTo>
                  <a:lnTo>
                    <a:pt x="644" y="106"/>
                  </a:lnTo>
                  <a:lnTo>
                    <a:pt x="642" y="106"/>
                  </a:lnTo>
                  <a:lnTo>
                    <a:pt x="616" y="78"/>
                  </a:lnTo>
                  <a:lnTo>
                    <a:pt x="606" y="72"/>
                  </a:lnTo>
                  <a:lnTo>
                    <a:pt x="596" y="62"/>
                  </a:lnTo>
                  <a:lnTo>
                    <a:pt x="584" y="54"/>
                  </a:lnTo>
                  <a:lnTo>
                    <a:pt x="584" y="52"/>
                  </a:lnTo>
                  <a:lnTo>
                    <a:pt x="570" y="44"/>
                  </a:lnTo>
                  <a:lnTo>
                    <a:pt x="562" y="50"/>
                  </a:lnTo>
                  <a:lnTo>
                    <a:pt x="560" y="52"/>
                  </a:lnTo>
                  <a:lnTo>
                    <a:pt x="552" y="50"/>
                  </a:lnTo>
                  <a:lnTo>
                    <a:pt x="544" y="54"/>
                  </a:lnTo>
                  <a:lnTo>
                    <a:pt x="542" y="56"/>
                  </a:lnTo>
                  <a:lnTo>
                    <a:pt x="530" y="58"/>
                  </a:lnTo>
                  <a:lnTo>
                    <a:pt x="484" y="30"/>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55" name="四川"/>
            <p:cNvSpPr/>
            <p:nvPr/>
          </p:nvSpPr>
          <p:spPr bwMode="auto">
            <a:xfrm>
              <a:off x="3992563" y="3717925"/>
              <a:ext cx="1282700" cy="1125538"/>
            </a:xfrm>
            <a:custGeom>
              <a:avLst/>
              <a:gdLst>
                <a:gd name="T0" fmla="*/ 2147483646 w 702"/>
                <a:gd name="T1" fmla="*/ 2147483646 h 616"/>
                <a:gd name="T2" fmla="*/ 2147483646 w 702"/>
                <a:gd name="T3" fmla="*/ 2147483646 h 616"/>
                <a:gd name="T4" fmla="*/ 2147483646 w 702"/>
                <a:gd name="T5" fmla="*/ 2147483646 h 616"/>
                <a:gd name="T6" fmla="*/ 2147483646 w 702"/>
                <a:gd name="T7" fmla="*/ 2147483646 h 616"/>
                <a:gd name="T8" fmla="*/ 2147483646 w 702"/>
                <a:gd name="T9" fmla="*/ 2147483646 h 616"/>
                <a:gd name="T10" fmla="*/ 2147483646 w 702"/>
                <a:gd name="T11" fmla="*/ 2147483646 h 616"/>
                <a:gd name="T12" fmla="*/ 2147483646 w 702"/>
                <a:gd name="T13" fmla="*/ 2147483646 h 616"/>
                <a:gd name="T14" fmla="*/ 2147483646 w 702"/>
                <a:gd name="T15" fmla="*/ 2147483646 h 616"/>
                <a:gd name="T16" fmla="*/ 2147483646 w 702"/>
                <a:gd name="T17" fmla="*/ 2147483646 h 616"/>
                <a:gd name="T18" fmla="*/ 2147483646 w 702"/>
                <a:gd name="T19" fmla="*/ 2147483646 h 616"/>
                <a:gd name="T20" fmla="*/ 2147483646 w 702"/>
                <a:gd name="T21" fmla="*/ 2147483646 h 616"/>
                <a:gd name="T22" fmla="*/ 2147483646 w 702"/>
                <a:gd name="T23" fmla="*/ 2147483646 h 616"/>
                <a:gd name="T24" fmla="*/ 2147483646 w 702"/>
                <a:gd name="T25" fmla="*/ 2147483646 h 616"/>
                <a:gd name="T26" fmla="*/ 2147483646 w 702"/>
                <a:gd name="T27" fmla="*/ 2147483646 h 616"/>
                <a:gd name="T28" fmla="*/ 2147483646 w 702"/>
                <a:gd name="T29" fmla="*/ 2147483646 h 616"/>
                <a:gd name="T30" fmla="*/ 2147483646 w 702"/>
                <a:gd name="T31" fmla="*/ 2147483646 h 616"/>
                <a:gd name="T32" fmla="*/ 2147483646 w 702"/>
                <a:gd name="T33" fmla="*/ 2147483646 h 616"/>
                <a:gd name="T34" fmla="*/ 2147483646 w 702"/>
                <a:gd name="T35" fmla="*/ 2147483646 h 616"/>
                <a:gd name="T36" fmla="*/ 2147483646 w 702"/>
                <a:gd name="T37" fmla="*/ 2147483646 h 616"/>
                <a:gd name="T38" fmla="*/ 2147483646 w 702"/>
                <a:gd name="T39" fmla="*/ 2147483646 h 616"/>
                <a:gd name="T40" fmla="*/ 2147483646 w 702"/>
                <a:gd name="T41" fmla="*/ 2147483646 h 616"/>
                <a:gd name="T42" fmla="*/ 2147483646 w 702"/>
                <a:gd name="T43" fmla="*/ 2147483646 h 616"/>
                <a:gd name="T44" fmla="*/ 2147483646 w 702"/>
                <a:gd name="T45" fmla="*/ 2147483646 h 616"/>
                <a:gd name="T46" fmla="*/ 2147483646 w 702"/>
                <a:gd name="T47" fmla="*/ 2147483646 h 616"/>
                <a:gd name="T48" fmla="*/ 2147483646 w 702"/>
                <a:gd name="T49" fmla="*/ 2147483646 h 616"/>
                <a:gd name="T50" fmla="*/ 2147483646 w 702"/>
                <a:gd name="T51" fmla="*/ 2147483646 h 616"/>
                <a:gd name="T52" fmla="*/ 2147483646 w 702"/>
                <a:gd name="T53" fmla="*/ 2147483646 h 616"/>
                <a:gd name="T54" fmla="*/ 2147483646 w 702"/>
                <a:gd name="T55" fmla="*/ 2147483646 h 616"/>
                <a:gd name="T56" fmla="*/ 2147483646 w 702"/>
                <a:gd name="T57" fmla="*/ 2147483646 h 616"/>
                <a:gd name="T58" fmla="*/ 2147483646 w 702"/>
                <a:gd name="T59" fmla="*/ 2147483646 h 616"/>
                <a:gd name="T60" fmla="*/ 2147483646 w 702"/>
                <a:gd name="T61" fmla="*/ 2147483646 h 616"/>
                <a:gd name="T62" fmla="*/ 2147483646 w 702"/>
                <a:gd name="T63" fmla="*/ 2147483646 h 616"/>
                <a:gd name="T64" fmla="*/ 2147483646 w 702"/>
                <a:gd name="T65" fmla="*/ 2147483646 h 616"/>
                <a:gd name="T66" fmla="*/ 2147483646 w 702"/>
                <a:gd name="T67" fmla="*/ 2147483646 h 616"/>
                <a:gd name="T68" fmla="*/ 2147483646 w 702"/>
                <a:gd name="T69" fmla="*/ 2147483646 h 616"/>
                <a:gd name="T70" fmla="*/ 2147483646 w 702"/>
                <a:gd name="T71" fmla="*/ 2147483646 h 616"/>
                <a:gd name="T72" fmla="*/ 2147483646 w 702"/>
                <a:gd name="T73" fmla="*/ 2147483646 h 616"/>
                <a:gd name="T74" fmla="*/ 2147483646 w 702"/>
                <a:gd name="T75" fmla="*/ 2147483646 h 616"/>
                <a:gd name="T76" fmla="*/ 2147483646 w 702"/>
                <a:gd name="T77" fmla="*/ 2147483646 h 616"/>
                <a:gd name="T78" fmla="*/ 2147483646 w 702"/>
                <a:gd name="T79" fmla="*/ 2147483646 h 616"/>
                <a:gd name="T80" fmla="*/ 2147483646 w 702"/>
                <a:gd name="T81" fmla="*/ 2147483646 h 616"/>
                <a:gd name="T82" fmla="*/ 2147483646 w 702"/>
                <a:gd name="T83" fmla="*/ 2147483646 h 616"/>
                <a:gd name="T84" fmla="*/ 2147483646 w 702"/>
                <a:gd name="T85" fmla="*/ 2147483646 h 616"/>
                <a:gd name="T86" fmla="*/ 2147483646 w 702"/>
                <a:gd name="T87" fmla="*/ 2147483646 h 616"/>
                <a:gd name="T88" fmla="*/ 2147483646 w 702"/>
                <a:gd name="T89" fmla="*/ 2147483646 h 616"/>
                <a:gd name="T90" fmla="*/ 2147483646 w 702"/>
                <a:gd name="T91" fmla="*/ 2147483646 h 616"/>
                <a:gd name="T92" fmla="*/ 2147483646 w 702"/>
                <a:gd name="T93" fmla="*/ 2147483646 h 616"/>
                <a:gd name="T94" fmla="*/ 2147483646 w 702"/>
                <a:gd name="T95" fmla="*/ 2147483646 h 616"/>
                <a:gd name="T96" fmla="*/ 2147483646 w 702"/>
                <a:gd name="T97" fmla="*/ 2147483646 h 616"/>
                <a:gd name="T98" fmla="*/ 2147483646 w 702"/>
                <a:gd name="T99" fmla="*/ 0 h 616"/>
                <a:gd name="T100" fmla="*/ 2147483646 w 702"/>
                <a:gd name="T101" fmla="*/ 2147483646 h 616"/>
                <a:gd name="T102" fmla="*/ 2147483646 w 702"/>
                <a:gd name="T103" fmla="*/ 2147483646 h 616"/>
                <a:gd name="T104" fmla="*/ 2147483646 w 702"/>
                <a:gd name="T105" fmla="*/ 2147483646 h 616"/>
                <a:gd name="T106" fmla="*/ 2147483646 w 702"/>
                <a:gd name="T107" fmla="*/ 2147483646 h 616"/>
                <a:gd name="T108" fmla="*/ 2147483646 w 702"/>
                <a:gd name="T109" fmla="*/ 2147483646 h 616"/>
                <a:gd name="T110" fmla="*/ 2147483646 w 702"/>
                <a:gd name="T111" fmla="*/ 2147483646 h 616"/>
                <a:gd name="T112" fmla="*/ 2147483646 w 702"/>
                <a:gd name="T113" fmla="*/ 2147483646 h 616"/>
                <a:gd name="T114" fmla="*/ 2147483646 w 702"/>
                <a:gd name="T115" fmla="*/ 2147483646 h 616"/>
                <a:gd name="T116" fmla="*/ 2147483646 w 702"/>
                <a:gd name="T117" fmla="*/ 2147483646 h 616"/>
                <a:gd name="T118" fmla="*/ 2147483646 w 702"/>
                <a:gd name="T119" fmla="*/ 2147483646 h 6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02" h="616">
                  <a:moveTo>
                    <a:pt x="66" y="14"/>
                  </a:moveTo>
                  <a:lnTo>
                    <a:pt x="46" y="10"/>
                  </a:lnTo>
                  <a:lnTo>
                    <a:pt x="28" y="6"/>
                  </a:lnTo>
                  <a:lnTo>
                    <a:pt x="22" y="14"/>
                  </a:lnTo>
                  <a:lnTo>
                    <a:pt x="20" y="28"/>
                  </a:lnTo>
                  <a:lnTo>
                    <a:pt x="26" y="50"/>
                  </a:lnTo>
                  <a:lnTo>
                    <a:pt x="26" y="66"/>
                  </a:lnTo>
                  <a:lnTo>
                    <a:pt x="26" y="70"/>
                  </a:lnTo>
                  <a:lnTo>
                    <a:pt x="18" y="70"/>
                  </a:lnTo>
                  <a:lnTo>
                    <a:pt x="22" y="90"/>
                  </a:lnTo>
                  <a:lnTo>
                    <a:pt x="6" y="94"/>
                  </a:lnTo>
                  <a:lnTo>
                    <a:pt x="0" y="106"/>
                  </a:lnTo>
                  <a:lnTo>
                    <a:pt x="8" y="114"/>
                  </a:lnTo>
                  <a:lnTo>
                    <a:pt x="10" y="114"/>
                  </a:lnTo>
                  <a:lnTo>
                    <a:pt x="38" y="136"/>
                  </a:lnTo>
                  <a:lnTo>
                    <a:pt x="38" y="138"/>
                  </a:lnTo>
                  <a:lnTo>
                    <a:pt x="42" y="158"/>
                  </a:lnTo>
                  <a:lnTo>
                    <a:pt x="56" y="178"/>
                  </a:lnTo>
                  <a:lnTo>
                    <a:pt x="62" y="184"/>
                  </a:lnTo>
                  <a:lnTo>
                    <a:pt x="70" y="194"/>
                  </a:lnTo>
                  <a:lnTo>
                    <a:pt x="72" y="194"/>
                  </a:lnTo>
                  <a:lnTo>
                    <a:pt x="70" y="196"/>
                  </a:lnTo>
                  <a:lnTo>
                    <a:pt x="70" y="214"/>
                  </a:lnTo>
                  <a:lnTo>
                    <a:pt x="74" y="226"/>
                  </a:lnTo>
                  <a:lnTo>
                    <a:pt x="74" y="244"/>
                  </a:lnTo>
                  <a:lnTo>
                    <a:pt x="82" y="258"/>
                  </a:lnTo>
                  <a:lnTo>
                    <a:pt x="84" y="266"/>
                  </a:lnTo>
                  <a:lnTo>
                    <a:pt x="86" y="274"/>
                  </a:lnTo>
                  <a:lnTo>
                    <a:pt x="90" y="286"/>
                  </a:lnTo>
                  <a:lnTo>
                    <a:pt x="92" y="302"/>
                  </a:lnTo>
                  <a:lnTo>
                    <a:pt x="90" y="314"/>
                  </a:lnTo>
                  <a:lnTo>
                    <a:pt x="88" y="320"/>
                  </a:lnTo>
                  <a:lnTo>
                    <a:pt x="90" y="326"/>
                  </a:lnTo>
                  <a:lnTo>
                    <a:pt x="94" y="336"/>
                  </a:lnTo>
                  <a:lnTo>
                    <a:pt x="98" y="346"/>
                  </a:lnTo>
                  <a:lnTo>
                    <a:pt x="100" y="346"/>
                  </a:lnTo>
                  <a:lnTo>
                    <a:pt x="100" y="348"/>
                  </a:lnTo>
                  <a:lnTo>
                    <a:pt x="100" y="350"/>
                  </a:lnTo>
                  <a:lnTo>
                    <a:pt x="86" y="378"/>
                  </a:lnTo>
                  <a:lnTo>
                    <a:pt x="90" y="386"/>
                  </a:lnTo>
                  <a:lnTo>
                    <a:pt x="90" y="392"/>
                  </a:lnTo>
                  <a:lnTo>
                    <a:pt x="86" y="418"/>
                  </a:lnTo>
                  <a:lnTo>
                    <a:pt x="86" y="428"/>
                  </a:lnTo>
                  <a:lnTo>
                    <a:pt x="88" y="432"/>
                  </a:lnTo>
                  <a:lnTo>
                    <a:pt x="90" y="434"/>
                  </a:lnTo>
                  <a:lnTo>
                    <a:pt x="94" y="436"/>
                  </a:lnTo>
                  <a:lnTo>
                    <a:pt x="102" y="442"/>
                  </a:lnTo>
                  <a:lnTo>
                    <a:pt x="104" y="448"/>
                  </a:lnTo>
                  <a:lnTo>
                    <a:pt x="102" y="462"/>
                  </a:lnTo>
                  <a:lnTo>
                    <a:pt x="106" y="462"/>
                  </a:lnTo>
                  <a:lnTo>
                    <a:pt x="108" y="464"/>
                  </a:lnTo>
                  <a:lnTo>
                    <a:pt x="110" y="462"/>
                  </a:lnTo>
                  <a:lnTo>
                    <a:pt x="114" y="458"/>
                  </a:lnTo>
                  <a:lnTo>
                    <a:pt x="116" y="452"/>
                  </a:lnTo>
                  <a:lnTo>
                    <a:pt x="118" y="450"/>
                  </a:lnTo>
                  <a:lnTo>
                    <a:pt x="118" y="448"/>
                  </a:lnTo>
                  <a:lnTo>
                    <a:pt x="122" y="444"/>
                  </a:lnTo>
                  <a:lnTo>
                    <a:pt x="126" y="440"/>
                  </a:lnTo>
                  <a:lnTo>
                    <a:pt x="126" y="434"/>
                  </a:lnTo>
                  <a:lnTo>
                    <a:pt x="124" y="426"/>
                  </a:lnTo>
                  <a:lnTo>
                    <a:pt x="122" y="422"/>
                  </a:lnTo>
                  <a:lnTo>
                    <a:pt x="126" y="420"/>
                  </a:lnTo>
                  <a:lnTo>
                    <a:pt x="136" y="418"/>
                  </a:lnTo>
                  <a:lnTo>
                    <a:pt x="142" y="418"/>
                  </a:lnTo>
                  <a:lnTo>
                    <a:pt x="146" y="420"/>
                  </a:lnTo>
                  <a:lnTo>
                    <a:pt x="150" y="424"/>
                  </a:lnTo>
                  <a:lnTo>
                    <a:pt x="156" y="440"/>
                  </a:lnTo>
                  <a:lnTo>
                    <a:pt x="156" y="442"/>
                  </a:lnTo>
                  <a:lnTo>
                    <a:pt x="158" y="468"/>
                  </a:lnTo>
                  <a:lnTo>
                    <a:pt x="170" y="474"/>
                  </a:lnTo>
                  <a:lnTo>
                    <a:pt x="178" y="478"/>
                  </a:lnTo>
                  <a:lnTo>
                    <a:pt x="184" y="472"/>
                  </a:lnTo>
                  <a:lnTo>
                    <a:pt x="190" y="466"/>
                  </a:lnTo>
                  <a:lnTo>
                    <a:pt x="194" y="466"/>
                  </a:lnTo>
                  <a:lnTo>
                    <a:pt x="200" y="470"/>
                  </a:lnTo>
                  <a:lnTo>
                    <a:pt x="204" y="478"/>
                  </a:lnTo>
                  <a:lnTo>
                    <a:pt x="206" y="498"/>
                  </a:lnTo>
                  <a:lnTo>
                    <a:pt x="208" y="502"/>
                  </a:lnTo>
                  <a:lnTo>
                    <a:pt x="230" y="548"/>
                  </a:lnTo>
                  <a:lnTo>
                    <a:pt x="238" y="556"/>
                  </a:lnTo>
                  <a:lnTo>
                    <a:pt x="238" y="558"/>
                  </a:lnTo>
                  <a:lnTo>
                    <a:pt x="242" y="578"/>
                  </a:lnTo>
                  <a:lnTo>
                    <a:pt x="244" y="596"/>
                  </a:lnTo>
                  <a:lnTo>
                    <a:pt x="246" y="598"/>
                  </a:lnTo>
                  <a:lnTo>
                    <a:pt x="254" y="588"/>
                  </a:lnTo>
                  <a:lnTo>
                    <a:pt x="256" y="586"/>
                  </a:lnTo>
                  <a:lnTo>
                    <a:pt x="258" y="586"/>
                  </a:lnTo>
                  <a:lnTo>
                    <a:pt x="262" y="588"/>
                  </a:lnTo>
                  <a:lnTo>
                    <a:pt x="262" y="592"/>
                  </a:lnTo>
                  <a:lnTo>
                    <a:pt x="262" y="598"/>
                  </a:lnTo>
                  <a:lnTo>
                    <a:pt x="262" y="612"/>
                  </a:lnTo>
                  <a:lnTo>
                    <a:pt x="262" y="616"/>
                  </a:lnTo>
                  <a:lnTo>
                    <a:pt x="268" y="616"/>
                  </a:lnTo>
                  <a:lnTo>
                    <a:pt x="270" y="614"/>
                  </a:lnTo>
                  <a:lnTo>
                    <a:pt x="278" y="602"/>
                  </a:lnTo>
                  <a:lnTo>
                    <a:pt x="288" y="594"/>
                  </a:lnTo>
                  <a:lnTo>
                    <a:pt x="296" y="588"/>
                  </a:lnTo>
                  <a:lnTo>
                    <a:pt x="306" y="586"/>
                  </a:lnTo>
                  <a:lnTo>
                    <a:pt x="322" y="590"/>
                  </a:lnTo>
                  <a:lnTo>
                    <a:pt x="328" y="588"/>
                  </a:lnTo>
                  <a:lnTo>
                    <a:pt x="336" y="576"/>
                  </a:lnTo>
                  <a:lnTo>
                    <a:pt x="334" y="558"/>
                  </a:lnTo>
                  <a:lnTo>
                    <a:pt x="330" y="546"/>
                  </a:lnTo>
                  <a:lnTo>
                    <a:pt x="328" y="540"/>
                  </a:lnTo>
                  <a:lnTo>
                    <a:pt x="328" y="536"/>
                  </a:lnTo>
                  <a:lnTo>
                    <a:pt x="330" y="522"/>
                  </a:lnTo>
                  <a:lnTo>
                    <a:pt x="330" y="520"/>
                  </a:lnTo>
                  <a:lnTo>
                    <a:pt x="332" y="518"/>
                  </a:lnTo>
                  <a:lnTo>
                    <a:pt x="346" y="510"/>
                  </a:lnTo>
                  <a:lnTo>
                    <a:pt x="348" y="510"/>
                  </a:lnTo>
                  <a:lnTo>
                    <a:pt x="358" y="502"/>
                  </a:lnTo>
                  <a:lnTo>
                    <a:pt x="372" y="484"/>
                  </a:lnTo>
                  <a:lnTo>
                    <a:pt x="374" y="470"/>
                  </a:lnTo>
                  <a:lnTo>
                    <a:pt x="358" y="436"/>
                  </a:lnTo>
                  <a:lnTo>
                    <a:pt x="390" y="450"/>
                  </a:lnTo>
                  <a:lnTo>
                    <a:pt x="390" y="438"/>
                  </a:lnTo>
                  <a:lnTo>
                    <a:pt x="390" y="436"/>
                  </a:lnTo>
                  <a:lnTo>
                    <a:pt x="402" y="426"/>
                  </a:lnTo>
                  <a:lnTo>
                    <a:pt x="426" y="420"/>
                  </a:lnTo>
                  <a:lnTo>
                    <a:pt x="428" y="420"/>
                  </a:lnTo>
                  <a:lnTo>
                    <a:pt x="442" y="450"/>
                  </a:lnTo>
                  <a:lnTo>
                    <a:pt x="440" y="462"/>
                  </a:lnTo>
                  <a:lnTo>
                    <a:pt x="442" y="472"/>
                  </a:lnTo>
                  <a:lnTo>
                    <a:pt x="444" y="478"/>
                  </a:lnTo>
                  <a:lnTo>
                    <a:pt x="448" y="480"/>
                  </a:lnTo>
                  <a:lnTo>
                    <a:pt x="454" y="478"/>
                  </a:lnTo>
                  <a:lnTo>
                    <a:pt x="458" y="474"/>
                  </a:lnTo>
                  <a:lnTo>
                    <a:pt x="458" y="472"/>
                  </a:lnTo>
                  <a:lnTo>
                    <a:pt x="460" y="472"/>
                  </a:lnTo>
                  <a:lnTo>
                    <a:pt x="478" y="466"/>
                  </a:lnTo>
                  <a:lnTo>
                    <a:pt x="480" y="466"/>
                  </a:lnTo>
                  <a:lnTo>
                    <a:pt x="492" y="468"/>
                  </a:lnTo>
                  <a:lnTo>
                    <a:pt x="496" y="470"/>
                  </a:lnTo>
                  <a:lnTo>
                    <a:pt x="498" y="472"/>
                  </a:lnTo>
                  <a:lnTo>
                    <a:pt x="498" y="494"/>
                  </a:lnTo>
                  <a:lnTo>
                    <a:pt x="502" y="496"/>
                  </a:lnTo>
                  <a:lnTo>
                    <a:pt x="510" y="498"/>
                  </a:lnTo>
                  <a:lnTo>
                    <a:pt x="522" y="498"/>
                  </a:lnTo>
                  <a:lnTo>
                    <a:pt x="542" y="492"/>
                  </a:lnTo>
                  <a:lnTo>
                    <a:pt x="554" y="482"/>
                  </a:lnTo>
                  <a:lnTo>
                    <a:pt x="556" y="472"/>
                  </a:lnTo>
                  <a:lnTo>
                    <a:pt x="550" y="466"/>
                  </a:lnTo>
                  <a:lnTo>
                    <a:pt x="530" y="458"/>
                  </a:lnTo>
                  <a:lnTo>
                    <a:pt x="528" y="458"/>
                  </a:lnTo>
                  <a:lnTo>
                    <a:pt x="504" y="434"/>
                  </a:lnTo>
                  <a:lnTo>
                    <a:pt x="506" y="432"/>
                  </a:lnTo>
                  <a:lnTo>
                    <a:pt x="518" y="422"/>
                  </a:lnTo>
                  <a:lnTo>
                    <a:pt x="518" y="420"/>
                  </a:lnTo>
                  <a:lnTo>
                    <a:pt x="530" y="416"/>
                  </a:lnTo>
                  <a:lnTo>
                    <a:pt x="534" y="416"/>
                  </a:lnTo>
                  <a:lnTo>
                    <a:pt x="550" y="418"/>
                  </a:lnTo>
                  <a:lnTo>
                    <a:pt x="550" y="420"/>
                  </a:lnTo>
                  <a:lnTo>
                    <a:pt x="550" y="414"/>
                  </a:lnTo>
                  <a:lnTo>
                    <a:pt x="544" y="402"/>
                  </a:lnTo>
                  <a:lnTo>
                    <a:pt x="532" y="396"/>
                  </a:lnTo>
                  <a:lnTo>
                    <a:pt x="518" y="374"/>
                  </a:lnTo>
                  <a:lnTo>
                    <a:pt x="516" y="372"/>
                  </a:lnTo>
                  <a:lnTo>
                    <a:pt x="510" y="346"/>
                  </a:lnTo>
                  <a:lnTo>
                    <a:pt x="510" y="326"/>
                  </a:lnTo>
                  <a:lnTo>
                    <a:pt x="522" y="314"/>
                  </a:lnTo>
                  <a:lnTo>
                    <a:pt x="542" y="314"/>
                  </a:lnTo>
                  <a:lnTo>
                    <a:pt x="586" y="318"/>
                  </a:lnTo>
                  <a:lnTo>
                    <a:pt x="606" y="288"/>
                  </a:lnTo>
                  <a:lnTo>
                    <a:pt x="606" y="286"/>
                  </a:lnTo>
                  <a:lnTo>
                    <a:pt x="608" y="286"/>
                  </a:lnTo>
                  <a:lnTo>
                    <a:pt x="626" y="278"/>
                  </a:lnTo>
                  <a:lnTo>
                    <a:pt x="634" y="260"/>
                  </a:lnTo>
                  <a:lnTo>
                    <a:pt x="634" y="258"/>
                  </a:lnTo>
                  <a:lnTo>
                    <a:pt x="654" y="242"/>
                  </a:lnTo>
                  <a:lnTo>
                    <a:pt x="664" y="224"/>
                  </a:lnTo>
                  <a:lnTo>
                    <a:pt x="666" y="224"/>
                  </a:lnTo>
                  <a:lnTo>
                    <a:pt x="666" y="222"/>
                  </a:lnTo>
                  <a:lnTo>
                    <a:pt x="674" y="214"/>
                  </a:lnTo>
                  <a:lnTo>
                    <a:pt x="682" y="198"/>
                  </a:lnTo>
                  <a:lnTo>
                    <a:pt x="686" y="174"/>
                  </a:lnTo>
                  <a:lnTo>
                    <a:pt x="686" y="172"/>
                  </a:lnTo>
                  <a:lnTo>
                    <a:pt x="686" y="170"/>
                  </a:lnTo>
                  <a:lnTo>
                    <a:pt x="700" y="162"/>
                  </a:lnTo>
                  <a:lnTo>
                    <a:pt x="702" y="158"/>
                  </a:lnTo>
                  <a:lnTo>
                    <a:pt x="684" y="156"/>
                  </a:lnTo>
                  <a:lnTo>
                    <a:pt x="652" y="158"/>
                  </a:lnTo>
                  <a:lnTo>
                    <a:pt x="650" y="156"/>
                  </a:lnTo>
                  <a:lnTo>
                    <a:pt x="638" y="146"/>
                  </a:lnTo>
                  <a:lnTo>
                    <a:pt x="630" y="136"/>
                  </a:lnTo>
                  <a:lnTo>
                    <a:pt x="630" y="138"/>
                  </a:lnTo>
                  <a:lnTo>
                    <a:pt x="628" y="138"/>
                  </a:lnTo>
                  <a:lnTo>
                    <a:pt x="624" y="142"/>
                  </a:lnTo>
                  <a:lnTo>
                    <a:pt x="618" y="142"/>
                  </a:lnTo>
                  <a:lnTo>
                    <a:pt x="614" y="144"/>
                  </a:lnTo>
                  <a:lnTo>
                    <a:pt x="612" y="146"/>
                  </a:lnTo>
                  <a:lnTo>
                    <a:pt x="608" y="146"/>
                  </a:lnTo>
                  <a:lnTo>
                    <a:pt x="606" y="144"/>
                  </a:lnTo>
                  <a:lnTo>
                    <a:pt x="604" y="138"/>
                  </a:lnTo>
                  <a:lnTo>
                    <a:pt x="602" y="132"/>
                  </a:lnTo>
                  <a:lnTo>
                    <a:pt x="598" y="126"/>
                  </a:lnTo>
                  <a:lnTo>
                    <a:pt x="596" y="126"/>
                  </a:lnTo>
                  <a:lnTo>
                    <a:pt x="592" y="114"/>
                  </a:lnTo>
                  <a:lnTo>
                    <a:pt x="588" y="114"/>
                  </a:lnTo>
                  <a:lnTo>
                    <a:pt x="576" y="122"/>
                  </a:lnTo>
                  <a:lnTo>
                    <a:pt x="576" y="124"/>
                  </a:lnTo>
                  <a:lnTo>
                    <a:pt x="574" y="124"/>
                  </a:lnTo>
                  <a:lnTo>
                    <a:pt x="546" y="130"/>
                  </a:lnTo>
                  <a:lnTo>
                    <a:pt x="544" y="128"/>
                  </a:lnTo>
                  <a:lnTo>
                    <a:pt x="526" y="116"/>
                  </a:lnTo>
                  <a:lnTo>
                    <a:pt x="524" y="114"/>
                  </a:lnTo>
                  <a:lnTo>
                    <a:pt x="518" y="104"/>
                  </a:lnTo>
                  <a:lnTo>
                    <a:pt x="506" y="118"/>
                  </a:lnTo>
                  <a:lnTo>
                    <a:pt x="498" y="126"/>
                  </a:lnTo>
                  <a:lnTo>
                    <a:pt x="492" y="130"/>
                  </a:lnTo>
                  <a:lnTo>
                    <a:pt x="488" y="132"/>
                  </a:lnTo>
                  <a:lnTo>
                    <a:pt x="484" y="130"/>
                  </a:lnTo>
                  <a:lnTo>
                    <a:pt x="466" y="120"/>
                  </a:lnTo>
                  <a:lnTo>
                    <a:pt x="452" y="118"/>
                  </a:lnTo>
                  <a:lnTo>
                    <a:pt x="450" y="120"/>
                  </a:lnTo>
                  <a:lnTo>
                    <a:pt x="438" y="110"/>
                  </a:lnTo>
                  <a:lnTo>
                    <a:pt x="436" y="110"/>
                  </a:lnTo>
                  <a:lnTo>
                    <a:pt x="442" y="88"/>
                  </a:lnTo>
                  <a:lnTo>
                    <a:pt x="442" y="80"/>
                  </a:lnTo>
                  <a:lnTo>
                    <a:pt x="434" y="78"/>
                  </a:lnTo>
                  <a:lnTo>
                    <a:pt x="416" y="58"/>
                  </a:lnTo>
                  <a:lnTo>
                    <a:pt x="418" y="46"/>
                  </a:lnTo>
                  <a:lnTo>
                    <a:pt x="376" y="42"/>
                  </a:lnTo>
                  <a:lnTo>
                    <a:pt x="360" y="32"/>
                  </a:lnTo>
                  <a:lnTo>
                    <a:pt x="354" y="28"/>
                  </a:lnTo>
                  <a:lnTo>
                    <a:pt x="350" y="18"/>
                  </a:lnTo>
                  <a:lnTo>
                    <a:pt x="348" y="12"/>
                  </a:lnTo>
                  <a:lnTo>
                    <a:pt x="344" y="0"/>
                  </a:lnTo>
                  <a:lnTo>
                    <a:pt x="338" y="0"/>
                  </a:lnTo>
                  <a:lnTo>
                    <a:pt x="326" y="10"/>
                  </a:lnTo>
                  <a:lnTo>
                    <a:pt x="310" y="30"/>
                  </a:lnTo>
                  <a:lnTo>
                    <a:pt x="314" y="42"/>
                  </a:lnTo>
                  <a:lnTo>
                    <a:pt x="318" y="60"/>
                  </a:lnTo>
                  <a:lnTo>
                    <a:pt x="318" y="62"/>
                  </a:lnTo>
                  <a:lnTo>
                    <a:pt x="320" y="62"/>
                  </a:lnTo>
                  <a:lnTo>
                    <a:pt x="318" y="62"/>
                  </a:lnTo>
                  <a:lnTo>
                    <a:pt x="318" y="66"/>
                  </a:lnTo>
                  <a:lnTo>
                    <a:pt x="314" y="68"/>
                  </a:lnTo>
                  <a:lnTo>
                    <a:pt x="306" y="70"/>
                  </a:lnTo>
                  <a:lnTo>
                    <a:pt x="290" y="70"/>
                  </a:lnTo>
                  <a:lnTo>
                    <a:pt x="280" y="66"/>
                  </a:lnTo>
                  <a:lnTo>
                    <a:pt x="268" y="70"/>
                  </a:lnTo>
                  <a:lnTo>
                    <a:pt x="266" y="70"/>
                  </a:lnTo>
                  <a:lnTo>
                    <a:pt x="264" y="70"/>
                  </a:lnTo>
                  <a:lnTo>
                    <a:pt x="262" y="82"/>
                  </a:lnTo>
                  <a:lnTo>
                    <a:pt x="262" y="86"/>
                  </a:lnTo>
                  <a:lnTo>
                    <a:pt x="258" y="86"/>
                  </a:lnTo>
                  <a:lnTo>
                    <a:pt x="238" y="78"/>
                  </a:lnTo>
                  <a:lnTo>
                    <a:pt x="240" y="88"/>
                  </a:lnTo>
                  <a:lnTo>
                    <a:pt x="242" y="96"/>
                  </a:lnTo>
                  <a:lnTo>
                    <a:pt x="246" y="104"/>
                  </a:lnTo>
                  <a:lnTo>
                    <a:pt x="244" y="110"/>
                  </a:lnTo>
                  <a:lnTo>
                    <a:pt x="242" y="116"/>
                  </a:lnTo>
                  <a:lnTo>
                    <a:pt x="234" y="118"/>
                  </a:lnTo>
                  <a:lnTo>
                    <a:pt x="222" y="118"/>
                  </a:lnTo>
                  <a:lnTo>
                    <a:pt x="208" y="118"/>
                  </a:lnTo>
                  <a:lnTo>
                    <a:pt x="206" y="142"/>
                  </a:lnTo>
                  <a:lnTo>
                    <a:pt x="190" y="134"/>
                  </a:lnTo>
                  <a:lnTo>
                    <a:pt x="188" y="134"/>
                  </a:lnTo>
                  <a:lnTo>
                    <a:pt x="178" y="118"/>
                  </a:lnTo>
                  <a:lnTo>
                    <a:pt x="160" y="110"/>
                  </a:lnTo>
                  <a:lnTo>
                    <a:pt x="154" y="100"/>
                  </a:lnTo>
                  <a:lnTo>
                    <a:pt x="148" y="106"/>
                  </a:lnTo>
                  <a:lnTo>
                    <a:pt x="146" y="106"/>
                  </a:lnTo>
                  <a:lnTo>
                    <a:pt x="134" y="108"/>
                  </a:lnTo>
                  <a:lnTo>
                    <a:pt x="132" y="108"/>
                  </a:lnTo>
                  <a:lnTo>
                    <a:pt x="126" y="94"/>
                  </a:lnTo>
                  <a:lnTo>
                    <a:pt x="118" y="86"/>
                  </a:lnTo>
                  <a:lnTo>
                    <a:pt x="118" y="84"/>
                  </a:lnTo>
                  <a:lnTo>
                    <a:pt x="110" y="74"/>
                  </a:lnTo>
                  <a:lnTo>
                    <a:pt x="106" y="66"/>
                  </a:lnTo>
                  <a:lnTo>
                    <a:pt x="106" y="64"/>
                  </a:lnTo>
                  <a:lnTo>
                    <a:pt x="102" y="62"/>
                  </a:lnTo>
                  <a:lnTo>
                    <a:pt x="98" y="62"/>
                  </a:lnTo>
                  <a:lnTo>
                    <a:pt x="90" y="56"/>
                  </a:lnTo>
                  <a:lnTo>
                    <a:pt x="86" y="46"/>
                  </a:lnTo>
                  <a:lnTo>
                    <a:pt x="82" y="34"/>
                  </a:lnTo>
                  <a:lnTo>
                    <a:pt x="82" y="22"/>
                  </a:lnTo>
                  <a:lnTo>
                    <a:pt x="78" y="12"/>
                  </a:lnTo>
                  <a:lnTo>
                    <a:pt x="68" y="14"/>
                  </a:lnTo>
                  <a:lnTo>
                    <a:pt x="66" y="14"/>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56" name="西藏"/>
            <p:cNvSpPr/>
            <p:nvPr/>
          </p:nvSpPr>
          <p:spPr bwMode="auto">
            <a:xfrm>
              <a:off x="1862138" y="3260725"/>
              <a:ext cx="2295525" cy="1397000"/>
            </a:xfrm>
            <a:custGeom>
              <a:avLst/>
              <a:gdLst>
                <a:gd name="T0" fmla="*/ 2147483646 w 1256"/>
                <a:gd name="T1" fmla="*/ 2147483646 h 764"/>
                <a:gd name="T2" fmla="*/ 2147483646 w 1256"/>
                <a:gd name="T3" fmla="*/ 2147483646 h 764"/>
                <a:gd name="T4" fmla="*/ 2147483646 w 1256"/>
                <a:gd name="T5" fmla="*/ 2147483646 h 764"/>
                <a:gd name="T6" fmla="*/ 2147483646 w 1256"/>
                <a:gd name="T7" fmla="*/ 2147483646 h 764"/>
                <a:gd name="T8" fmla="*/ 2147483646 w 1256"/>
                <a:gd name="T9" fmla="*/ 2147483646 h 764"/>
                <a:gd name="T10" fmla="*/ 2147483646 w 1256"/>
                <a:gd name="T11" fmla="*/ 2147483646 h 764"/>
                <a:gd name="T12" fmla="*/ 2147483646 w 1256"/>
                <a:gd name="T13" fmla="*/ 2147483646 h 764"/>
                <a:gd name="T14" fmla="*/ 2147483646 w 1256"/>
                <a:gd name="T15" fmla="*/ 2147483646 h 764"/>
                <a:gd name="T16" fmla="*/ 2147483646 w 1256"/>
                <a:gd name="T17" fmla="*/ 2147483646 h 764"/>
                <a:gd name="T18" fmla="*/ 2147483646 w 1256"/>
                <a:gd name="T19" fmla="*/ 2147483646 h 764"/>
                <a:gd name="T20" fmla="*/ 2147483646 w 1256"/>
                <a:gd name="T21" fmla="*/ 2147483646 h 764"/>
                <a:gd name="T22" fmla="*/ 2147483646 w 1256"/>
                <a:gd name="T23" fmla="*/ 2147483646 h 764"/>
                <a:gd name="T24" fmla="*/ 2147483646 w 1256"/>
                <a:gd name="T25" fmla="*/ 2147483646 h 764"/>
                <a:gd name="T26" fmla="*/ 2147483646 w 1256"/>
                <a:gd name="T27" fmla="*/ 2147483646 h 764"/>
                <a:gd name="T28" fmla="*/ 2147483646 w 1256"/>
                <a:gd name="T29" fmla="*/ 2147483646 h 764"/>
                <a:gd name="T30" fmla="*/ 2147483646 w 1256"/>
                <a:gd name="T31" fmla="*/ 2147483646 h 764"/>
                <a:gd name="T32" fmla="*/ 2147483646 w 1256"/>
                <a:gd name="T33" fmla="*/ 2147483646 h 764"/>
                <a:gd name="T34" fmla="*/ 2147483646 w 1256"/>
                <a:gd name="T35" fmla="*/ 2147483646 h 764"/>
                <a:gd name="T36" fmla="*/ 2147483646 w 1256"/>
                <a:gd name="T37" fmla="*/ 2147483646 h 764"/>
                <a:gd name="T38" fmla="*/ 2147483646 w 1256"/>
                <a:gd name="T39" fmla="*/ 2147483646 h 764"/>
                <a:gd name="T40" fmla="*/ 2147483646 w 1256"/>
                <a:gd name="T41" fmla="*/ 2147483646 h 764"/>
                <a:gd name="T42" fmla="*/ 2147483646 w 1256"/>
                <a:gd name="T43" fmla="*/ 2147483646 h 764"/>
                <a:gd name="T44" fmla="*/ 2147483646 w 1256"/>
                <a:gd name="T45" fmla="*/ 2147483646 h 764"/>
                <a:gd name="T46" fmla="*/ 2147483646 w 1256"/>
                <a:gd name="T47" fmla="*/ 2147483646 h 764"/>
                <a:gd name="T48" fmla="*/ 2147483646 w 1256"/>
                <a:gd name="T49" fmla="*/ 2147483646 h 764"/>
                <a:gd name="T50" fmla="*/ 2147483646 w 1256"/>
                <a:gd name="T51" fmla="*/ 2147483646 h 764"/>
                <a:gd name="T52" fmla="*/ 2147483646 w 1256"/>
                <a:gd name="T53" fmla="*/ 2147483646 h 764"/>
                <a:gd name="T54" fmla="*/ 2147483646 w 1256"/>
                <a:gd name="T55" fmla="*/ 2147483646 h 764"/>
                <a:gd name="T56" fmla="*/ 2147483646 w 1256"/>
                <a:gd name="T57" fmla="*/ 2147483646 h 764"/>
                <a:gd name="T58" fmla="*/ 2147483646 w 1256"/>
                <a:gd name="T59" fmla="*/ 2147483646 h 764"/>
                <a:gd name="T60" fmla="*/ 2147483646 w 1256"/>
                <a:gd name="T61" fmla="*/ 2147483646 h 764"/>
                <a:gd name="T62" fmla="*/ 2147483646 w 1256"/>
                <a:gd name="T63" fmla="*/ 2147483646 h 764"/>
                <a:gd name="T64" fmla="*/ 2147483646 w 1256"/>
                <a:gd name="T65" fmla="*/ 2147483646 h 764"/>
                <a:gd name="T66" fmla="*/ 2147483646 w 1256"/>
                <a:gd name="T67" fmla="*/ 2147483646 h 764"/>
                <a:gd name="T68" fmla="*/ 2147483646 w 1256"/>
                <a:gd name="T69" fmla="*/ 2147483646 h 764"/>
                <a:gd name="T70" fmla="*/ 2147483646 w 1256"/>
                <a:gd name="T71" fmla="*/ 2147483646 h 764"/>
                <a:gd name="T72" fmla="*/ 2147483646 w 1256"/>
                <a:gd name="T73" fmla="*/ 2147483646 h 764"/>
                <a:gd name="T74" fmla="*/ 2147483646 w 1256"/>
                <a:gd name="T75" fmla="*/ 2147483646 h 764"/>
                <a:gd name="T76" fmla="*/ 2147483646 w 1256"/>
                <a:gd name="T77" fmla="*/ 2147483646 h 764"/>
                <a:gd name="T78" fmla="*/ 2147483646 w 1256"/>
                <a:gd name="T79" fmla="*/ 2147483646 h 764"/>
                <a:gd name="T80" fmla="*/ 2147483646 w 1256"/>
                <a:gd name="T81" fmla="*/ 2147483646 h 764"/>
                <a:gd name="T82" fmla="*/ 2147483646 w 1256"/>
                <a:gd name="T83" fmla="*/ 2147483646 h 764"/>
                <a:gd name="T84" fmla="*/ 2147483646 w 1256"/>
                <a:gd name="T85" fmla="*/ 2147483646 h 764"/>
                <a:gd name="T86" fmla="*/ 2147483646 w 1256"/>
                <a:gd name="T87" fmla="*/ 2147483646 h 764"/>
                <a:gd name="T88" fmla="*/ 2147483646 w 1256"/>
                <a:gd name="T89" fmla="*/ 2147483646 h 764"/>
                <a:gd name="T90" fmla="*/ 2147483646 w 1256"/>
                <a:gd name="T91" fmla="*/ 2147483646 h 764"/>
                <a:gd name="T92" fmla="*/ 2147483646 w 1256"/>
                <a:gd name="T93" fmla="*/ 2147483646 h 764"/>
                <a:gd name="T94" fmla="*/ 2147483646 w 1256"/>
                <a:gd name="T95" fmla="*/ 2147483646 h 764"/>
                <a:gd name="T96" fmla="*/ 2147483646 w 1256"/>
                <a:gd name="T97" fmla="*/ 2147483646 h 764"/>
                <a:gd name="T98" fmla="*/ 2147483646 w 1256"/>
                <a:gd name="T99" fmla="*/ 2147483646 h 764"/>
                <a:gd name="T100" fmla="*/ 2147483646 w 1256"/>
                <a:gd name="T101" fmla="*/ 2147483646 h 764"/>
                <a:gd name="T102" fmla="*/ 2147483646 w 1256"/>
                <a:gd name="T103" fmla="*/ 2147483646 h 764"/>
                <a:gd name="T104" fmla="*/ 2147483646 w 1256"/>
                <a:gd name="T105" fmla="*/ 2147483646 h 764"/>
                <a:gd name="T106" fmla="*/ 2147483646 w 1256"/>
                <a:gd name="T107" fmla="*/ 2147483646 h 764"/>
                <a:gd name="T108" fmla="*/ 2147483646 w 1256"/>
                <a:gd name="T109" fmla="*/ 2147483646 h 764"/>
                <a:gd name="T110" fmla="*/ 2147483646 w 1256"/>
                <a:gd name="T111" fmla="*/ 2147483646 h 764"/>
                <a:gd name="T112" fmla="*/ 2147483646 w 1256"/>
                <a:gd name="T113" fmla="*/ 2147483646 h 764"/>
                <a:gd name="T114" fmla="*/ 2147483646 w 1256"/>
                <a:gd name="T115" fmla="*/ 2147483646 h 764"/>
                <a:gd name="T116" fmla="*/ 2147483646 w 1256"/>
                <a:gd name="T117" fmla="*/ 2147483646 h 764"/>
                <a:gd name="T118" fmla="*/ 2147483646 w 1256"/>
                <a:gd name="T119" fmla="*/ 2147483646 h 764"/>
                <a:gd name="T120" fmla="*/ 2147483646 w 1256"/>
                <a:gd name="T121" fmla="*/ 2147483646 h 764"/>
                <a:gd name="T122" fmla="*/ 2147483646 w 1256"/>
                <a:gd name="T123" fmla="*/ 2147483646 h 764"/>
                <a:gd name="T124" fmla="*/ 2147483646 w 1256"/>
                <a:gd name="T125" fmla="*/ 2147483646 h 7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56" h="764">
                  <a:moveTo>
                    <a:pt x="152" y="4"/>
                  </a:moveTo>
                  <a:lnTo>
                    <a:pt x="152" y="4"/>
                  </a:lnTo>
                  <a:lnTo>
                    <a:pt x="146" y="14"/>
                  </a:lnTo>
                  <a:lnTo>
                    <a:pt x="138" y="22"/>
                  </a:lnTo>
                  <a:lnTo>
                    <a:pt x="132" y="26"/>
                  </a:lnTo>
                  <a:lnTo>
                    <a:pt x="132" y="32"/>
                  </a:lnTo>
                  <a:lnTo>
                    <a:pt x="132" y="36"/>
                  </a:lnTo>
                  <a:lnTo>
                    <a:pt x="130" y="44"/>
                  </a:lnTo>
                  <a:lnTo>
                    <a:pt x="122" y="56"/>
                  </a:lnTo>
                  <a:lnTo>
                    <a:pt x="122" y="60"/>
                  </a:lnTo>
                  <a:lnTo>
                    <a:pt x="118" y="62"/>
                  </a:lnTo>
                  <a:lnTo>
                    <a:pt x="112" y="64"/>
                  </a:lnTo>
                  <a:lnTo>
                    <a:pt x="66" y="58"/>
                  </a:lnTo>
                  <a:lnTo>
                    <a:pt x="62" y="68"/>
                  </a:lnTo>
                  <a:lnTo>
                    <a:pt x="62" y="70"/>
                  </a:lnTo>
                  <a:lnTo>
                    <a:pt x="48" y="92"/>
                  </a:lnTo>
                  <a:lnTo>
                    <a:pt x="42" y="100"/>
                  </a:lnTo>
                  <a:lnTo>
                    <a:pt x="40" y="108"/>
                  </a:lnTo>
                  <a:lnTo>
                    <a:pt x="42" y="112"/>
                  </a:lnTo>
                  <a:lnTo>
                    <a:pt x="44" y="122"/>
                  </a:lnTo>
                  <a:lnTo>
                    <a:pt x="56" y="150"/>
                  </a:lnTo>
                  <a:lnTo>
                    <a:pt x="62" y="168"/>
                  </a:lnTo>
                  <a:lnTo>
                    <a:pt x="64" y="174"/>
                  </a:lnTo>
                  <a:lnTo>
                    <a:pt x="64" y="180"/>
                  </a:lnTo>
                  <a:lnTo>
                    <a:pt x="60" y="188"/>
                  </a:lnTo>
                  <a:lnTo>
                    <a:pt x="56" y="196"/>
                  </a:lnTo>
                  <a:lnTo>
                    <a:pt x="42" y="210"/>
                  </a:lnTo>
                  <a:lnTo>
                    <a:pt x="18" y="210"/>
                  </a:lnTo>
                  <a:lnTo>
                    <a:pt x="12" y="184"/>
                  </a:lnTo>
                  <a:lnTo>
                    <a:pt x="6" y="216"/>
                  </a:lnTo>
                  <a:lnTo>
                    <a:pt x="16" y="232"/>
                  </a:lnTo>
                  <a:lnTo>
                    <a:pt x="16" y="236"/>
                  </a:lnTo>
                  <a:lnTo>
                    <a:pt x="16" y="238"/>
                  </a:lnTo>
                  <a:lnTo>
                    <a:pt x="10" y="246"/>
                  </a:lnTo>
                  <a:lnTo>
                    <a:pt x="2" y="262"/>
                  </a:lnTo>
                  <a:lnTo>
                    <a:pt x="0" y="272"/>
                  </a:lnTo>
                  <a:lnTo>
                    <a:pt x="0" y="280"/>
                  </a:lnTo>
                  <a:lnTo>
                    <a:pt x="4" y="290"/>
                  </a:lnTo>
                  <a:lnTo>
                    <a:pt x="10" y="300"/>
                  </a:lnTo>
                  <a:lnTo>
                    <a:pt x="28" y="300"/>
                  </a:lnTo>
                  <a:lnTo>
                    <a:pt x="34" y="302"/>
                  </a:lnTo>
                  <a:lnTo>
                    <a:pt x="42" y="308"/>
                  </a:lnTo>
                  <a:lnTo>
                    <a:pt x="58" y="330"/>
                  </a:lnTo>
                  <a:lnTo>
                    <a:pt x="60" y="332"/>
                  </a:lnTo>
                  <a:lnTo>
                    <a:pt x="62" y="338"/>
                  </a:lnTo>
                  <a:lnTo>
                    <a:pt x="66" y="344"/>
                  </a:lnTo>
                  <a:lnTo>
                    <a:pt x="108" y="384"/>
                  </a:lnTo>
                  <a:lnTo>
                    <a:pt x="128" y="408"/>
                  </a:lnTo>
                  <a:lnTo>
                    <a:pt x="138" y="408"/>
                  </a:lnTo>
                  <a:lnTo>
                    <a:pt x="150" y="386"/>
                  </a:lnTo>
                  <a:lnTo>
                    <a:pt x="152" y="384"/>
                  </a:lnTo>
                  <a:lnTo>
                    <a:pt x="182" y="392"/>
                  </a:lnTo>
                  <a:lnTo>
                    <a:pt x="182" y="394"/>
                  </a:lnTo>
                  <a:lnTo>
                    <a:pt x="186" y="414"/>
                  </a:lnTo>
                  <a:lnTo>
                    <a:pt x="222" y="454"/>
                  </a:lnTo>
                  <a:lnTo>
                    <a:pt x="234" y="460"/>
                  </a:lnTo>
                  <a:lnTo>
                    <a:pt x="240" y="464"/>
                  </a:lnTo>
                  <a:lnTo>
                    <a:pt x="268" y="504"/>
                  </a:lnTo>
                  <a:lnTo>
                    <a:pt x="288" y="500"/>
                  </a:lnTo>
                  <a:lnTo>
                    <a:pt x="290" y="500"/>
                  </a:lnTo>
                  <a:lnTo>
                    <a:pt x="292" y="500"/>
                  </a:lnTo>
                  <a:lnTo>
                    <a:pt x="292" y="502"/>
                  </a:lnTo>
                  <a:lnTo>
                    <a:pt x="294" y="504"/>
                  </a:lnTo>
                  <a:lnTo>
                    <a:pt x="312" y="542"/>
                  </a:lnTo>
                  <a:lnTo>
                    <a:pt x="334" y="556"/>
                  </a:lnTo>
                  <a:lnTo>
                    <a:pt x="352" y="560"/>
                  </a:lnTo>
                  <a:lnTo>
                    <a:pt x="362" y="584"/>
                  </a:lnTo>
                  <a:lnTo>
                    <a:pt x="376" y="584"/>
                  </a:lnTo>
                  <a:lnTo>
                    <a:pt x="376" y="586"/>
                  </a:lnTo>
                  <a:lnTo>
                    <a:pt x="404" y="602"/>
                  </a:lnTo>
                  <a:lnTo>
                    <a:pt x="406" y="604"/>
                  </a:lnTo>
                  <a:lnTo>
                    <a:pt x="426" y="628"/>
                  </a:lnTo>
                  <a:lnTo>
                    <a:pt x="456" y="624"/>
                  </a:lnTo>
                  <a:lnTo>
                    <a:pt x="458" y="624"/>
                  </a:lnTo>
                  <a:lnTo>
                    <a:pt x="470" y="628"/>
                  </a:lnTo>
                  <a:lnTo>
                    <a:pt x="490" y="644"/>
                  </a:lnTo>
                  <a:lnTo>
                    <a:pt x="524" y="648"/>
                  </a:lnTo>
                  <a:lnTo>
                    <a:pt x="544" y="644"/>
                  </a:lnTo>
                  <a:lnTo>
                    <a:pt x="564" y="642"/>
                  </a:lnTo>
                  <a:lnTo>
                    <a:pt x="580" y="642"/>
                  </a:lnTo>
                  <a:lnTo>
                    <a:pt x="590" y="644"/>
                  </a:lnTo>
                  <a:lnTo>
                    <a:pt x="596" y="648"/>
                  </a:lnTo>
                  <a:lnTo>
                    <a:pt x="598" y="654"/>
                  </a:lnTo>
                  <a:lnTo>
                    <a:pt x="598" y="658"/>
                  </a:lnTo>
                  <a:lnTo>
                    <a:pt x="594" y="664"/>
                  </a:lnTo>
                  <a:lnTo>
                    <a:pt x="588" y="670"/>
                  </a:lnTo>
                  <a:lnTo>
                    <a:pt x="580" y="678"/>
                  </a:lnTo>
                  <a:lnTo>
                    <a:pt x="580" y="682"/>
                  </a:lnTo>
                  <a:lnTo>
                    <a:pt x="582" y="686"/>
                  </a:lnTo>
                  <a:lnTo>
                    <a:pt x="586" y="692"/>
                  </a:lnTo>
                  <a:lnTo>
                    <a:pt x="592" y="698"/>
                  </a:lnTo>
                  <a:lnTo>
                    <a:pt x="592" y="700"/>
                  </a:lnTo>
                  <a:lnTo>
                    <a:pt x="598" y="704"/>
                  </a:lnTo>
                  <a:lnTo>
                    <a:pt x="600" y="702"/>
                  </a:lnTo>
                  <a:lnTo>
                    <a:pt x="616" y="676"/>
                  </a:lnTo>
                  <a:lnTo>
                    <a:pt x="628" y="658"/>
                  </a:lnTo>
                  <a:lnTo>
                    <a:pt x="638" y="646"/>
                  </a:lnTo>
                  <a:lnTo>
                    <a:pt x="648" y="640"/>
                  </a:lnTo>
                  <a:lnTo>
                    <a:pt x="654" y="638"/>
                  </a:lnTo>
                  <a:lnTo>
                    <a:pt x="660" y="638"/>
                  </a:lnTo>
                  <a:lnTo>
                    <a:pt x="676" y="644"/>
                  </a:lnTo>
                  <a:lnTo>
                    <a:pt x="698" y="654"/>
                  </a:lnTo>
                  <a:lnTo>
                    <a:pt x="724" y="670"/>
                  </a:lnTo>
                  <a:lnTo>
                    <a:pt x="772" y="678"/>
                  </a:lnTo>
                  <a:lnTo>
                    <a:pt x="772" y="680"/>
                  </a:lnTo>
                  <a:lnTo>
                    <a:pt x="772" y="682"/>
                  </a:lnTo>
                  <a:lnTo>
                    <a:pt x="768" y="704"/>
                  </a:lnTo>
                  <a:lnTo>
                    <a:pt x="792" y="708"/>
                  </a:lnTo>
                  <a:lnTo>
                    <a:pt x="792" y="738"/>
                  </a:lnTo>
                  <a:lnTo>
                    <a:pt x="802" y="754"/>
                  </a:lnTo>
                  <a:lnTo>
                    <a:pt x="808" y="762"/>
                  </a:lnTo>
                  <a:lnTo>
                    <a:pt x="816" y="764"/>
                  </a:lnTo>
                  <a:lnTo>
                    <a:pt x="830" y="764"/>
                  </a:lnTo>
                  <a:lnTo>
                    <a:pt x="880" y="762"/>
                  </a:lnTo>
                  <a:lnTo>
                    <a:pt x="904" y="748"/>
                  </a:lnTo>
                  <a:lnTo>
                    <a:pt x="928" y="716"/>
                  </a:lnTo>
                  <a:lnTo>
                    <a:pt x="956" y="714"/>
                  </a:lnTo>
                  <a:lnTo>
                    <a:pt x="970" y="710"/>
                  </a:lnTo>
                  <a:lnTo>
                    <a:pt x="1022" y="680"/>
                  </a:lnTo>
                  <a:lnTo>
                    <a:pt x="1024" y="680"/>
                  </a:lnTo>
                  <a:lnTo>
                    <a:pt x="1060" y="676"/>
                  </a:lnTo>
                  <a:lnTo>
                    <a:pt x="1070" y="678"/>
                  </a:lnTo>
                  <a:lnTo>
                    <a:pt x="1076" y="680"/>
                  </a:lnTo>
                  <a:lnTo>
                    <a:pt x="1112" y="708"/>
                  </a:lnTo>
                  <a:lnTo>
                    <a:pt x="1122" y="712"/>
                  </a:lnTo>
                  <a:lnTo>
                    <a:pt x="1124" y="714"/>
                  </a:lnTo>
                  <a:lnTo>
                    <a:pt x="1136" y="720"/>
                  </a:lnTo>
                  <a:lnTo>
                    <a:pt x="1138" y="720"/>
                  </a:lnTo>
                  <a:lnTo>
                    <a:pt x="1138" y="718"/>
                  </a:lnTo>
                  <a:lnTo>
                    <a:pt x="1138" y="716"/>
                  </a:lnTo>
                  <a:lnTo>
                    <a:pt x="1144" y="692"/>
                  </a:lnTo>
                  <a:lnTo>
                    <a:pt x="1142" y="682"/>
                  </a:lnTo>
                  <a:lnTo>
                    <a:pt x="1144" y="674"/>
                  </a:lnTo>
                  <a:lnTo>
                    <a:pt x="1148" y="668"/>
                  </a:lnTo>
                  <a:lnTo>
                    <a:pt x="1156" y="666"/>
                  </a:lnTo>
                  <a:lnTo>
                    <a:pt x="1164" y="666"/>
                  </a:lnTo>
                  <a:lnTo>
                    <a:pt x="1172" y="672"/>
                  </a:lnTo>
                  <a:lnTo>
                    <a:pt x="1182" y="682"/>
                  </a:lnTo>
                  <a:lnTo>
                    <a:pt x="1190" y="696"/>
                  </a:lnTo>
                  <a:lnTo>
                    <a:pt x="1192" y="696"/>
                  </a:lnTo>
                  <a:lnTo>
                    <a:pt x="1212" y="688"/>
                  </a:lnTo>
                  <a:lnTo>
                    <a:pt x="1214" y="686"/>
                  </a:lnTo>
                  <a:lnTo>
                    <a:pt x="1216" y="684"/>
                  </a:lnTo>
                  <a:lnTo>
                    <a:pt x="1218" y="680"/>
                  </a:lnTo>
                  <a:lnTo>
                    <a:pt x="1214" y="664"/>
                  </a:lnTo>
                  <a:lnTo>
                    <a:pt x="1214" y="660"/>
                  </a:lnTo>
                  <a:lnTo>
                    <a:pt x="1214" y="656"/>
                  </a:lnTo>
                  <a:lnTo>
                    <a:pt x="1216" y="652"/>
                  </a:lnTo>
                  <a:lnTo>
                    <a:pt x="1220" y="650"/>
                  </a:lnTo>
                  <a:lnTo>
                    <a:pt x="1228" y="644"/>
                  </a:lnTo>
                  <a:lnTo>
                    <a:pt x="1244" y="624"/>
                  </a:lnTo>
                  <a:lnTo>
                    <a:pt x="1256" y="598"/>
                  </a:lnTo>
                  <a:lnTo>
                    <a:pt x="1250" y="586"/>
                  </a:lnTo>
                  <a:lnTo>
                    <a:pt x="1246" y="576"/>
                  </a:lnTo>
                  <a:lnTo>
                    <a:pt x="1246" y="568"/>
                  </a:lnTo>
                  <a:lnTo>
                    <a:pt x="1246" y="562"/>
                  </a:lnTo>
                  <a:lnTo>
                    <a:pt x="1248" y="540"/>
                  </a:lnTo>
                  <a:lnTo>
                    <a:pt x="1244" y="528"/>
                  </a:lnTo>
                  <a:lnTo>
                    <a:pt x="1242" y="518"/>
                  </a:lnTo>
                  <a:lnTo>
                    <a:pt x="1240" y="510"/>
                  </a:lnTo>
                  <a:lnTo>
                    <a:pt x="1232" y="498"/>
                  </a:lnTo>
                  <a:lnTo>
                    <a:pt x="1232" y="496"/>
                  </a:lnTo>
                  <a:lnTo>
                    <a:pt x="1228" y="468"/>
                  </a:lnTo>
                  <a:lnTo>
                    <a:pt x="1228" y="458"/>
                  </a:lnTo>
                  <a:lnTo>
                    <a:pt x="1228" y="448"/>
                  </a:lnTo>
                  <a:lnTo>
                    <a:pt x="1220" y="440"/>
                  </a:lnTo>
                  <a:lnTo>
                    <a:pt x="1214" y="432"/>
                  </a:lnTo>
                  <a:lnTo>
                    <a:pt x="1202" y="416"/>
                  </a:lnTo>
                  <a:lnTo>
                    <a:pt x="1200" y="414"/>
                  </a:lnTo>
                  <a:lnTo>
                    <a:pt x="1200" y="412"/>
                  </a:lnTo>
                  <a:lnTo>
                    <a:pt x="1196" y="392"/>
                  </a:lnTo>
                  <a:lnTo>
                    <a:pt x="1184" y="382"/>
                  </a:lnTo>
                  <a:lnTo>
                    <a:pt x="1184" y="384"/>
                  </a:lnTo>
                  <a:lnTo>
                    <a:pt x="1162" y="364"/>
                  </a:lnTo>
                  <a:lnTo>
                    <a:pt x="1162" y="366"/>
                  </a:lnTo>
                  <a:lnTo>
                    <a:pt x="1164" y="392"/>
                  </a:lnTo>
                  <a:lnTo>
                    <a:pt x="1164" y="394"/>
                  </a:lnTo>
                  <a:lnTo>
                    <a:pt x="1152" y="400"/>
                  </a:lnTo>
                  <a:lnTo>
                    <a:pt x="1152" y="416"/>
                  </a:lnTo>
                  <a:lnTo>
                    <a:pt x="1152" y="418"/>
                  </a:lnTo>
                  <a:lnTo>
                    <a:pt x="1124" y="428"/>
                  </a:lnTo>
                  <a:lnTo>
                    <a:pt x="1114" y="406"/>
                  </a:lnTo>
                  <a:lnTo>
                    <a:pt x="1108" y="404"/>
                  </a:lnTo>
                  <a:lnTo>
                    <a:pt x="1100" y="414"/>
                  </a:lnTo>
                  <a:lnTo>
                    <a:pt x="1094" y="430"/>
                  </a:lnTo>
                  <a:lnTo>
                    <a:pt x="1074" y="436"/>
                  </a:lnTo>
                  <a:lnTo>
                    <a:pt x="1062" y="428"/>
                  </a:lnTo>
                  <a:lnTo>
                    <a:pt x="1046" y="422"/>
                  </a:lnTo>
                  <a:lnTo>
                    <a:pt x="1042" y="400"/>
                  </a:lnTo>
                  <a:lnTo>
                    <a:pt x="1036" y="386"/>
                  </a:lnTo>
                  <a:lnTo>
                    <a:pt x="1026" y="382"/>
                  </a:lnTo>
                  <a:lnTo>
                    <a:pt x="1024" y="380"/>
                  </a:lnTo>
                  <a:lnTo>
                    <a:pt x="1018" y="372"/>
                  </a:lnTo>
                  <a:lnTo>
                    <a:pt x="1010" y="360"/>
                  </a:lnTo>
                  <a:lnTo>
                    <a:pt x="1000" y="344"/>
                  </a:lnTo>
                  <a:lnTo>
                    <a:pt x="990" y="344"/>
                  </a:lnTo>
                  <a:lnTo>
                    <a:pt x="974" y="350"/>
                  </a:lnTo>
                  <a:lnTo>
                    <a:pt x="972" y="352"/>
                  </a:lnTo>
                  <a:lnTo>
                    <a:pt x="932" y="348"/>
                  </a:lnTo>
                  <a:lnTo>
                    <a:pt x="900" y="342"/>
                  </a:lnTo>
                  <a:lnTo>
                    <a:pt x="884" y="332"/>
                  </a:lnTo>
                  <a:lnTo>
                    <a:pt x="860" y="324"/>
                  </a:lnTo>
                  <a:lnTo>
                    <a:pt x="838" y="318"/>
                  </a:lnTo>
                  <a:lnTo>
                    <a:pt x="832" y="314"/>
                  </a:lnTo>
                  <a:lnTo>
                    <a:pt x="828" y="312"/>
                  </a:lnTo>
                  <a:lnTo>
                    <a:pt x="824" y="308"/>
                  </a:lnTo>
                  <a:lnTo>
                    <a:pt x="820" y="308"/>
                  </a:lnTo>
                  <a:lnTo>
                    <a:pt x="804" y="300"/>
                  </a:lnTo>
                  <a:lnTo>
                    <a:pt x="804" y="298"/>
                  </a:lnTo>
                  <a:lnTo>
                    <a:pt x="796" y="290"/>
                  </a:lnTo>
                  <a:lnTo>
                    <a:pt x="794" y="282"/>
                  </a:lnTo>
                  <a:lnTo>
                    <a:pt x="788" y="272"/>
                  </a:lnTo>
                  <a:lnTo>
                    <a:pt x="776" y="268"/>
                  </a:lnTo>
                  <a:lnTo>
                    <a:pt x="772" y="270"/>
                  </a:lnTo>
                  <a:lnTo>
                    <a:pt x="768" y="274"/>
                  </a:lnTo>
                  <a:lnTo>
                    <a:pt x="766" y="276"/>
                  </a:lnTo>
                  <a:lnTo>
                    <a:pt x="760" y="280"/>
                  </a:lnTo>
                  <a:lnTo>
                    <a:pt x="756" y="280"/>
                  </a:lnTo>
                  <a:lnTo>
                    <a:pt x="750" y="282"/>
                  </a:lnTo>
                  <a:lnTo>
                    <a:pt x="746" y="280"/>
                  </a:lnTo>
                  <a:lnTo>
                    <a:pt x="740" y="276"/>
                  </a:lnTo>
                  <a:lnTo>
                    <a:pt x="736" y="272"/>
                  </a:lnTo>
                  <a:lnTo>
                    <a:pt x="720" y="256"/>
                  </a:lnTo>
                  <a:lnTo>
                    <a:pt x="714" y="246"/>
                  </a:lnTo>
                  <a:lnTo>
                    <a:pt x="708" y="238"/>
                  </a:lnTo>
                  <a:lnTo>
                    <a:pt x="704" y="232"/>
                  </a:lnTo>
                  <a:lnTo>
                    <a:pt x="698" y="224"/>
                  </a:lnTo>
                  <a:lnTo>
                    <a:pt x="692" y="216"/>
                  </a:lnTo>
                  <a:lnTo>
                    <a:pt x="690" y="206"/>
                  </a:lnTo>
                  <a:lnTo>
                    <a:pt x="692" y="196"/>
                  </a:lnTo>
                  <a:lnTo>
                    <a:pt x="702" y="178"/>
                  </a:lnTo>
                  <a:lnTo>
                    <a:pt x="708" y="160"/>
                  </a:lnTo>
                  <a:lnTo>
                    <a:pt x="710" y="148"/>
                  </a:lnTo>
                  <a:lnTo>
                    <a:pt x="706" y="128"/>
                  </a:lnTo>
                  <a:lnTo>
                    <a:pt x="694" y="118"/>
                  </a:lnTo>
                  <a:lnTo>
                    <a:pt x="696" y="104"/>
                  </a:lnTo>
                  <a:lnTo>
                    <a:pt x="698" y="96"/>
                  </a:lnTo>
                  <a:lnTo>
                    <a:pt x="700" y="90"/>
                  </a:lnTo>
                  <a:lnTo>
                    <a:pt x="704" y="86"/>
                  </a:lnTo>
                  <a:lnTo>
                    <a:pt x="708" y="84"/>
                  </a:lnTo>
                  <a:lnTo>
                    <a:pt x="712" y="84"/>
                  </a:lnTo>
                  <a:lnTo>
                    <a:pt x="712" y="80"/>
                  </a:lnTo>
                  <a:lnTo>
                    <a:pt x="712" y="78"/>
                  </a:lnTo>
                  <a:lnTo>
                    <a:pt x="712" y="62"/>
                  </a:lnTo>
                  <a:lnTo>
                    <a:pt x="712" y="44"/>
                  </a:lnTo>
                  <a:lnTo>
                    <a:pt x="710" y="42"/>
                  </a:lnTo>
                  <a:lnTo>
                    <a:pt x="708" y="40"/>
                  </a:lnTo>
                  <a:lnTo>
                    <a:pt x="706" y="40"/>
                  </a:lnTo>
                  <a:lnTo>
                    <a:pt x="692" y="30"/>
                  </a:lnTo>
                  <a:lnTo>
                    <a:pt x="680" y="20"/>
                  </a:lnTo>
                  <a:lnTo>
                    <a:pt x="642" y="14"/>
                  </a:lnTo>
                  <a:lnTo>
                    <a:pt x="630" y="4"/>
                  </a:lnTo>
                  <a:lnTo>
                    <a:pt x="608" y="4"/>
                  </a:lnTo>
                  <a:lnTo>
                    <a:pt x="602" y="6"/>
                  </a:lnTo>
                  <a:lnTo>
                    <a:pt x="596" y="10"/>
                  </a:lnTo>
                  <a:lnTo>
                    <a:pt x="594" y="10"/>
                  </a:lnTo>
                  <a:lnTo>
                    <a:pt x="576" y="16"/>
                  </a:lnTo>
                  <a:lnTo>
                    <a:pt x="532" y="16"/>
                  </a:lnTo>
                  <a:lnTo>
                    <a:pt x="524" y="20"/>
                  </a:lnTo>
                  <a:lnTo>
                    <a:pt x="518" y="24"/>
                  </a:lnTo>
                  <a:lnTo>
                    <a:pt x="508" y="28"/>
                  </a:lnTo>
                  <a:lnTo>
                    <a:pt x="492" y="34"/>
                  </a:lnTo>
                  <a:lnTo>
                    <a:pt x="472" y="40"/>
                  </a:lnTo>
                  <a:lnTo>
                    <a:pt x="470" y="40"/>
                  </a:lnTo>
                  <a:lnTo>
                    <a:pt x="440" y="36"/>
                  </a:lnTo>
                  <a:lnTo>
                    <a:pt x="438" y="36"/>
                  </a:lnTo>
                  <a:lnTo>
                    <a:pt x="428" y="36"/>
                  </a:lnTo>
                  <a:lnTo>
                    <a:pt x="410" y="40"/>
                  </a:lnTo>
                  <a:lnTo>
                    <a:pt x="374" y="44"/>
                  </a:lnTo>
                  <a:lnTo>
                    <a:pt x="372" y="44"/>
                  </a:lnTo>
                  <a:lnTo>
                    <a:pt x="356" y="36"/>
                  </a:lnTo>
                  <a:lnTo>
                    <a:pt x="340" y="36"/>
                  </a:lnTo>
                  <a:lnTo>
                    <a:pt x="330" y="32"/>
                  </a:lnTo>
                  <a:lnTo>
                    <a:pt x="320" y="20"/>
                  </a:lnTo>
                  <a:lnTo>
                    <a:pt x="318" y="20"/>
                  </a:lnTo>
                  <a:lnTo>
                    <a:pt x="316" y="12"/>
                  </a:lnTo>
                  <a:lnTo>
                    <a:pt x="314" y="8"/>
                  </a:lnTo>
                  <a:lnTo>
                    <a:pt x="310" y="4"/>
                  </a:lnTo>
                  <a:lnTo>
                    <a:pt x="302" y="0"/>
                  </a:lnTo>
                  <a:lnTo>
                    <a:pt x="296" y="8"/>
                  </a:lnTo>
                  <a:lnTo>
                    <a:pt x="270" y="20"/>
                  </a:lnTo>
                  <a:lnTo>
                    <a:pt x="268" y="20"/>
                  </a:lnTo>
                  <a:lnTo>
                    <a:pt x="236" y="22"/>
                  </a:lnTo>
                  <a:lnTo>
                    <a:pt x="226" y="20"/>
                  </a:lnTo>
                  <a:lnTo>
                    <a:pt x="210" y="16"/>
                  </a:lnTo>
                  <a:lnTo>
                    <a:pt x="184" y="12"/>
                  </a:lnTo>
                  <a:lnTo>
                    <a:pt x="182" y="12"/>
                  </a:lnTo>
                  <a:lnTo>
                    <a:pt x="166" y="4"/>
                  </a:lnTo>
                  <a:lnTo>
                    <a:pt x="152" y="4"/>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57" name="云南"/>
            <p:cNvSpPr/>
            <p:nvPr/>
          </p:nvSpPr>
          <p:spPr bwMode="auto">
            <a:xfrm>
              <a:off x="3952875" y="4422775"/>
              <a:ext cx="1038225" cy="1082675"/>
            </a:xfrm>
            <a:custGeom>
              <a:avLst/>
              <a:gdLst>
                <a:gd name="T0" fmla="*/ 2147483646 w 568"/>
                <a:gd name="T1" fmla="*/ 2147483646 h 592"/>
                <a:gd name="T2" fmla="*/ 2147483646 w 568"/>
                <a:gd name="T3" fmla="*/ 2147483646 h 592"/>
                <a:gd name="T4" fmla="*/ 2147483646 w 568"/>
                <a:gd name="T5" fmla="*/ 2147483646 h 592"/>
                <a:gd name="T6" fmla="*/ 2147483646 w 568"/>
                <a:gd name="T7" fmla="*/ 2147483646 h 592"/>
                <a:gd name="T8" fmla="*/ 2147483646 w 568"/>
                <a:gd name="T9" fmla="*/ 2147483646 h 592"/>
                <a:gd name="T10" fmla="*/ 2147483646 w 568"/>
                <a:gd name="T11" fmla="*/ 2147483646 h 592"/>
                <a:gd name="T12" fmla="*/ 2147483646 w 568"/>
                <a:gd name="T13" fmla="*/ 2147483646 h 592"/>
                <a:gd name="T14" fmla="*/ 2147483646 w 568"/>
                <a:gd name="T15" fmla="*/ 2147483646 h 592"/>
                <a:gd name="T16" fmla="*/ 2147483646 w 568"/>
                <a:gd name="T17" fmla="*/ 2147483646 h 592"/>
                <a:gd name="T18" fmla="*/ 2147483646 w 568"/>
                <a:gd name="T19" fmla="*/ 2147483646 h 592"/>
                <a:gd name="T20" fmla="*/ 2147483646 w 568"/>
                <a:gd name="T21" fmla="*/ 2147483646 h 592"/>
                <a:gd name="T22" fmla="*/ 2147483646 w 568"/>
                <a:gd name="T23" fmla="*/ 2147483646 h 592"/>
                <a:gd name="T24" fmla="*/ 2147483646 w 568"/>
                <a:gd name="T25" fmla="*/ 2147483646 h 592"/>
                <a:gd name="T26" fmla="*/ 2147483646 w 568"/>
                <a:gd name="T27" fmla="*/ 2147483646 h 592"/>
                <a:gd name="T28" fmla="*/ 2147483646 w 568"/>
                <a:gd name="T29" fmla="*/ 2147483646 h 592"/>
                <a:gd name="T30" fmla="*/ 2147483646 w 568"/>
                <a:gd name="T31" fmla="*/ 2147483646 h 592"/>
                <a:gd name="T32" fmla="*/ 2147483646 w 568"/>
                <a:gd name="T33" fmla="*/ 2147483646 h 592"/>
                <a:gd name="T34" fmla="*/ 2147483646 w 568"/>
                <a:gd name="T35" fmla="*/ 2147483646 h 592"/>
                <a:gd name="T36" fmla="*/ 2147483646 w 568"/>
                <a:gd name="T37" fmla="*/ 2147483646 h 592"/>
                <a:gd name="T38" fmla="*/ 2147483646 w 568"/>
                <a:gd name="T39" fmla="*/ 2147483646 h 592"/>
                <a:gd name="T40" fmla="*/ 2147483646 w 568"/>
                <a:gd name="T41" fmla="*/ 2147483646 h 592"/>
                <a:gd name="T42" fmla="*/ 2147483646 w 568"/>
                <a:gd name="T43" fmla="*/ 2147483646 h 592"/>
                <a:gd name="T44" fmla="*/ 2147483646 w 568"/>
                <a:gd name="T45" fmla="*/ 2147483646 h 592"/>
                <a:gd name="T46" fmla="*/ 2147483646 w 568"/>
                <a:gd name="T47" fmla="*/ 2147483646 h 592"/>
                <a:gd name="T48" fmla="*/ 2147483646 w 568"/>
                <a:gd name="T49" fmla="*/ 2147483646 h 592"/>
                <a:gd name="T50" fmla="*/ 2147483646 w 568"/>
                <a:gd name="T51" fmla="*/ 2147483646 h 592"/>
                <a:gd name="T52" fmla="*/ 2147483646 w 568"/>
                <a:gd name="T53" fmla="*/ 2147483646 h 592"/>
                <a:gd name="T54" fmla="*/ 2147483646 w 568"/>
                <a:gd name="T55" fmla="*/ 2147483646 h 592"/>
                <a:gd name="T56" fmla="*/ 2147483646 w 568"/>
                <a:gd name="T57" fmla="*/ 2147483646 h 592"/>
                <a:gd name="T58" fmla="*/ 2147483646 w 568"/>
                <a:gd name="T59" fmla="*/ 2147483646 h 592"/>
                <a:gd name="T60" fmla="*/ 2147483646 w 568"/>
                <a:gd name="T61" fmla="*/ 2147483646 h 592"/>
                <a:gd name="T62" fmla="*/ 2147483646 w 568"/>
                <a:gd name="T63" fmla="*/ 2147483646 h 592"/>
                <a:gd name="T64" fmla="*/ 2147483646 w 568"/>
                <a:gd name="T65" fmla="*/ 2147483646 h 592"/>
                <a:gd name="T66" fmla="*/ 2147483646 w 568"/>
                <a:gd name="T67" fmla="*/ 2147483646 h 592"/>
                <a:gd name="T68" fmla="*/ 2147483646 w 568"/>
                <a:gd name="T69" fmla="*/ 2147483646 h 592"/>
                <a:gd name="T70" fmla="*/ 2147483646 w 568"/>
                <a:gd name="T71" fmla="*/ 2147483646 h 592"/>
                <a:gd name="T72" fmla="*/ 2147483646 w 568"/>
                <a:gd name="T73" fmla="*/ 2147483646 h 592"/>
                <a:gd name="T74" fmla="*/ 2147483646 w 568"/>
                <a:gd name="T75" fmla="*/ 2147483646 h 592"/>
                <a:gd name="T76" fmla="*/ 2147483646 w 568"/>
                <a:gd name="T77" fmla="*/ 2147483646 h 592"/>
                <a:gd name="T78" fmla="*/ 2147483646 w 568"/>
                <a:gd name="T79" fmla="*/ 2147483646 h 592"/>
                <a:gd name="T80" fmla="*/ 2147483646 w 568"/>
                <a:gd name="T81" fmla="*/ 2147483646 h 592"/>
                <a:gd name="T82" fmla="*/ 2147483646 w 568"/>
                <a:gd name="T83" fmla="*/ 2147483646 h 592"/>
                <a:gd name="T84" fmla="*/ 2147483646 w 568"/>
                <a:gd name="T85" fmla="*/ 2147483646 h 592"/>
                <a:gd name="T86" fmla="*/ 2147483646 w 568"/>
                <a:gd name="T87" fmla="*/ 2147483646 h 592"/>
                <a:gd name="T88" fmla="*/ 2147483646 w 568"/>
                <a:gd name="T89" fmla="*/ 2147483646 h 592"/>
                <a:gd name="T90" fmla="*/ 2147483646 w 568"/>
                <a:gd name="T91" fmla="*/ 2147483646 h 592"/>
                <a:gd name="T92" fmla="*/ 2147483646 w 568"/>
                <a:gd name="T93" fmla="*/ 2147483646 h 592"/>
                <a:gd name="T94" fmla="*/ 2147483646 w 568"/>
                <a:gd name="T95" fmla="*/ 2147483646 h 592"/>
                <a:gd name="T96" fmla="*/ 2147483646 w 568"/>
                <a:gd name="T97" fmla="*/ 2147483646 h 592"/>
                <a:gd name="T98" fmla="*/ 2147483646 w 568"/>
                <a:gd name="T99" fmla="*/ 2147483646 h 592"/>
                <a:gd name="T100" fmla="*/ 2147483646 w 568"/>
                <a:gd name="T101" fmla="*/ 2147483646 h 592"/>
                <a:gd name="T102" fmla="*/ 2147483646 w 568"/>
                <a:gd name="T103" fmla="*/ 2147483646 h 592"/>
                <a:gd name="T104" fmla="*/ 2147483646 w 568"/>
                <a:gd name="T105" fmla="*/ 2147483646 h 592"/>
                <a:gd name="T106" fmla="*/ 2147483646 w 568"/>
                <a:gd name="T107" fmla="*/ 2147483646 h 59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8" h="592">
                  <a:moveTo>
                    <a:pt x="4" y="364"/>
                  </a:moveTo>
                  <a:lnTo>
                    <a:pt x="0" y="374"/>
                  </a:lnTo>
                  <a:lnTo>
                    <a:pt x="10" y="372"/>
                  </a:lnTo>
                  <a:lnTo>
                    <a:pt x="18" y="366"/>
                  </a:lnTo>
                  <a:lnTo>
                    <a:pt x="20" y="364"/>
                  </a:lnTo>
                  <a:lnTo>
                    <a:pt x="52" y="360"/>
                  </a:lnTo>
                  <a:lnTo>
                    <a:pt x="74" y="350"/>
                  </a:lnTo>
                  <a:lnTo>
                    <a:pt x="82" y="362"/>
                  </a:lnTo>
                  <a:lnTo>
                    <a:pt x="84" y="362"/>
                  </a:lnTo>
                  <a:lnTo>
                    <a:pt x="74" y="378"/>
                  </a:lnTo>
                  <a:lnTo>
                    <a:pt x="84" y="388"/>
                  </a:lnTo>
                  <a:lnTo>
                    <a:pt x="84" y="390"/>
                  </a:lnTo>
                  <a:lnTo>
                    <a:pt x="84" y="392"/>
                  </a:lnTo>
                  <a:lnTo>
                    <a:pt x="76" y="426"/>
                  </a:lnTo>
                  <a:lnTo>
                    <a:pt x="98" y="440"/>
                  </a:lnTo>
                  <a:lnTo>
                    <a:pt x="136" y="442"/>
                  </a:lnTo>
                  <a:lnTo>
                    <a:pt x="130" y="450"/>
                  </a:lnTo>
                  <a:lnTo>
                    <a:pt x="104" y="486"/>
                  </a:lnTo>
                  <a:lnTo>
                    <a:pt x="98" y="496"/>
                  </a:lnTo>
                  <a:lnTo>
                    <a:pt x="96" y="502"/>
                  </a:lnTo>
                  <a:lnTo>
                    <a:pt x="110" y="506"/>
                  </a:lnTo>
                  <a:lnTo>
                    <a:pt x="122" y="508"/>
                  </a:lnTo>
                  <a:lnTo>
                    <a:pt x="132" y="510"/>
                  </a:lnTo>
                  <a:lnTo>
                    <a:pt x="140" y="516"/>
                  </a:lnTo>
                  <a:lnTo>
                    <a:pt x="144" y="520"/>
                  </a:lnTo>
                  <a:lnTo>
                    <a:pt x="152" y="534"/>
                  </a:lnTo>
                  <a:lnTo>
                    <a:pt x="158" y="550"/>
                  </a:lnTo>
                  <a:lnTo>
                    <a:pt x="180" y="562"/>
                  </a:lnTo>
                  <a:lnTo>
                    <a:pt x="192" y="564"/>
                  </a:lnTo>
                  <a:lnTo>
                    <a:pt x="220" y="540"/>
                  </a:lnTo>
                  <a:lnTo>
                    <a:pt x="236" y="562"/>
                  </a:lnTo>
                  <a:lnTo>
                    <a:pt x="236" y="564"/>
                  </a:lnTo>
                  <a:lnTo>
                    <a:pt x="240" y="584"/>
                  </a:lnTo>
                  <a:lnTo>
                    <a:pt x="252" y="586"/>
                  </a:lnTo>
                  <a:lnTo>
                    <a:pt x="272" y="592"/>
                  </a:lnTo>
                  <a:lnTo>
                    <a:pt x="276" y="592"/>
                  </a:lnTo>
                  <a:lnTo>
                    <a:pt x="276" y="590"/>
                  </a:lnTo>
                  <a:lnTo>
                    <a:pt x="272" y="570"/>
                  </a:lnTo>
                  <a:lnTo>
                    <a:pt x="272" y="568"/>
                  </a:lnTo>
                  <a:lnTo>
                    <a:pt x="262" y="522"/>
                  </a:lnTo>
                  <a:lnTo>
                    <a:pt x="262" y="520"/>
                  </a:lnTo>
                  <a:lnTo>
                    <a:pt x="268" y="488"/>
                  </a:lnTo>
                  <a:lnTo>
                    <a:pt x="270" y="488"/>
                  </a:lnTo>
                  <a:lnTo>
                    <a:pt x="272" y="488"/>
                  </a:lnTo>
                  <a:lnTo>
                    <a:pt x="294" y="490"/>
                  </a:lnTo>
                  <a:lnTo>
                    <a:pt x="320" y="470"/>
                  </a:lnTo>
                  <a:lnTo>
                    <a:pt x="324" y="472"/>
                  </a:lnTo>
                  <a:lnTo>
                    <a:pt x="342" y="486"/>
                  </a:lnTo>
                  <a:lnTo>
                    <a:pt x="352" y="498"/>
                  </a:lnTo>
                  <a:lnTo>
                    <a:pt x="362" y="490"/>
                  </a:lnTo>
                  <a:lnTo>
                    <a:pt x="378" y="474"/>
                  </a:lnTo>
                  <a:lnTo>
                    <a:pt x="378" y="472"/>
                  </a:lnTo>
                  <a:lnTo>
                    <a:pt x="380" y="472"/>
                  </a:lnTo>
                  <a:lnTo>
                    <a:pt x="420" y="482"/>
                  </a:lnTo>
                  <a:lnTo>
                    <a:pt x="438" y="468"/>
                  </a:lnTo>
                  <a:lnTo>
                    <a:pt x="438" y="466"/>
                  </a:lnTo>
                  <a:lnTo>
                    <a:pt x="440" y="466"/>
                  </a:lnTo>
                  <a:lnTo>
                    <a:pt x="458" y="470"/>
                  </a:lnTo>
                  <a:lnTo>
                    <a:pt x="512" y="422"/>
                  </a:lnTo>
                  <a:lnTo>
                    <a:pt x="528" y="426"/>
                  </a:lnTo>
                  <a:lnTo>
                    <a:pt x="530" y="428"/>
                  </a:lnTo>
                  <a:lnTo>
                    <a:pt x="532" y="428"/>
                  </a:lnTo>
                  <a:lnTo>
                    <a:pt x="536" y="436"/>
                  </a:lnTo>
                  <a:lnTo>
                    <a:pt x="540" y="432"/>
                  </a:lnTo>
                  <a:lnTo>
                    <a:pt x="540" y="430"/>
                  </a:lnTo>
                  <a:lnTo>
                    <a:pt x="556" y="422"/>
                  </a:lnTo>
                  <a:lnTo>
                    <a:pt x="568" y="410"/>
                  </a:lnTo>
                  <a:lnTo>
                    <a:pt x="566" y="386"/>
                  </a:lnTo>
                  <a:lnTo>
                    <a:pt x="564" y="382"/>
                  </a:lnTo>
                  <a:lnTo>
                    <a:pt x="548" y="388"/>
                  </a:lnTo>
                  <a:lnTo>
                    <a:pt x="542" y="392"/>
                  </a:lnTo>
                  <a:lnTo>
                    <a:pt x="534" y="392"/>
                  </a:lnTo>
                  <a:lnTo>
                    <a:pt x="516" y="392"/>
                  </a:lnTo>
                  <a:lnTo>
                    <a:pt x="510" y="390"/>
                  </a:lnTo>
                  <a:lnTo>
                    <a:pt x="504" y="386"/>
                  </a:lnTo>
                  <a:lnTo>
                    <a:pt x="504" y="360"/>
                  </a:lnTo>
                  <a:lnTo>
                    <a:pt x="496" y="358"/>
                  </a:lnTo>
                  <a:lnTo>
                    <a:pt x="492" y="356"/>
                  </a:lnTo>
                  <a:lnTo>
                    <a:pt x="488" y="358"/>
                  </a:lnTo>
                  <a:lnTo>
                    <a:pt x="484" y="360"/>
                  </a:lnTo>
                  <a:lnTo>
                    <a:pt x="472" y="364"/>
                  </a:lnTo>
                  <a:lnTo>
                    <a:pt x="468" y="364"/>
                  </a:lnTo>
                  <a:lnTo>
                    <a:pt x="468" y="362"/>
                  </a:lnTo>
                  <a:lnTo>
                    <a:pt x="462" y="350"/>
                  </a:lnTo>
                  <a:lnTo>
                    <a:pt x="460" y="340"/>
                  </a:lnTo>
                  <a:lnTo>
                    <a:pt x="468" y="310"/>
                  </a:lnTo>
                  <a:lnTo>
                    <a:pt x="468" y="308"/>
                  </a:lnTo>
                  <a:lnTo>
                    <a:pt x="476" y="294"/>
                  </a:lnTo>
                  <a:lnTo>
                    <a:pt x="452" y="274"/>
                  </a:lnTo>
                  <a:lnTo>
                    <a:pt x="452" y="272"/>
                  </a:lnTo>
                  <a:lnTo>
                    <a:pt x="452" y="248"/>
                  </a:lnTo>
                  <a:lnTo>
                    <a:pt x="464" y="212"/>
                  </a:lnTo>
                  <a:lnTo>
                    <a:pt x="456" y="192"/>
                  </a:lnTo>
                  <a:lnTo>
                    <a:pt x="450" y="190"/>
                  </a:lnTo>
                  <a:lnTo>
                    <a:pt x="440" y="190"/>
                  </a:lnTo>
                  <a:lnTo>
                    <a:pt x="432" y="204"/>
                  </a:lnTo>
                  <a:lnTo>
                    <a:pt x="420" y="196"/>
                  </a:lnTo>
                  <a:lnTo>
                    <a:pt x="410" y="190"/>
                  </a:lnTo>
                  <a:lnTo>
                    <a:pt x="400" y="168"/>
                  </a:lnTo>
                  <a:lnTo>
                    <a:pt x="398" y="152"/>
                  </a:lnTo>
                  <a:lnTo>
                    <a:pt x="398" y="150"/>
                  </a:lnTo>
                  <a:lnTo>
                    <a:pt x="396" y="148"/>
                  </a:lnTo>
                  <a:lnTo>
                    <a:pt x="400" y="148"/>
                  </a:lnTo>
                  <a:lnTo>
                    <a:pt x="410" y="132"/>
                  </a:lnTo>
                  <a:lnTo>
                    <a:pt x="412" y="132"/>
                  </a:lnTo>
                  <a:lnTo>
                    <a:pt x="420" y="130"/>
                  </a:lnTo>
                  <a:lnTo>
                    <a:pt x="430" y="128"/>
                  </a:lnTo>
                  <a:lnTo>
                    <a:pt x="472" y="126"/>
                  </a:lnTo>
                  <a:lnTo>
                    <a:pt x="478" y="128"/>
                  </a:lnTo>
                  <a:lnTo>
                    <a:pt x="480" y="128"/>
                  </a:lnTo>
                  <a:lnTo>
                    <a:pt x="486" y="132"/>
                  </a:lnTo>
                  <a:lnTo>
                    <a:pt x="496" y="126"/>
                  </a:lnTo>
                  <a:lnTo>
                    <a:pt x="506" y="120"/>
                  </a:lnTo>
                  <a:lnTo>
                    <a:pt x="512" y="112"/>
                  </a:lnTo>
                  <a:lnTo>
                    <a:pt x="512" y="108"/>
                  </a:lnTo>
                  <a:lnTo>
                    <a:pt x="512" y="90"/>
                  </a:lnTo>
                  <a:lnTo>
                    <a:pt x="502" y="88"/>
                  </a:lnTo>
                  <a:lnTo>
                    <a:pt x="486" y="94"/>
                  </a:lnTo>
                  <a:lnTo>
                    <a:pt x="478" y="100"/>
                  </a:lnTo>
                  <a:lnTo>
                    <a:pt x="474" y="102"/>
                  </a:lnTo>
                  <a:lnTo>
                    <a:pt x="470" y="104"/>
                  </a:lnTo>
                  <a:lnTo>
                    <a:pt x="466" y="102"/>
                  </a:lnTo>
                  <a:lnTo>
                    <a:pt x="462" y="100"/>
                  </a:lnTo>
                  <a:lnTo>
                    <a:pt x="454" y="90"/>
                  </a:lnTo>
                  <a:lnTo>
                    <a:pt x="454" y="88"/>
                  </a:lnTo>
                  <a:lnTo>
                    <a:pt x="452" y="78"/>
                  </a:lnTo>
                  <a:lnTo>
                    <a:pt x="452" y="76"/>
                  </a:lnTo>
                  <a:lnTo>
                    <a:pt x="454" y="66"/>
                  </a:lnTo>
                  <a:lnTo>
                    <a:pt x="444" y="44"/>
                  </a:lnTo>
                  <a:lnTo>
                    <a:pt x="428" y="48"/>
                  </a:lnTo>
                  <a:lnTo>
                    <a:pt x="420" y="56"/>
                  </a:lnTo>
                  <a:lnTo>
                    <a:pt x="424" y="80"/>
                  </a:lnTo>
                  <a:lnTo>
                    <a:pt x="396" y="68"/>
                  </a:lnTo>
                  <a:lnTo>
                    <a:pt x="404" y="82"/>
                  </a:lnTo>
                  <a:lnTo>
                    <a:pt x="404" y="84"/>
                  </a:lnTo>
                  <a:lnTo>
                    <a:pt x="402" y="100"/>
                  </a:lnTo>
                  <a:lnTo>
                    <a:pt x="402" y="102"/>
                  </a:lnTo>
                  <a:lnTo>
                    <a:pt x="400" y="102"/>
                  </a:lnTo>
                  <a:lnTo>
                    <a:pt x="386" y="124"/>
                  </a:lnTo>
                  <a:lnTo>
                    <a:pt x="360" y="138"/>
                  </a:lnTo>
                  <a:lnTo>
                    <a:pt x="358" y="152"/>
                  </a:lnTo>
                  <a:lnTo>
                    <a:pt x="360" y="160"/>
                  </a:lnTo>
                  <a:lnTo>
                    <a:pt x="364" y="170"/>
                  </a:lnTo>
                  <a:lnTo>
                    <a:pt x="366" y="170"/>
                  </a:lnTo>
                  <a:lnTo>
                    <a:pt x="366" y="172"/>
                  </a:lnTo>
                  <a:lnTo>
                    <a:pt x="368" y="192"/>
                  </a:lnTo>
                  <a:lnTo>
                    <a:pt x="368" y="194"/>
                  </a:lnTo>
                  <a:lnTo>
                    <a:pt x="366" y="196"/>
                  </a:lnTo>
                  <a:lnTo>
                    <a:pt x="356" y="208"/>
                  </a:lnTo>
                  <a:lnTo>
                    <a:pt x="348" y="214"/>
                  </a:lnTo>
                  <a:lnTo>
                    <a:pt x="346" y="214"/>
                  </a:lnTo>
                  <a:lnTo>
                    <a:pt x="344" y="214"/>
                  </a:lnTo>
                  <a:lnTo>
                    <a:pt x="326" y="210"/>
                  </a:lnTo>
                  <a:lnTo>
                    <a:pt x="322" y="210"/>
                  </a:lnTo>
                  <a:lnTo>
                    <a:pt x="316" y="214"/>
                  </a:lnTo>
                  <a:lnTo>
                    <a:pt x="308" y="224"/>
                  </a:lnTo>
                  <a:lnTo>
                    <a:pt x="300" y="232"/>
                  </a:lnTo>
                  <a:lnTo>
                    <a:pt x="298" y="236"/>
                  </a:lnTo>
                  <a:lnTo>
                    <a:pt x="294" y="238"/>
                  </a:lnTo>
                  <a:lnTo>
                    <a:pt x="288" y="240"/>
                  </a:lnTo>
                  <a:lnTo>
                    <a:pt x="282" y="238"/>
                  </a:lnTo>
                  <a:lnTo>
                    <a:pt x="280" y="238"/>
                  </a:lnTo>
                  <a:lnTo>
                    <a:pt x="278" y="234"/>
                  </a:lnTo>
                  <a:lnTo>
                    <a:pt x="276" y="230"/>
                  </a:lnTo>
                  <a:lnTo>
                    <a:pt x="276" y="224"/>
                  </a:lnTo>
                  <a:lnTo>
                    <a:pt x="276" y="220"/>
                  </a:lnTo>
                  <a:lnTo>
                    <a:pt x="276" y="214"/>
                  </a:lnTo>
                  <a:lnTo>
                    <a:pt x="272" y="218"/>
                  </a:lnTo>
                  <a:lnTo>
                    <a:pt x="270" y="220"/>
                  </a:lnTo>
                  <a:lnTo>
                    <a:pt x="264" y="222"/>
                  </a:lnTo>
                  <a:lnTo>
                    <a:pt x="260" y="218"/>
                  </a:lnTo>
                  <a:lnTo>
                    <a:pt x="258" y="212"/>
                  </a:lnTo>
                  <a:lnTo>
                    <a:pt x="256" y="192"/>
                  </a:lnTo>
                  <a:lnTo>
                    <a:pt x="252" y="176"/>
                  </a:lnTo>
                  <a:lnTo>
                    <a:pt x="244" y="168"/>
                  </a:lnTo>
                  <a:lnTo>
                    <a:pt x="244" y="166"/>
                  </a:lnTo>
                  <a:lnTo>
                    <a:pt x="226" y="128"/>
                  </a:lnTo>
                  <a:lnTo>
                    <a:pt x="220" y="116"/>
                  </a:lnTo>
                  <a:lnTo>
                    <a:pt x="220" y="114"/>
                  </a:lnTo>
                  <a:lnTo>
                    <a:pt x="216" y="94"/>
                  </a:lnTo>
                  <a:lnTo>
                    <a:pt x="214" y="90"/>
                  </a:lnTo>
                  <a:lnTo>
                    <a:pt x="212" y="92"/>
                  </a:lnTo>
                  <a:lnTo>
                    <a:pt x="204" y="100"/>
                  </a:lnTo>
                  <a:lnTo>
                    <a:pt x="200" y="104"/>
                  </a:lnTo>
                  <a:lnTo>
                    <a:pt x="196" y="102"/>
                  </a:lnTo>
                  <a:lnTo>
                    <a:pt x="188" y="96"/>
                  </a:lnTo>
                  <a:lnTo>
                    <a:pt x="176" y="90"/>
                  </a:lnTo>
                  <a:lnTo>
                    <a:pt x="174" y="88"/>
                  </a:lnTo>
                  <a:lnTo>
                    <a:pt x="172" y="88"/>
                  </a:lnTo>
                  <a:lnTo>
                    <a:pt x="172" y="86"/>
                  </a:lnTo>
                  <a:lnTo>
                    <a:pt x="172" y="70"/>
                  </a:lnTo>
                  <a:lnTo>
                    <a:pt x="168" y="58"/>
                  </a:lnTo>
                  <a:lnTo>
                    <a:pt x="162" y="42"/>
                  </a:lnTo>
                  <a:lnTo>
                    <a:pt x="156" y="42"/>
                  </a:lnTo>
                  <a:lnTo>
                    <a:pt x="156" y="50"/>
                  </a:lnTo>
                  <a:lnTo>
                    <a:pt x="154" y="58"/>
                  </a:lnTo>
                  <a:lnTo>
                    <a:pt x="150" y="64"/>
                  </a:lnTo>
                  <a:lnTo>
                    <a:pt x="144" y="70"/>
                  </a:lnTo>
                  <a:lnTo>
                    <a:pt x="142" y="78"/>
                  </a:lnTo>
                  <a:lnTo>
                    <a:pt x="138" y="82"/>
                  </a:lnTo>
                  <a:lnTo>
                    <a:pt x="134" y="86"/>
                  </a:lnTo>
                  <a:lnTo>
                    <a:pt x="130" y="86"/>
                  </a:lnTo>
                  <a:lnTo>
                    <a:pt x="128" y="86"/>
                  </a:lnTo>
                  <a:lnTo>
                    <a:pt x="124" y="84"/>
                  </a:lnTo>
                  <a:lnTo>
                    <a:pt x="122" y="84"/>
                  </a:lnTo>
                  <a:lnTo>
                    <a:pt x="118" y="82"/>
                  </a:lnTo>
                  <a:lnTo>
                    <a:pt x="118" y="78"/>
                  </a:lnTo>
                  <a:lnTo>
                    <a:pt x="116" y="66"/>
                  </a:lnTo>
                  <a:lnTo>
                    <a:pt x="116" y="62"/>
                  </a:lnTo>
                  <a:lnTo>
                    <a:pt x="106" y="56"/>
                  </a:lnTo>
                  <a:lnTo>
                    <a:pt x="104" y="54"/>
                  </a:lnTo>
                  <a:lnTo>
                    <a:pt x="102" y="50"/>
                  </a:lnTo>
                  <a:lnTo>
                    <a:pt x="100" y="42"/>
                  </a:lnTo>
                  <a:lnTo>
                    <a:pt x="104" y="6"/>
                  </a:lnTo>
                  <a:lnTo>
                    <a:pt x="102" y="0"/>
                  </a:lnTo>
                  <a:lnTo>
                    <a:pt x="88" y="14"/>
                  </a:lnTo>
                  <a:lnTo>
                    <a:pt x="80" y="20"/>
                  </a:lnTo>
                  <a:lnTo>
                    <a:pt x="78" y="26"/>
                  </a:lnTo>
                  <a:lnTo>
                    <a:pt x="82" y="36"/>
                  </a:lnTo>
                  <a:lnTo>
                    <a:pt x="82" y="44"/>
                  </a:lnTo>
                  <a:lnTo>
                    <a:pt x="82" y="48"/>
                  </a:lnTo>
                  <a:lnTo>
                    <a:pt x="80" y="54"/>
                  </a:lnTo>
                  <a:lnTo>
                    <a:pt x="76" y="58"/>
                  </a:lnTo>
                  <a:lnTo>
                    <a:pt x="72" y="60"/>
                  </a:lnTo>
                  <a:lnTo>
                    <a:pt x="56" y="66"/>
                  </a:lnTo>
                  <a:lnTo>
                    <a:pt x="52" y="68"/>
                  </a:lnTo>
                  <a:lnTo>
                    <a:pt x="52" y="74"/>
                  </a:lnTo>
                  <a:lnTo>
                    <a:pt x="52" y="96"/>
                  </a:lnTo>
                  <a:lnTo>
                    <a:pt x="54" y="104"/>
                  </a:lnTo>
                  <a:lnTo>
                    <a:pt x="54" y="106"/>
                  </a:lnTo>
                  <a:lnTo>
                    <a:pt x="56" y="108"/>
                  </a:lnTo>
                  <a:lnTo>
                    <a:pt x="64" y="108"/>
                  </a:lnTo>
                  <a:lnTo>
                    <a:pt x="68" y="108"/>
                  </a:lnTo>
                  <a:lnTo>
                    <a:pt x="72" y="106"/>
                  </a:lnTo>
                  <a:lnTo>
                    <a:pt x="76" y="104"/>
                  </a:lnTo>
                  <a:lnTo>
                    <a:pt x="92" y="138"/>
                  </a:lnTo>
                  <a:lnTo>
                    <a:pt x="92" y="140"/>
                  </a:lnTo>
                  <a:lnTo>
                    <a:pt x="88" y="184"/>
                  </a:lnTo>
                  <a:lnTo>
                    <a:pt x="82" y="216"/>
                  </a:lnTo>
                  <a:lnTo>
                    <a:pt x="78" y="238"/>
                  </a:lnTo>
                  <a:lnTo>
                    <a:pt x="72" y="250"/>
                  </a:lnTo>
                  <a:lnTo>
                    <a:pt x="68" y="254"/>
                  </a:lnTo>
                  <a:lnTo>
                    <a:pt x="62" y="256"/>
                  </a:lnTo>
                  <a:lnTo>
                    <a:pt x="54" y="254"/>
                  </a:lnTo>
                  <a:lnTo>
                    <a:pt x="48" y="252"/>
                  </a:lnTo>
                  <a:lnTo>
                    <a:pt x="22" y="298"/>
                  </a:lnTo>
                  <a:lnTo>
                    <a:pt x="12" y="312"/>
                  </a:lnTo>
                  <a:lnTo>
                    <a:pt x="6" y="318"/>
                  </a:lnTo>
                  <a:lnTo>
                    <a:pt x="8" y="318"/>
                  </a:lnTo>
                  <a:lnTo>
                    <a:pt x="6" y="320"/>
                  </a:lnTo>
                  <a:lnTo>
                    <a:pt x="4" y="326"/>
                  </a:lnTo>
                  <a:lnTo>
                    <a:pt x="4" y="348"/>
                  </a:lnTo>
                  <a:lnTo>
                    <a:pt x="8" y="352"/>
                  </a:lnTo>
                  <a:lnTo>
                    <a:pt x="10" y="352"/>
                  </a:lnTo>
                  <a:lnTo>
                    <a:pt x="12" y="354"/>
                  </a:lnTo>
                  <a:lnTo>
                    <a:pt x="4" y="364"/>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58" name="贵州"/>
            <p:cNvSpPr/>
            <p:nvPr/>
          </p:nvSpPr>
          <p:spPr bwMode="auto">
            <a:xfrm>
              <a:off x="4697413" y="4408488"/>
              <a:ext cx="701675" cy="608012"/>
            </a:xfrm>
            <a:custGeom>
              <a:avLst/>
              <a:gdLst>
                <a:gd name="T0" fmla="*/ 2147483646 w 384"/>
                <a:gd name="T1" fmla="*/ 2147483646 h 332"/>
                <a:gd name="T2" fmla="*/ 2147483646 w 384"/>
                <a:gd name="T3" fmla="*/ 2147483646 h 332"/>
                <a:gd name="T4" fmla="*/ 2147483646 w 384"/>
                <a:gd name="T5" fmla="*/ 2147483646 h 332"/>
                <a:gd name="T6" fmla="*/ 2147483646 w 384"/>
                <a:gd name="T7" fmla="*/ 2147483646 h 332"/>
                <a:gd name="T8" fmla="*/ 2147483646 w 384"/>
                <a:gd name="T9" fmla="*/ 2147483646 h 332"/>
                <a:gd name="T10" fmla="*/ 2147483646 w 384"/>
                <a:gd name="T11" fmla="*/ 2147483646 h 332"/>
                <a:gd name="T12" fmla="*/ 2147483646 w 384"/>
                <a:gd name="T13" fmla="*/ 2147483646 h 332"/>
                <a:gd name="T14" fmla="*/ 2147483646 w 384"/>
                <a:gd name="T15" fmla="*/ 2147483646 h 332"/>
                <a:gd name="T16" fmla="*/ 2147483646 w 384"/>
                <a:gd name="T17" fmla="*/ 2147483646 h 332"/>
                <a:gd name="T18" fmla="*/ 2147483646 w 384"/>
                <a:gd name="T19" fmla="*/ 2147483646 h 332"/>
                <a:gd name="T20" fmla="*/ 2147483646 w 384"/>
                <a:gd name="T21" fmla="*/ 2147483646 h 332"/>
                <a:gd name="T22" fmla="*/ 2147483646 w 384"/>
                <a:gd name="T23" fmla="*/ 2147483646 h 332"/>
                <a:gd name="T24" fmla="*/ 2147483646 w 384"/>
                <a:gd name="T25" fmla="*/ 2147483646 h 332"/>
                <a:gd name="T26" fmla="*/ 2147483646 w 384"/>
                <a:gd name="T27" fmla="*/ 2147483646 h 332"/>
                <a:gd name="T28" fmla="*/ 2147483646 w 384"/>
                <a:gd name="T29" fmla="*/ 2147483646 h 332"/>
                <a:gd name="T30" fmla="*/ 2147483646 w 384"/>
                <a:gd name="T31" fmla="*/ 2147483646 h 332"/>
                <a:gd name="T32" fmla="*/ 2147483646 w 384"/>
                <a:gd name="T33" fmla="*/ 2147483646 h 332"/>
                <a:gd name="T34" fmla="*/ 2147483646 w 384"/>
                <a:gd name="T35" fmla="*/ 2147483646 h 332"/>
                <a:gd name="T36" fmla="*/ 2147483646 w 384"/>
                <a:gd name="T37" fmla="*/ 2147483646 h 332"/>
                <a:gd name="T38" fmla="*/ 2147483646 w 384"/>
                <a:gd name="T39" fmla="*/ 2147483646 h 332"/>
                <a:gd name="T40" fmla="*/ 2147483646 w 384"/>
                <a:gd name="T41" fmla="*/ 2147483646 h 332"/>
                <a:gd name="T42" fmla="*/ 0 w 384"/>
                <a:gd name="T43" fmla="*/ 2147483646 h 332"/>
                <a:gd name="T44" fmla="*/ 2147483646 w 384"/>
                <a:gd name="T45" fmla="*/ 2147483646 h 332"/>
                <a:gd name="T46" fmla="*/ 2147483646 w 384"/>
                <a:gd name="T47" fmla="*/ 2147483646 h 332"/>
                <a:gd name="T48" fmla="*/ 2147483646 w 384"/>
                <a:gd name="T49" fmla="*/ 2147483646 h 332"/>
                <a:gd name="T50" fmla="*/ 2147483646 w 384"/>
                <a:gd name="T51" fmla="*/ 2147483646 h 332"/>
                <a:gd name="T52" fmla="*/ 2147483646 w 384"/>
                <a:gd name="T53" fmla="*/ 2147483646 h 332"/>
                <a:gd name="T54" fmla="*/ 2147483646 w 384"/>
                <a:gd name="T55" fmla="*/ 2147483646 h 332"/>
                <a:gd name="T56" fmla="*/ 2147483646 w 384"/>
                <a:gd name="T57" fmla="*/ 2147483646 h 332"/>
                <a:gd name="T58" fmla="*/ 2147483646 w 384"/>
                <a:gd name="T59" fmla="*/ 2147483646 h 332"/>
                <a:gd name="T60" fmla="*/ 2147483646 w 384"/>
                <a:gd name="T61" fmla="*/ 2147483646 h 332"/>
                <a:gd name="T62" fmla="*/ 2147483646 w 384"/>
                <a:gd name="T63" fmla="*/ 2147483646 h 332"/>
                <a:gd name="T64" fmla="*/ 2147483646 w 384"/>
                <a:gd name="T65" fmla="*/ 2147483646 h 332"/>
                <a:gd name="T66" fmla="*/ 2147483646 w 384"/>
                <a:gd name="T67" fmla="*/ 2147483646 h 332"/>
                <a:gd name="T68" fmla="*/ 2147483646 w 384"/>
                <a:gd name="T69" fmla="*/ 2147483646 h 332"/>
                <a:gd name="T70" fmla="*/ 2147483646 w 384"/>
                <a:gd name="T71" fmla="*/ 2147483646 h 332"/>
                <a:gd name="T72" fmla="*/ 2147483646 w 384"/>
                <a:gd name="T73" fmla="*/ 2147483646 h 332"/>
                <a:gd name="T74" fmla="*/ 2147483646 w 384"/>
                <a:gd name="T75" fmla="*/ 2147483646 h 332"/>
                <a:gd name="T76" fmla="*/ 2147483646 w 384"/>
                <a:gd name="T77" fmla="*/ 2147483646 h 332"/>
                <a:gd name="T78" fmla="*/ 2147483646 w 384"/>
                <a:gd name="T79" fmla="*/ 2147483646 h 332"/>
                <a:gd name="T80" fmla="*/ 2147483646 w 384"/>
                <a:gd name="T81" fmla="*/ 2147483646 h 332"/>
                <a:gd name="T82" fmla="*/ 2147483646 w 384"/>
                <a:gd name="T83" fmla="*/ 2147483646 h 332"/>
                <a:gd name="T84" fmla="*/ 2147483646 w 384"/>
                <a:gd name="T85" fmla="*/ 2147483646 h 332"/>
                <a:gd name="T86" fmla="*/ 2147483646 w 384"/>
                <a:gd name="T87" fmla="*/ 2147483646 h 332"/>
                <a:gd name="T88" fmla="*/ 2147483646 w 384"/>
                <a:gd name="T89" fmla="*/ 2147483646 h 332"/>
                <a:gd name="T90" fmla="*/ 2147483646 w 384"/>
                <a:gd name="T91" fmla="*/ 2147483646 h 332"/>
                <a:gd name="T92" fmla="*/ 2147483646 w 384"/>
                <a:gd name="T93" fmla="*/ 2147483646 h 332"/>
                <a:gd name="T94" fmla="*/ 2147483646 w 384"/>
                <a:gd name="T95" fmla="*/ 2147483646 h 332"/>
                <a:gd name="T96" fmla="*/ 2147483646 w 384"/>
                <a:gd name="T97" fmla="*/ 2147483646 h 332"/>
                <a:gd name="T98" fmla="*/ 2147483646 w 384"/>
                <a:gd name="T99" fmla="*/ 2147483646 h 332"/>
                <a:gd name="T100" fmla="*/ 2147483646 w 384"/>
                <a:gd name="T101" fmla="*/ 2147483646 h 332"/>
                <a:gd name="T102" fmla="*/ 2147483646 w 384"/>
                <a:gd name="T103" fmla="*/ 2147483646 h 332"/>
                <a:gd name="T104" fmla="*/ 2147483646 w 384"/>
                <a:gd name="T105" fmla="*/ 2147483646 h 332"/>
                <a:gd name="T106" fmla="*/ 2147483646 w 384"/>
                <a:gd name="T107" fmla="*/ 2147483646 h 332"/>
                <a:gd name="T108" fmla="*/ 2147483646 w 384"/>
                <a:gd name="T109" fmla="*/ 2147483646 h 332"/>
                <a:gd name="T110" fmla="*/ 2147483646 w 384"/>
                <a:gd name="T111" fmla="*/ 2147483646 h 332"/>
                <a:gd name="T112" fmla="*/ 2147483646 w 384"/>
                <a:gd name="T113" fmla="*/ 2147483646 h 332"/>
                <a:gd name="T114" fmla="*/ 2147483646 w 384"/>
                <a:gd name="T115" fmla="*/ 2147483646 h 332"/>
                <a:gd name="T116" fmla="*/ 2147483646 w 384"/>
                <a:gd name="T117" fmla="*/ 2147483646 h 3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4" h="332">
                  <a:moveTo>
                    <a:pt x="300" y="6"/>
                  </a:moveTo>
                  <a:lnTo>
                    <a:pt x="296" y="4"/>
                  </a:lnTo>
                  <a:lnTo>
                    <a:pt x="288" y="8"/>
                  </a:lnTo>
                  <a:lnTo>
                    <a:pt x="284" y="14"/>
                  </a:lnTo>
                  <a:lnTo>
                    <a:pt x="280" y="22"/>
                  </a:lnTo>
                  <a:lnTo>
                    <a:pt x="276" y="24"/>
                  </a:lnTo>
                  <a:lnTo>
                    <a:pt x="272" y="26"/>
                  </a:lnTo>
                  <a:lnTo>
                    <a:pt x="268" y="24"/>
                  </a:lnTo>
                  <a:lnTo>
                    <a:pt x="264" y="20"/>
                  </a:lnTo>
                  <a:lnTo>
                    <a:pt x="262" y="20"/>
                  </a:lnTo>
                  <a:lnTo>
                    <a:pt x="260" y="12"/>
                  </a:lnTo>
                  <a:lnTo>
                    <a:pt x="260" y="10"/>
                  </a:lnTo>
                  <a:lnTo>
                    <a:pt x="258" y="0"/>
                  </a:lnTo>
                  <a:lnTo>
                    <a:pt x="254" y="0"/>
                  </a:lnTo>
                  <a:lnTo>
                    <a:pt x="252" y="0"/>
                  </a:lnTo>
                  <a:lnTo>
                    <a:pt x="250" y="8"/>
                  </a:lnTo>
                  <a:lnTo>
                    <a:pt x="250" y="20"/>
                  </a:lnTo>
                  <a:lnTo>
                    <a:pt x="248" y="20"/>
                  </a:lnTo>
                  <a:lnTo>
                    <a:pt x="240" y="34"/>
                  </a:lnTo>
                  <a:lnTo>
                    <a:pt x="238" y="36"/>
                  </a:lnTo>
                  <a:lnTo>
                    <a:pt x="236" y="36"/>
                  </a:lnTo>
                  <a:lnTo>
                    <a:pt x="216" y="34"/>
                  </a:lnTo>
                  <a:lnTo>
                    <a:pt x="216" y="36"/>
                  </a:lnTo>
                  <a:lnTo>
                    <a:pt x="208" y="44"/>
                  </a:lnTo>
                  <a:lnTo>
                    <a:pt x="212" y="50"/>
                  </a:lnTo>
                  <a:lnTo>
                    <a:pt x="206" y="58"/>
                  </a:lnTo>
                  <a:lnTo>
                    <a:pt x="188" y="58"/>
                  </a:lnTo>
                  <a:lnTo>
                    <a:pt x="188" y="56"/>
                  </a:lnTo>
                  <a:lnTo>
                    <a:pt x="188" y="54"/>
                  </a:lnTo>
                  <a:lnTo>
                    <a:pt x="184" y="52"/>
                  </a:lnTo>
                  <a:lnTo>
                    <a:pt x="182" y="58"/>
                  </a:lnTo>
                  <a:lnTo>
                    <a:pt x="180" y="60"/>
                  </a:lnTo>
                  <a:lnTo>
                    <a:pt x="168" y="60"/>
                  </a:lnTo>
                  <a:lnTo>
                    <a:pt x="160" y="54"/>
                  </a:lnTo>
                  <a:lnTo>
                    <a:pt x="160" y="52"/>
                  </a:lnTo>
                  <a:lnTo>
                    <a:pt x="160" y="50"/>
                  </a:lnTo>
                  <a:lnTo>
                    <a:pt x="146" y="48"/>
                  </a:lnTo>
                  <a:lnTo>
                    <a:pt x="136" y="52"/>
                  </a:lnTo>
                  <a:lnTo>
                    <a:pt x="132" y="56"/>
                  </a:lnTo>
                  <a:lnTo>
                    <a:pt x="148" y="74"/>
                  </a:lnTo>
                  <a:lnTo>
                    <a:pt x="168" y="80"/>
                  </a:lnTo>
                  <a:lnTo>
                    <a:pt x="170" y="82"/>
                  </a:lnTo>
                  <a:lnTo>
                    <a:pt x="180" y="92"/>
                  </a:lnTo>
                  <a:lnTo>
                    <a:pt x="176" y="108"/>
                  </a:lnTo>
                  <a:lnTo>
                    <a:pt x="176" y="110"/>
                  </a:lnTo>
                  <a:lnTo>
                    <a:pt x="162" y="120"/>
                  </a:lnTo>
                  <a:lnTo>
                    <a:pt x="162" y="122"/>
                  </a:lnTo>
                  <a:lnTo>
                    <a:pt x="160" y="122"/>
                  </a:lnTo>
                  <a:lnTo>
                    <a:pt x="138" y="128"/>
                  </a:lnTo>
                  <a:lnTo>
                    <a:pt x="124" y="130"/>
                  </a:lnTo>
                  <a:lnTo>
                    <a:pt x="114" y="126"/>
                  </a:lnTo>
                  <a:lnTo>
                    <a:pt x="110" y="126"/>
                  </a:lnTo>
                  <a:lnTo>
                    <a:pt x="104" y="134"/>
                  </a:lnTo>
                  <a:lnTo>
                    <a:pt x="94" y="142"/>
                  </a:lnTo>
                  <a:lnTo>
                    <a:pt x="92" y="142"/>
                  </a:lnTo>
                  <a:lnTo>
                    <a:pt x="78" y="148"/>
                  </a:lnTo>
                  <a:lnTo>
                    <a:pt x="60" y="142"/>
                  </a:lnTo>
                  <a:lnTo>
                    <a:pt x="24" y="144"/>
                  </a:lnTo>
                  <a:lnTo>
                    <a:pt x="16" y="146"/>
                  </a:lnTo>
                  <a:lnTo>
                    <a:pt x="16" y="148"/>
                  </a:lnTo>
                  <a:lnTo>
                    <a:pt x="8" y="148"/>
                  </a:lnTo>
                  <a:lnTo>
                    <a:pt x="0" y="160"/>
                  </a:lnTo>
                  <a:lnTo>
                    <a:pt x="0" y="172"/>
                  </a:lnTo>
                  <a:lnTo>
                    <a:pt x="8" y="192"/>
                  </a:lnTo>
                  <a:lnTo>
                    <a:pt x="18" y="196"/>
                  </a:lnTo>
                  <a:lnTo>
                    <a:pt x="22" y="200"/>
                  </a:lnTo>
                  <a:lnTo>
                    <a:pt x="28" y="192"/>
                  </a:lnTo>
                  <a:lnTo>
                    <a:pt x="28" y="190"/>
                  </a:lnTo>
                  <a:lnTo>
                    <a:pt x="30" y="190"/>
                  </a:lnTo>
                  <a:lnTo>
                    <a:pt x="42" y="188"/>
                  </a:lnTo>
                  <a:lnTo>
                    <a:pt x="44" y="188"/>
                  </a:lnTo>
                  <a:lnTo>
                    <a:pt x="56" y="192"/>
                  </a:lnTo>
                  <a:lnTo>
                    <a:pt x="68" y="220"/>
                  </a:lnTo>
                  <a:lnTo>
                    <a:pt x="66" y="220"/>
                  </a:lnTo>
                  <a:lnTo>
                    <a:pt x="62" y="236"/>
                  </a:lnTo>
                  <a:lnTo>
                    <a:pt x="58" y="244"/>
                  </a:lnTo>
                  <a:lnTo>
                    <a:pt x="58" y="246"/>
                  </a:lnTo>
                  <a:lnTo>
                    <a:pt x="52" y="260"/>
                  </a:lnTo>
                  <a:lnTo>
                    <a:pt x="52" y="276"/>
                  </a:lnTo>
                  <a:lnTo>
                    <a:pt x="62" y="286"/>
                  </a:lnTo>
                  <a:lnTo>
                    <a:pt x="76" y="296"/>
                  </a:lnTo>
                  <a:lnTo>
                    <a:pt x="76" y="298"/>
                  </a:lnTo>
                  <a:lnTo>
                    <a:pt x="78" y="298"/>
                  </a:lnTo>
                  <a:lnTo>
                    <a:pt x="68" y="320"/>
                  </a:lnTo>
                  <a:lnTo>
                    <a:pt x="66" y="332"/>
                  </a:lnTo>
                  <a:lnTo>
                    <a:pt x="68" y="330"/>
                  </a:lnTo>
                  <a:lnTo>
                    <a:pt x="70" y="330"/>
                  </a:lnTo>
                  <a:lnTo>
                    <a:pt x="78" y="326"/>
                  </a:lnTo>
                  <a:lnTo>
                    <a:pt x="92" y="318"/>
                  </a:lnTo>
                  <a:lnTo>
                    <a:pt x="108" y="320"/>
                  </a:lnTo>
                  <a:lnTo>
                    <a:pt x="110" y="320"/>
                  </a:lnTo>
                  <a:lnTo>
                    <a:pt x="134" y="330"/>
                  </a:lnTo>
                  <a:lnTo>
                    <a:pt x="160" y="330"/>
                  </a:lnTo>
                  <a:lnTo>
                    <a:pt x="168" y="320"/>
                  </a:lnTo>
                  <a:lnTo>
                    <a:pt x="182" y="312"/>
                  </a:lnTo>
                  <a:lnTo>
                    <a:pt x="196" y="302"/>
                  </a:lnTo>
                  <a:lnTo>
                    <a:pt x="196" y="300"/>
                  </a:lnTo>
                  <a:lnTo>
                    <a:pt x="206" y="298"/>
                  </a:lnTo>
                  <a:lnTo>
                    <a:pt x="216" y="290"/>
                  </a:lnTo>
                  <a:lnTo>
                    <a:pt x="228" y="274"/>
                  </a:lnTo>
                  <a:lnTo>
                    <a:pt x="246" y="280"/>
                  </a:lnTo>
                  <a:lnTo>
                    <a:pt x="248" y="280"/>
                  </a:lnTo>
                  <a:lnTo>
                    <a:pt x="248" y="282"/>
                  </a:lnTo>
                  <a:lnTo>
                    <a:pt x="252" y="290"/>
                  </a:lnTo>
                  <a:lnTo>
                    <a:pt x="256" y="292"/>
                  </a:lnTo>
                  <a:lnTo>
                    <a:pt x="266" y="292"/>
                  </a:lnTo>
                  <a:lnTo>
                    <a:pt x="268" y="292"/>
                  </a:lnTo>
                  <a:lnTo>
                    <a:pt x="274" y="292"/>
                  </a:lnTo>
                  <a:lnTo>
                    <a:pt x="276" y="292"/>
                  </a:lnTo>
                  <a:lnTo>
                    <a:pt x="276" y="294"/>
                  </a:lnTo>
                  <a:lnTo>
                    <a:pt x="288" y="298"/>
                  </a:lnTo>
                  <a:lnTo>
                    <a:pt x="292" y="298"/>
                  </a:lnTo>
                  <a:lnTo>
                    <a:pt x="294" y="296"/>
                  </a:lnTo>
                  <a:lnTo>
                    <a:pt x="296" y="290"/>
                  </a:lnTo>
                  <a:lnTo>
                    <a:pt x="296" y="288"/>
                  </a:lnTo>
                  <a:lnTo>
                    <a:pt x="302" y="284"/>
                  </a:lnTo>
                  <a:lnTo>
                    <a:pt x="312" y="276"/>
                  </a:lnTo>
                  <a:lnTo>
                    <a:pt x="314" y="276"/>
                  </a:lnTo>
                  <a:lnTo>
                    <a:pt x="322" y="276"/>
                  </a:lnTo>
                  <a:lnTo>
                    <a:pt x="324" y="268"/>
                  </a:lnTo>
                  <a:lnTo>
                    <a:pt x="330" y="262"/>
                  </a:lnTo>
                  <a:lnTo>
                    <a:pt x="336" y="258"/>
                  </a:lnTo>
                  <a:lnTo>
                    <a:pt x="342" y="256"/>
                  </a:lnTo>
                  <a:lnTo>
                    <a:pt x="346" y="252"/>
                  </a:lnTo>
                  <a:lnTo>
                    <a:pt x="348" y="252"/>
                  </a:lnTo>
                  <a:lnTo>
                    <a:pt x="352" y="248"/>
                  </a:lnTo>
                  <a:lnTo>
                    <a:pt x="352" y="246"/>
                  </a:lnTo>
                  <a:lnTo>
                    <a:pt x="354" y="246"/>
                  </a:lnTo>
                  <a:lnTo>
                    <a:pt x="366" y="244"/>
                  </a:lnTo>
                  <a:lnTo>
                    <a:pt x="374" y="244"/>
                  </a:lnTo>
                  <a:lnTo>
                    <a:pt x="376" y="240"/>
                  </a:lnTo>
                  <a:lnTo>
                    <a:pt x="380" y="236"/>
                  </a:lnTo>
                  <a:lnTo>
                    <a:pt x="384" y="228"/>
                  </a:lnTo>
                  <a:lnTo>
                    <a:pt x="382" y="228"/>
                  </a:lnTo>
                  <a:lnTo>
                    <a:pt x="376" y="218"/>
                  </a:lnTo>
                  <a:lnTo>
                    <a:pt x="372" y="206"/>
                  </a:lnTo>
                  <a:lnTo>
                    <a:pt x="372" y="204"/>
                  </a:lnTo>
                  <a:lnTo>
                    <a:pt x="376" y="188"/>
                  </a:lnTo>
                  <a:lnTo>
                    <a:pt x="376" y="180"/>
                  </a:lnTo>
                  <a:lnTo>
                    <a:pt x="380" y="174"/>
                  </a:lnTo>
                  <a:lnTo>
                    <a:pt x="380" y="160"/>
                  </a:lnTo>
                  <a:lnTo>
                    <a:pt x="378" y="158"/>
                  </a:lnTo>
                  <a:lnTo>
                    <a:pt x="372" y="156"/>
                  </a:lnTo>
                  <a:lnTo>
                    <a:pt x="348" y="166"/>
                  </a:lnTo>
                  <a:lnTo>
                    <a:pt x="348" y="140"/>
                  </a:lnTo>
                  <a:lnTo>
                    <a:pt x="350" y="136"/>
                  </a:lnTo>
                  <a:lnTo>
                    <a:pt x="356" y="132"/>
                  </a:lnTo>
                  <a:lnTo>
                    <a:pt x="372" y="120"/>
                  </a:lnTo>
                  <a:lnTo>
                    <a:pt x="366" y="92"/>
                  </a:lnTo>
                  <a:lnTo>
                    <a:pt x="366" y="84"/>
                  </a:lnTo>
                  <a:lnTo>
                    <a:pt x="366" y="78"/>
                  </a:lnTo>
                  <a:lnTo>
                    <a:pt x="368" y="74"/>
                  </a:lnTo>
                  <a:lnTo>
                    <a:pt x="372" y="68"/>
                  </a:lnTo>
                  <a:lnTo>
                    <a:pt x="372" y="64"/>
                  </a:lnTo>
                  <a:lnTo>
                    <a:pt x="364" y="64"/>
                  </a:lnTo>
                  <a:lnTo>
                    <a:pt x="360" y="64"/>
                  </a:lnTo>
                  <a:lnTo>
                    <a:pt x="356" y="76"/>
                  </a:lnTo>
                  <a:lnTo>
                    <a:pt x="352" y="80"/>
                  </a:lnTo>
                  <a:lnTo>
                    <a:pt x="348" y="82"/>
                  </a:lnTo>
                  <a:lnTo>
                    <a:pt x="346" y="82"/>
                  </a:lnTo>
                  <a:lnTo>
                    <a:pt x="338" y="76"/>
                  </a:lnTo>
                  <a:lnTo>
                    <a:pt x="336" y="76"/>
                  </a:lnTo>
                  <a:lnTo>
                    <a:pt x="336" y="74"/>
                  </a:lnTo>
                  <a:lnTo>
                    <a:pt x="334" y="68"/>
                  </a:lnTo>
                  <a:lnTo>
                    <a:pt x="332" y="60"/>
                  </a:lnTo>
                  <a:lnTo>
                    <a:pt x="332" y="64"/>
                  </a:lnTo>
                  <a:lnTo>
                    <a:pt x="316" y="64"/>
                  </a:lnTo>
                  <a:lnTo>
                    <a:pt x="316" y="60"/>
                  </a:lnTo>
                  <a:lnTo>
                    <a:pt x="312" y="52"/>
                  </a:lnTo>
                  <a:lnTo>
                    <a:pt x="312" y="40"/>
                  </a:lnTo>
                  <a:lnTo>
                    <a:pt x="304" y="24"/>
                  </a:lnTo>
                  <a:lnTo>
                    <a:pt x="304" y="12"/>
                  </a:lnTo>
                  <a:lnTo>
                    <a:pt x="300" y="6"/>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59" name="广西"/>
            <p:cNvSpPr/>
            <p:nvPr/>
          </p:nvSpPr>
          <p:spPr bwMode="auto">
            <a:xfrm>
              <a:off x="4811713" y="4781550"/>
              <a:ext cx="917575" cy="698500"/>
            </a:xfrm>
            <a:custGeom>
              <a:avLst/>
              <a:gdLst>
                <a:gd name="T0" fmla="*/ 2147483646 w 502"/>
                <a:gd name="T1" fmla="*/ 2147483646 h 382"/>
                <a:gd name="T2" fmla="*/ 2147483646 w 502"/>
                <a:gd name="T3" fmla="*/ 2147483646 h 382"/>
                <a:gd name="T4" fmla="*/ 2147483646 w 502"/>
                <a:gd name="T5" fmla="*/ 2147483646 h 382"/>
                <a:gd name="T6" fmla="*/ 2147483646 w 502"/>
                <a:gd name="T7" fmla="*/ 2147483646 h 382"/>
                <a:gd name="T8" fmla="*/ 2147483646 w 502"/>
                <a:gd name="T9" fmla="*/ 2147483646 h 382"/>
                <a:gd name="T10" fmla="*/ 2147483646 w 502"/>
                <a:gd name="T11" fmla="*/ 2147483646 h 382"/>
                <a:gd name="T12" fmla="*/ 2147483646 w 502"/>
                <a:gd name="T13" fmla="*/ 2147483646 h 382"/>
                <a:gd name="T14" fmla="*/ 2147483646 w 502"/>
                <a:gd name="T15" fmla="*/ 2147483646 h 382"/>
                <a:gd name="T16" fmla="*/ 2147483646 w 502"/>
                <a:gd name="T17" fmla="*/ 2147483646 h 382"/>
                <a:gd name="T18" fmla="*/ 2147483646 w 502"/>
                <a:gd name="T19" fmla="*/ 2147483646 h 382"/>
                <a:gd name="T20" fmla="*/ 2147483646 w 502"/>
                <a:gd name="T21" fmla="*/ 2147483646 h 382"/>
                <a:gd name="T22" fmla="*/ 2147483646 w 502"/>
                <a:gd name="T23" fmla="*/ 2147483646 h 382"/>
                <a:gd name="T24" fmla="*/ 2147483646 w 502"/>
                <a:gd name="T25" fmla="*/ 2147483646 h 382"/>
                <a:gd name="T26" fmla="*/ 2147483646 w 502"/>
                <a:gd name="T27" fmla="*/ 2147483646 h 382"/>
                <a:gd name="T28" fmla="*/ 2147483646 w 502"/>
                <a:gd name="T29" fmla="*/ 2147483646 h 382"/>
                <a:gd name="T30" fmla="*/ 2147483646 w 502"/>
                <a:gd name="T31" fmla="*/ 2147483646 h 382"/>
                <a:gd name="T32" fmla="*/ 2147483646 w 502"/>
                <a:gd name="T33" fmla="*/ 2147483646 h 382"/>
                <a:gd name="T34" fmla="*/ 2147483646 w 502"/>
                <a:gd name="T35" fmla="*/ 2147483646 h 382"/>
                <a:gd name="T36" fmla="*/ 2147483646 w 502"/>
                <a:gd name="T37" fmla="*/ 2147483646 h 382"/>
                <a:gd name="T38" fmla="*/ 2147483646 w 502"/>
                <a:gd name="T39" fmla="*/ 2147483646 h 382"/>
                <a:gd name="T40" fmla="*/ 2147483646 w 502"/>
                <a:gd name="T41" fmla="*/ 2147483646 h 382"/>
                <a:gd name="T42" fmla="*/ 2147483646 w 502"/>
                <a:gd name="T43" fmla="*/ 2147483646 h 382"/>
                <a:gd name="T44" fmla="*/ 2147483646 w 502"/>
                <a:gd name="T45" fmla="*/ 2147483646 h 382"/>
                <a:gd name="T46" fmla="*/ 2147483646 w 502"/>
                <a:gd name="T47" fmla="*/ 2147483646 h 382"/>
                <a:gd name="T48" fmla="*/ 2147483646 w 502"/>
                <a:gd name="T49" fmla="*/ 2147483646 h 382"/>
                <a:gd name="T50" fmla="*/ 2147483646 w 502"/>
                <a:gd name="T51" fmla="*/ 2147483646 h 382"/>
                <a:gd name="T52" fmla="*/ 2147483646 w 502"/>
                <a:gd name="T53" fmla="*/ 2147483646 h 382"/>
                <a:gd name="T54" fmla="*/ 2147483646 w 502"/>
                <a:gd name="T55" fmla="*/ 2147483646 h 382"/>
                <a:gd name="T56" fmla="*/ 2147483646 w 502"/>
                <a:gd name="T57" fmla="*/ 2147483646 h 382"/>
                <a:gd name="T58" fmla="*/ 2147483646 w 502"/>
                <a:gd name="T59" fmla="*/ 2147483646 h 382"/>
                <a:gd name="T60" fmla="*/ 2147483646 w 502"/>
                <a:gd name="T61" fmla="*/ 2147483646 h 382"/>
                <a:gd name="T62" fmla="*/ 2147483646 w 502"/>
                <a:gd name="T63" fmla="*/ 2147483646 h 382"/>
                <a:gd name="T64" fmla="*/ 2147483646 w 502"/>
                <a:gd name="T65" fmla="*/ 2147483646 h 382"/>
                <a:gd name="T66" fmla="*/ 2147483646 w 502"/>
                <a:gd name="T67" fmla="*/ 2147483646 h 382"/>
                <a:gd name="T68" fmla="*/ 2147483646 w 502"/>
                <a:gd name="T69" fmla="*/ 2147483646 h 382"/>
                <a:gd name="T70" fmla="*/ 2147483646 w 502"/>
                <a:gd name="T71" fmla="*/ 2147483646 h 382"/>
                <a:gd name="T72" fmla="*/ 2147483646 w 502"/>
                <a:gd name="T73" fmla="*/ 2147483646 h 382"/>
                <a:gd name="T74" fmla="*/ 2147483646 w 502"/>
                <a:gd name="T75" fmla="*/ 2147483646 h 382"/>
                <a:gd name="T76" fmla="*/ 2147483646 w 502"/>
                <a:gd name="T77" fmla="*/ 2147483646 h 382"/>
                <a:gd name="T78" fmla="*/ 2147483646 w 502"/>
                <a:gd name="T79" fmla="*/ 2147483646 h 382"/>
                <a:gd name="T80" fmla="*/ 2147483646 w 502"/>
                <a:gd name="T81" fmla="*/ 2147483646 h 382"/>
                <a:gd name="T82" fmla="*/ 2147483646 w 502"/>
                <a:gd name="T83" fmla="*/ 2147483646 h 382"/>
                <a:gd name="T84" fmla="*/ 2147483646 w 502"/>
                <a:gd name="T85" fmla="*/ 2147483646 h 382"/>
                <a:gd name="T86" fmla="*/ 2147483646 w 502"/>
                <a:gd name="T87" fmla="*/ 2147483646 h 382"/>
                <a:gd name="T88" fmla="*/ 2147483646 w 502"/>
                <a:gd name="T89" fmla="*/ 2147483646 h 382"/>
                <a:gd name="T90" fmla="*/ 2147483646 w 502"/>
                <a:gd name="T91" fmla="*/ 2147483646 h 382"/>
                <a:gd name="T92" fmla="*/ 2147483646 w 502"/>
                <a:gd name="T93" fmla="*/ 2147483646 h 382"/>
                <a:gd name="T94" fmla="*/ 2147483646 w 502"/>
                <a:gd name="T95" fmla="*/ 2147483646 h 382"/>
                <a:gd name="T96" fmla="*/ 2147483646 w 502"/>
                <a:gd name="T97" fmla="*/ 2147483646 h 382"/>
                <a:gd name="T98" fmla="*/ 2147483646 w 502"/>
                <a:gd name="T99" fmla="*/ 2147483646 h 382"/>
                <a:gd name="T100" fmla="*/ 2147483646 w 502"/>
                <a:gd name="T101" fmla="*/ 2147483646 h 382"/>
                <a:gd name="T102" fmla="*/ 2147483646 w 502"/>
                <a:gd name="T103" fmla="*/ 2147483646 h 382"/>
                <a:gd name="T104" fmla="*/ 2147483646 w 502"/>
                <a:gd name="T105" fmla="*/ 2147483646 h 382"/>
                <a:gd name="T106" fmla="*/ 2147483646 w 502"/>
                <a:gd name="T107" fmla="*/ 2147483646 h 382"/>
                <a:gd name="T108" fmla="*/ 2147483646 w 502"/>
                <a:gd name="T109" fmla="*/ 2147483646 h 382"/>
                <a:gd name="T110" fmla="*/ 2147483646 w 502"/>
                <a:gd name="T111" fmla="*/ 2147483646 h 3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02" h="382">
                  <a:moveTo>
                    <a:pt x="402" y="8"/>
                  </a:moveTo>
                  <a:lnTo>
                    <a:pt x="402" y="10"/>
                  </a:lnTo>
                  <a:lnTo>
                    <a:pt x="404" y="12"/>
                  </a:lnTo>
                  <a:lnTo>
                    <a:pt x="394" y="28"/>
                  </a:lnTo>
                  <a:lnTo>
                    <a:pt x="386" y="34"/>
                  </a:lnTo>
                  <a:lnTo>
                    <a:pt x="378" y="36"/>
                  </a:lnTo>
                  <a:lnTo>
                    <a:pt x="376" y="36"/>
                  </a:lnTo>
                  <a:lnTo>
                    <a:pt x="368" y="30"/>
                  </a:lnTo>
                  <a:lnTo>
                    <a:pt x="360" y="32"/>
                  </a:lnTo>
                  <a:lnTo>
                    <a:pt x="344" y="44"/>
                  </a:lnTo>
                  <a:lnTo>
                    <a:pt x="340" y="44"/>
                  </a:lnTo>
                  <a:lnTo>
                    <a:pt x="336" y="42"/>
                  </a:lnTo>
                  <a:lnTo>
                    <a:pt x="328" y="32"/>
                  </a:lnTo>
                  <a:lnTo>
                    <a:pt x="322" y="42"/>
                  </a:lnTo>
                  <a:lnTo>
                    <a:pt x="316" y="48"/>
                  </a:lnTo>
                  <a:lnTo>
                    <a:pt x="306" y="48"/>
                  </a:lnTo>
                  <a:lnTo>
                    <a:pt x="294" y="52"/>
                  </a:lnTo>
                  <a:lnTo>
                    <a:pt x="282" y="60"/>
                  </a:lnTo>
                  <a:lnTo>
                    <a:pt x="278" y="60"/>
                  </a:lnTo>
                  <a:lnTo>
                    <a:pt x="274" y="64"/>
                  </a:lnTo>
                  <a:lnTo>
                    <a:pt x="270" y="70"/>
                  </a:lnTo>
                  <a:lnTo>
                    <a:pt x="270" y="72"/>
                  </a:lnTo>
                  <a:lnTo>
                    <a:pt x="270" y="74"/>
                  </a:lnTo>
                  <a:lnTo>
                    <a:pt x="276" y="82"/>
                  </a:lnTo>
                  <a:lnTo>
                    <a:pt x="254" y="80"/>
                  </a:lnTo>
                  <a:lnTo>
                    <a:pt x="242" y="90"/>
                  </a:lnTo>
                  <a:lnTo>
                    <a:pt x="240" y="94"/>
                  </a:lnTo>
                  <a:lnTo>
                    <a:pt x="238" y="100"/>
                  </a:lnTo>
                  <a:lnTo>
                    <a:pt x="236" y="102"/>
                  </a:lnTo>
                  <a:lnTo>
                    <a:pt x="224" y="102"/>
                  </a:lnTo>
                  <a:lnTo>
                    <a:pt x="210" y="96"/>
                  </a:lnTo>
                  <a:lnTo>
                    <a:pt x="206" y="96"/>
                  </a:lnTo>
                  <a:lnTo>
                    <a:pt x="194" y="98"/>
                  </a:lnTo>
                  <a:lnTo>
                    <a:pt x="190" y="96"/>
                  </a:lnTo>
                  <a:lnTo>
                    <a:pt x="186" y="94"/>
                  </a:lnTo>
                  <a:lnTo>
                    <a:pt x="178" y="84"/>
                  </a:lnTo>
                  <a:lnTo>
                    <a:pt x="170" y="80"/>
                  </a:lnTo>
                  <a:lnTo>
                    <a:pt x="162" y="92"/>
                  </a:lnTo>
                  <a:lnTo>
                    <a:pt x="160" y="92"/>
                  </a:lnTo>
                  <a:lnTo>
                    <a:pt x="150" y="100"/>
                  </a:lnTo>
                  <a:lnTo>
                    <a:pt x="148" y="100"/>
                  </a:lnTo>
                  <a:lnTo>
                    <a:pt x="148" y="102"/>
                  </a:lnTo>
                  <a:lnTo>
                    <a:pt x="146" y="102"/>
                  </a:lnTo>
                  <a:lnTo>
                    <a:pt x="138" y="104"/>
                  </a:lnTo>
                  <a:lnTo>
                    <a:pt x="126" y="116"/>
                  </a:lnTo>
                  <a:lnTo>
                    <a:pt x="112" y="122"/>
                  </a:lnTo>
                  <a:lnTo>
                    <a:pt x="102" y="134"/>
                  </a:lnTo>
                  <a:lnTo>
                    <a:pt x="70" y="134"/>
                  </a:lnTo>
                  <a:lnTo>
                    <a:pt x="46" y="124"/>
                  </a:lnTo>
                  <a:lnTo>
                    <a:pt x="32" y="124"/>
                  </a:lnTo>
                  <a:lnTo>
                    <a:pt x="20" y="130"/>
                  </a:lnTo>
                  <a:lnTo>
                    <a:pt x="18" y="130"/>
                  </a:lnTo>
                  <a:lnTo>
                    <a:pt x="10" y="132"/>
                  </a:lnTo>
                  <a:lnTo>
                    <a:pt x="2" y="138"/>
                  </a:lnTo>
                  <a:lnTo>
                    <a:pt x="0" y="142"/>
                  </a:lnTo>
                  <a:lnTo>
                    <a:pt x="0" y="152"/>
                  </a:lnTo>
                  <a:lnTo>
                    <a:pt x="4" y="158"/>
                  </a:lnTo>
                  <a:lnTo>
                    <a:pt x="22" y="152"/>
                  </a:lnTo>
                  <a:lnTo>
                    <a:pt x="30" y="154"/>
                  </a:lnTo>
                  <a:lnTo>
                    <a:pt x="40" y="158"/>
                  </a:lnTo>
                  <a:lnTo>
                    <a:pt x="42" y="158"/>
                  </a:lnTo>
                  <a:lnTo>
                    <a:pt x="42" y="160"/>
                  </a:lnTo>
                  <a:lnTo>
                    <a:pt x="42" y="186"/>
                  </a:lnTo>
                  <a:lnTo>
                    <a:pt x="46" y="188"/>
                  </a:lnTo>
                  <a:lnTo>
                    <a:pt x="64" y="188"/>
                  </a:lnTo>
                  <a:lnTo>
                    <a:pt x="74" y="184"/>
                  </a:lnTo>
                  <a:lnTo>
                    <a:pt x="76" y="184"/>
                  </a:lnTo>
                  <a:lnTo>
                    <a:pt x="86" y="180"/>
                  </a:lnTo>
                  <a:lnTo>
                    <a:pt x="94" y="176"/>
                  </a:lnTo>
                  <a:lnTo>
                    <a:pt x="98" y="176"/>
                  </a:lnTo>
                  <a:lnTo>
                    <a:pt x="100" y="178"/>
                  </a:lnTo>
                  <a:lnTo>
                    <a:pt x="104" y="188"/>
                  </a:lnTo>
                  <a:lnTo>
                    <a:pt x="106" y="216"/>
                  </a:lnTo>
                  <a:lnTo>
                    <a:pt x="106" y="218"/>
                  </a:lnTo>
                  <a:lnTo>
                    <a:pt x="92" y="232"/>
                  </a:lnTo>
                  <a:lnTo>
                    <a:pt x="92" y="234"/>
                  </a:lnTo>
                  <a:lnTo>
                    <a:pt x="74" y="242"/>
                  </a:lnTo>
                  <a:lnTo>
                    <a:pt x="70" y="248"/>
                  </a:lnTo>
                  <a:lnTo>
                    <a:pt x="72" y="252"/>
                  </a:lnTo>
                  <a:lnTo>
                    <a:pt x="106" y="256"/>
                  </a:lnTo>
                  <a:lnTo>
                    <a:pt x="108" y="258"/>
                  </a:lnTo>
                  <a:lnTo>
                    <a:pt x="122" y="266"/>
                  </a:lnTo>
                  <a:lnTo>
                    <a:pt x="152" y="264"/>
                  </a:lnTo>
                  <a:lnTo>
                    <a:pt x="152" y="268"/>
                  </a:lnTo>
                  <a:lnTo>
                    <a:pt x="154" y="284"/>
                  </a:lnTo>
                  <a:lnTo>
                    <a:pt x="154" y="286"/>
                  </a:lnTo>
                  <a:lnTo>
                    <a:pt x="140" y="300"/>
                  </a:lnTo>
                  <a:lnTo>
                    <a:pt x="140" y="312"/>
                  </a:lnTo>
                  <a:lnTo>
                    <a:pt x="142" y="320"/>
                  </a:lnTo>
                  <a:lnTo>
                    <a:pt x="144" y="326"/>
                  </a:lnTo>
                  <a:lnTo>
                    <a:pt x="150" y="330"/>
                  </a:lnTo>
                  <a:lnTo>
                    <a:pt x="174" y="344"/>
                  </a:lnTo>
                  <a:lnTo>
                    <a:pt x="194" y="356"/>
                  </a:lnTo>
                  <a:lnTo>
                    <a:pt x="212" y="348"/>
                  </a:lnTo>
                  <a:lnTo>
                    <a:pt x="214" y="348"/>
                  </a:lnTo>
                  <a:lnTo>
                    <a:pt x="216" y="348"/>
                  </a:lnTo>
                  <a:lnTo>
                    <a:pt x="242" y="368"/>
                  </a:lnTo>
                  <a:lnTo>
                    <a:pt x="246" y="368"/>
                  </a:lnTo>
                  <a:lnTo>
                    <a:pt x="252" y="360"/>
                  </a:lnTo>
                  <a:lnTo>
                    <a:pt x="254" y="360"/>
                  </a:lnTo>
                  <a:lnTo>
                    <a:pt x="254" y="358"/>
                  </a:lnTo>
                  <a:lnTo>
                    <a:pt x="256" y="358"/>
                  </a:lnTo>
                  <a:lnTo>
                    <a:pt x="270" y="360"/>
                  </a:lnTo>
                  <a:lnTo>
                    <a:pt x="274" y="334"/>
                  </a:lnTo>
                  <a:lnTo>
                    <a:pt x="294" y="368"/>
                  </a:lnTo>
                  <a:lnTo>
                    <a:pt x="310" y="370"/>
                  </a:lnTo>
                  <a:lnTo>
                    <a:pt x="312" y="370"/>
                  </a:lnTo>
                  <a:lnTo>
                    <a:pt x="314" y="370"/>
                  </a:lnTo>
                  <a:lnTo>
                    <a:pt x="314" y="372"/>
                  </a:lnTo>
                  <a:lnTo>
                    <a:pt x="314" y="382"/>
                  </a:lnTo>
                  <a:lnTo>
                    <a:pt x="320" y="380"/>
                  </a:lnTo>
                  <a:lnTo>
                    <a:pt x="346" y="346"/>
                  </a:lnTo>
                  <a:lnTo>
                    <a:pt x="358" y="362"/>
                  </a:lnTo>
                  <a:lnTo>
                    <a:pt x="358" y="356"/>
                  </a:lnTo>
                  <a:lnTo>
                    <a:pt x="366" y="340"/>
                  </a:lnTo>
                  <a:lnTo>
                    <a:pt x="372" y="328"/>
                  </a:lnTo>
                  <a:lnTo>
                    <a:pt x="392" y="328"/>
                  </a:lnTo>
                  <a:lnTo>
                    <a:pt x="396" y="304"/>
                  </a:lnTo>
                  <a:lnTo>
                    <a:pt x="398" y="304"/>
                  </a:lnTo>
                  <a:lnTo>
                    <a:pt x="400" y="306"/>
                  </a:lnTo>
                  <a:lnTo>
                    <a:pt x="414" y="308"/>
                  </a:lnTo>
                  <a:lnTo>
                    <a:pt x="416" y="300"/>
                  </a:lnTo>
                  <a:lnTo>
                    <a:pt x="410" y="288"/>
                  </a:lnTo>
                  <a:lnTo>
                    <a:pt x="410" y="286"/>
                  </a:lnTo>
                  <a:lnTo>
                    <a:pt x="414" y="276"/>
                  </a:lnTo>
                  <a:lnTo>
                    <a:pt x="414" y="274"/>
                  </a:lnTo>
                  <a:lnTo>
                    <a:pt x="416" y="274"/>
                  </a:lnTo>
                  <a:lnTo>
                    <a:pt x="458" y="252"/>
                  </a:lnTo>
                  <a:lnTo>
                    <a:pt x="456" y="230"/>
                  </a:lnTo>
                  <a:lnTo>
                    <a:pt x="456" y="228"/>
                  </a:lnTo>
                  <a:lnTo>
                    <a:pt x="464" y="212"/>
                  </a:lnTo>
                  <a:lnTo>
                    <a:pt x="466" y="210"/>
                  </a:lnTo>
                  <a:lnTo>
                    <a:pt x="478" y="180"/>
                  </a:lnTo>
                  <a:lnTo>
                    <a:pt x="490" y="168"/>
                  </a:lnTo>
                  <a:lnTo>
                    <a:pt x="496" y="156"/>
                  </a:lnTo>
                  <a:lnTo>
                    <a:pt x="502" y="146"/>
                  </a:lnTo>
                  <a:lnTo>
                    <a:pt x="496" y="134"/>
                  </a:lnTo>
                  <a:lnTo>
                    <a:pt x="496" y="132"/>
                  </a:lnTo>
                  <a:lnTo>
                    <a:pt x="496" y="120"/>
                  </a:lnTo>
                  <a:lnTo>
                    <a:pt x="490" y="120"/>
                  </a:lnTo>
                  <a:lnTo>
                    <a:pt x="478" y="126"/>
                  </a:lnTo>
                  <a:lnTo>
                    <a:pt x="472" y="128"/>
                  </a:lnTo>
                  <a:lnTo>
                    <a:pt x="468" y="128"/>
                  </a:lnTo>
                  <a:lnTo>
                    <a:pt x="460" y="126"/>
                  </a:lnTo>
                  <a:lnTo>
                    <a:pt x="454" y="122"/>
                  </a:lnTo>
                  <a:lnTo>
                    <a:pt x="452" y="118"/>
                  </a:lnTo>
                  <a:lnTo>
                    <a:pt x="450" y="114"/>
                  </a:lnTo>
                  <a:lnTo>
                    <a:pt x="452" y="98"/>
                  </a:lnTo>
                  <a:lnTo>
                    <a:pt x="446" y="98"/>
                  </a:lnTo>
                  <a:lnTo>
                    <a:pt x="442" y="102"/>
                  </a:lnTo>
                  <a:lnTo>
                    <a:pt x="432" y="112"/>
                  </a:lnTo>
                  <a:lnTo>
                    <a:pt x="428" y="114"/>
                  </a:lnTo>
                  <a:lnTo>
                    <a:pt x="424" y="114"/>
                  </a:lnTo>
                  <a:lnTo>
                    <a:pt x="422" y="108"/>
                  </a:lnTo>
                  <a:lnTo>
                    <a:pt x="422" y="100"/>
                  </a:lnTo>
                  <a:lnTo>
                    <a:pt x="422" y="92"/>
                  </a:lnTo>
                  <a:lnTo>
                    <a:pt x="424" y="88"/>
                  </a:lnTo>
                  <a:lnTo>
                    <a:pt x="426" y="86"/>
                  </a:lnTo>
                  <a:lnTo>
                    <a:pt x="428" y="86"/>
                  </a:lnTo>
                  <a:lnTo>
                    <a:pt x="444" y="58"/>
                  </a:lnTo>
                  <a:lnTo>
                    <a:pt x="448" y="48"/>
                  </a:lnTo>
                  <a:lnTo>
                    <a:pt x="450" y="36"/>
                  </a:lnTo>
                  <a:lnTo>
                    <a:pt x="442" y="28"/>
                  </a:lnTo>
                  <a:lnTo>
                    <a:pt x="440" y="22"/>
                  </a:lnTo>
                  <a:lnTo>
                    <a:pt x="440" y="12"/>
                  </a:lnTo>
                  <a:lnTo>
                    <a:pt x="440" y="8"/>
                  </a:lnTo>
                  <a:lnTo>
                    <a:pt x="438" y="4"/>
                  </a:lnTo>
                  <a:lnTo>
                    <a:pt x="434" y="0"/>
                  </a:lnTo>
                  <a:lnTo>
                    <a:pt x="432" y="2"/>
                  </a:lnTo>
                  <a:lnTo>
                    <a:pt x="430" y="6"/>
                  </a:lnTo>
                  <a:lnTo>
                    <a:pt x="426" y="8"/>
                  </a:lnTo>
                  <a:lnTo>
                    <a:pt x="422" y="10"/>
                  </a:lnTo>
                  <a:lnTo>
                    <a:pt x="416" y="8"/>
                  </a:lnTo>
                  <a:lnTo>
                    <a:pt x="410" y="8"/>
                  </a:lnTo>
                  <a:lnTo>
                    <a:pt x="402" y="8"/>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60" name="重庆"/>
            <p:cNvSpPr/>
            <p:nvPr/>
          </p:nvSpPr>
          <p:spPr bwMode="auto">
            <a:xfrm>
              <a:off x="4938713" y="4013200"/>
              <a:ext cx="519112" cy="527050"/>
            </a:xfrm>
            <a:custGeom>
              <a:avLst/>
              <a:gdLst>
                <a:gd name="T0" fmla="*/ 2147483646 w 284"/>
                <a:gd name="T1" fmla="*/ 2147483646 h 288"/>
                <a:gd name="T2" fmla="*/ 2147483646 w 284"/>
                <a:gd name="T3" fmla="*/ 2147483646 h 288"/>
                <a:gd name="T4" fmla="*/ 2147483646 w 284"/>
                <a:gd name="T5" fmla="*/ 2147483646 h 288"/>
                <a:gd name="T6" fmla="*/ 2147483646 w 284"/>
                <a:gd name="T7" fmla="*/ 2147483646 h 288"/>
                <a:gd name="T8" fmla="*/ 2147483646 w 284"/>
                <a:gd name="T9" fmla="*/ 2147483646 h 288"/>
                <a:gd name="T10" fmla="*/ 2147483646 w 284"/>
                <a:gd name="T11" fmla="*/ 2147483646 h 288"/>
                <a:gd name="T12" fmla="*/ 2147483646 w 284"/>
                <a:gd name="T13" fmla="*/ 2147483646 h 288"/>
                <a:gd name="T14" fmla="*/ 2147483646 w 284"/>
                <a:gd name="T15" fmla="*/ 2147483646 h 288"/>
                <a:gd name="T16" fmla="*/ 2147483646 w 284"/>
                <a:gd name="T17" fmla="*/ 2147483646 h 288"/>
                <a:gd name="T18" fmla="*/ 2147483646 w 284"/>
                <a:gd name="T19" fmla="*/ 2147483646 h 288"/>
                <a:gd name="T20" fmla="*/ 2147483646 w 284"/>
                <a:gd name="T21" fmla="*/ 2147483646 h 288"/>
                <a:gd name="T22" fmla="*/ 2147483646 w 284"/>
                <a:gd name="T23" fmla="*/ 2147483646 h 288"/>
                <a:gd name="T24" fmla="*/ 2147483646 w 284"/>
                <a:gd name="T25" fmla="*/ 2147483646 h 288"/>
                <a:gd name="T26" fmla="*/ 2147483646 w 284"/>
                <a:gd name="T27" fmla="*/ 2147483646 h 288"/>
                <a:gd name="T28" fmla="*/ 2147483646 w 284"/>
                <a:gd name="T29" fmla="*/ 2147483646 h 288"/>
                <a:gd name="T30" fmla="*/ 2147483646 w 284"/>
                <a:gd name="T31" fmla="*/ 2147483646 h 288"/>
                <a:gd name="T32" fmla="*/ 2147483646 w 284"/>
                <a:gd name="T33" fmla="*/ 2147483646 h 288"/>
                <a:gd name="T34" fmla="*/ 2147483646 w 284"/>
                <a:gd name="T35" fmla="*/ 2147483646 h 288"/>
                <a:gd name="T36" fmla="*/ 2147483646 w 284"/>
                <a:gd name="T37" fmla="*/ 2147483646 h 288"/>
                <a:gd name="T38" fmla="*/ 2147483646 w 284"/>
                <a:gd name="T39" fmla="*/ 2147483646 h 288"/>
                <a:gd name="T40" fmla="*/ 2147483646 w 284"/>
                <a:gd name="T41" fmla="*/ 2147483646 h 288"/>
                <a:gd name="T42" fmla="*/ 2147483646 w 284"/>
                <a:gd name="T43" fmla="*/ 2147483646 h 288"/>
                <a:gd name="T44" fmla="*/ 2147483646 w 284"/>
                <a:gd name="T45" fmla="*/ 2147483646 h 288"/>
                <a:gd name="T46" fmla="*/ 2147483646 w 284"/>
                <a:gd name="T47" fmla="*/ 2147483646 h 288"/>
                <a:gd name="T48" fmla="*/ 2147483646 w 284"/>
                <a:gd name="T49" fmla="*/ 2147483646 h 288"/>
                <a:gd name="T50" fmla="*/ 2147483646 w 284"/>
                <a:gd name="T51" fmla="*/ 2147483646 h 288"/>
                <a:gd name="T52" fmla="*/ 2147483646 w 284"/>
                <a:gd name="T53" fmla="*/ 2147483646 h 288"/>
                <a:gd name="T54" fmla="*/ 2147483646 w 284"/>
                <a:gd name="T55" fmla="*/ 2147483646 h 288"/>
                <a:gd name="T56" fmla="*/ 2147483646 w 284"/>
                <a:gd name="T57" fmla="*/ 2147483646 h 288"/>
                <a:gd name="T58" fmla="*/ 2147483646 w 284"/>
                <a:gd name="T59" fmla="*/ 2147483646 h 288"/>
                <a:gd name="T60" fmla="*/ 2147483646 w 284"/>
                <a:gd name="T61" fmla="*/ 2147483646 h 288"/>
                <a:gd name="T62" fmla="*/ 2147483646 w 284"/>
                <a:gd name="T63" fmla="*/ 2147483646 h 288"/>
                <a:gd name="T64" fmla="*/ 2147483646 w 284"/>
                <a:gd name="T65" fmla="*/ 2147483646 h 288"/>
                <a:gd name="T66" fmla="*/ 2147483646 w 284"/>
                <a:gd name="T67" fmla="*/ 2147483646 h 288"/>
                <a:gd name="T68" fmla="*/ 2147483646 w 284"/>
                <a:gd name="T69" fmla="*/ 2147483646 h 288"/>
                <a:gd name="T70" fmla="*/ 2147483646 w 284"/>
                <a:gd name="T71" fmla="*/ 2147483646 h 288"/>
                <a:gd name="T72" fmla="*/ 2147483646 w 284"/>
                <a:gd name="T73" fmla="*/ 2147483646 h 288"/>
                <a:gd name="T74" fmla="*/ 2147483646 w 284"/>
                <a:gd name="T75" fmla="*/ 2147483646 h 288"/>
                <a:gd name="T76" fmla="*/ 2147483646 w 284"/>
                <a:gd name="T77" fmla="*/ 2147483646 h 288"/>
                <a:gd name="T78" fmla="*/ 2147483646 w 284"/>
                <a:gd name="T79" fmla="*/ 2147483646 h 288"/>
                <a:gd name="T80" fmla="*/ 2147483646 w 284"/>
                <a:gd name="T81" fmla="*/ 2147483646 h 288"/>
                <a:gd name="T82" fmla="*/ 2147483646 w 284"/>
                <a:gd name="T83" fmla="*/ 2147483646 h 288"/>
                <a:gd name="T84" fmla="*/ 2147483646 w 284"/>
                <a:gd name="T85" fmla="*/ 2147483646 h 288"/>
                <a:gd name="T86" fmla="*/ 2147483646 w 284"/>
                <a:gd name="T87" fmla="*/ 2147483646 h 288"/>
                <a:gd name="T88" fmla="*/ 2147483646 w 284"/>
                <a:gd name="T89" fmla="*/ 2147483646 h 288"/>
                <a:gd name="T90" fmla="*/ 2147483646 w 284"/>
                <a:gd name="T91" fmla="*/ 2147483646 h 288"/>
                <a:gd name="T92" fmla="*/ 2147483646 w 284"/>
                <a:gd name="T93" fmla="*/ 2147483646 h 288"/>
                <a:gd name="T94" fmla="*/ 2147483646 w 284"/>
                <a:gd name="T95" fmla="*/ 2147483646 h 288"/>
                <a:gd name="T96" fmla="*/ 2147483646 w 284"/>
                <a:gd name="T97" fmla="*/ 2147483646 h 288"/>
                <a:gd name="T98" fmla="*/ 2147483646 w 284"/>
                <a:gd name="T99" fmla="*/ 2147483646 h 288"/>
                <a:gd name="T100" fmla="*/ 2147483646 w 284"/>
                <a:gd name="T101" fmla="*/ 2147483646 h 288"/>
                <a:gd name="T102" fmla="*/ 2147483646 w 284"/>
                <a:gd name="T103" fmla="*/ 2147483646 h 2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4" h="288">
                  <a:moveTo>
                    <a:pt x="284" y="58"/>
                  </a:moveTo>
                  <a:lnTo>
                    <a:pt x="278" y="44"/>
                  </a:lnTo>
                  <a:lnTo>
                    <a:pt x="268" y="32"/>
                  </a:lnTo>
                  <a:lnTo>
                    <a:pt x="260" y="30"/>
                  </a:lnTo>
                  <a:lnTo>
                    <a:pt x="258" y="30"/>
                  </a:lnTo>
                  <a:lnTo>
                    <a:pt x="258" y="28"/>
                  </a:lnTo>
                  <a:lnTo>
                    <a:pt x="250" y="24"/>
                  </a:lnTo>
                  <a:lnTo>
                    <a:pt x="248" y="24"/>
                  </a:lnTo>
                  <a:lnTo>
                    <a:pt x="244" y="26"/>
                  </a:lnTo>
                  <a:lnTo>
                    <a:pt x="234" y="28"/>
                  </a:lnTo>
                  <a:lnTo>
                    <a:pt x="232" y="26"/>
                  </a:lnTo>
                  <a:lnTo>
                    <a:pt x="222" y="22"/>
                  </a:lnTo>
                  <a:lnTo>
                    <a:pt x="220" y="22"/>
                  </a:lnTo>
                  <a:lnTo>
                    <a:pt x="220" y="20"/>
                  </a:lnTo>
                  <a:lnTo>
                    <a:pt x="212" y="12"/>
                  </a:lnTo>
                  <a:lnTo>
                    <a:pt x="204" y="4"/>
                  </a:lnTo>
                  <a:lnTo>
                    <a:pt x="196" y="0"/>
                  </a:lnTo>
                  <a:lnTo>
                    <a:pt x="188" y="8"/>
                  </a:lnTo>
                  <a:lnTo>
                    <a:pt x="176" y="16"/>
                  </a:lnTo>
                  <a:lnTo>
                    <a:pt x="172" y="40"/>
                  </a:lnTo>
                  <a:lnTo>
                    <a:pt x="162" y="58"/>
                  </a:lnTo>
                  <a:lnTo>
                    <a:pt x="162" y="60"/>
                  </a:lnTo>
                  <a:lnTo>
                    <a:pt x="154" y="68"/>
                  </a:lnTo>
                  <a:lnTo>
                    <a:pt x="144" y="86"/>
                  </a:lnTo>
                  <a:lnTo>
                    <a:pt x="144" y="88"/>
                  </a:lnTo>
                  <a:lnTo>
                    <a:pt x="124" y="104"/>
                  </a:lnTo>
                  <a:lnTo>
                    <a:pt x="116" y="118"/>
                  </a:lnTo>
                  <a:lnTo>
                    <a:pt x="114" y="120"/>
                  </a:lnTo>
                  <a:lnTo>
                    <a:pt x="110" y="124"/>
                  </a:lnTo>
                  <a:lnTo>
                    <a:pt x="96" y="132"/>
                  </a:lnTo>
                  <a:lnTo>
                    <a:pt x="88" y="144"/>
                  </a:lnTo>
                  <a:lnTo>
                    <a:pt x="74" y="164"/>
                  </a:lnTo>
                  <a:lnTo>
                    <a:pt x="72" y="164"/>
                  </a:lnTo>
                  <a:lnTo>
                    <a:pt x="8" y="160"/>
                  </a:lnTo>
                  <a:lnTo>
                    <a:pt x="0" y="168"/>
                  </a:lnTo>
                  <a:lnTo>
                    <a:pt x="0" y="180"/>
                  </a:lnTo>
                  <a:lnTo>
                    <a:pt x="6" y="208"/>
                  </a:lnTo>
                  <a:lnTo>
                    <a:pt x="20" y="226"/>
                  </a:lnTo>
                  <a:lnTo>
                    <a:pt x="32" y="232"/>
                  </a:lnTo>
                  <a:lnTo>
                    <a:pt x="32" y="234"/>
                  </a:lnTo>
                  <a:lnTo>
                    <a:pt x="40" y="244"/>
                  </a:lnTo>
                  <a:lnTo>
                    <a:pt x="42" y="252"/>
                  </a:lnTo>
                  <a:lnTo>
                    <a:pt x="42" y="262"/>
                  </a:lnTo>
                  <a:lnTo>
                    <a:pt x="38" y="266"/>
                  </a:lnTo>
                  <a:lnTo>
                    <a:pt x="40" y="268"/>
                  </a:lnTo>
                  <a:lnTo>
                    <a:pt x="44" y="268"/>
                  </a:lnTo>
                  <a:lnTo>
                    <a:pt x="48" y="258"/>
                  </a:lnTo>
                  <a:lnTo>
                    <a:pt x="50" y="258"/>
                  </a:lnTo>
                  <a:lnTo>
                    <a:pt x="62" y="262"/>
                  </a:lnTo>
                  <a:lnTo>
                    <a:pt x="64" y="266"/>
                  </a:lnTo>
                  <a:lnTo>
                    <a:pt x="70" y="266"/>
                  </a:lnTo>
                  <a:lnTo>
                    <a:pt x="68" y="260"/>
                  </a:lnTo>
                  <a:lnTo>
                    <a:pt x="76" y="246"/>
                  </a:lnTo>
                  <a:lnTo>
                    <a:pt x="78" y="244"/>
                  </a:lnTo>
                  <a:lnTo>
                    <a:pt x="80" y="242"/>
                  </a:lnTo>
                  <a:lnTo>
                    <a:pt x="88" y="242"/>
                  </a:lnTo>
                  <a:lnTo>
                    <a:pt x="102" y="242"/>
                  </a:lnTo>
                  <a:lnTo>
                    <a:pt x="110" y="232"/>
                  </a:lnTo>
                  <a:lnTo>
                    <a:pt x="110" y="222"/>
                  </a:lnTo>
                  <a:lnTo>
                    <a:pt x="112" y="212"/>
                  </a:lnTo>
                  <a:lnTo>
                    <a:pt x="114" y="210"/>
                  </a:lnTo>
                  <a:lnTo>
                    <a:pt x="120" y="206"/>
                  </a:lnTo>
                  <a:lnTo>
                    <a:pt x="122" y="206"/>
                  </a:lnTo>
                  <a:lnTo>
                    <a:pt x="134" y="208"/>
                  </a:lnTo>
                  <a:lnTo>
                    <a:pt x="134" y="210"/>
                  </a:lnTo>
                  <a:lnTo>
                    <a:pt x="136" y="220"/>
                  </a:lnTo>
                  <a:lnTo>
                    <a:pt x="136" y="224"/>
                  </a:lnTo>
                  <a:lnTo>
                    <a:pt x="138" y="232"/>
                  </a:lnTo>
                  <a:lnTo>
                    <a:pt x="140" y="232"/>
                  </a:lnTo>
                  <a:lnTo>
                    <a:pt x="144" y="226"/>
                  </a:lnTo>
                  <a:lnTo>
                    <a:pt x="152" y="216"/>
                  </a:lnTo>
                  <a:lnTo>
                    <a:pt x="160" y="212"/>
                  </a:lnTo>
                  <a:lnTo>
                    <a:pt x="162" y="212"/>
                  </a:lnTo>
                  <a:lnTo>
                    <a:pt x="162" y="210"/>
                  </a:lnTo>
                  <a:lnTo>
                    <a:pt x="172" y="214"/>
                  </a:lnTo>
                  <a:lnTo>
                    <a:pt x="174" y="214"/>
                  </a:lnTo>
                  <a:lnTo>
                    <a:pt x="176" y="214"/>
                  </a:lnTo>
                  <a:lnTo>
                    <a:pt x="180" y="226"/>
                  </a:lnTo>
                  <a:lnTo>
                    <a:pt x="180" y="236"/>
                  </a:lnTo>
                  <a:lnTo>
                    <a:pt x="188" y="252"/>
                  </a:lnTo>
                  <a:lnTo>
                    <a:pt x="188" y="254"/>
                  </a:lnTo>
                  <a:lnTo>
                    <a:pt x="188" y="264"/>
                  </a:lnTo>
                  <a:lnTo>
                    <a:pt x="192" y="270"/>
                  </a:lnTo>
                  <a:lnTo>
                    <a:pt x="194" y="270"/>
                  </a:lnTo>
                  <a:lnTo>
                    <a:pt x="196" y="266"/>
                  </a:lnTo>
                  <a:lnTo>
                    <a:pt x="198" y="264"/>
                  </a:lnTo>
                  <a:lnTo>
                    <a:pt x="208" y="270"/>
                  </a:lnTo>
                  <a:lnTo>
                    <a:pt x="208" y="272"/>
                  </a:lnTo>
                  <a:lnTo>
                    <a:pt x="212" y="286"/>
                  </a:lnTo>
                  <a:lnTo>
                    <a:pt x="216" y="288"/>
                  </a:lnTo>
                  <a:lnTo>
                    <a:pt x="216" y="286"/>
                  </a:lnTo>
                  <a:lnTo>
                    <a:pt x="220" y="276"/>
                  </a:lnTo>
                  <a:lnTo>
                    <a:pt x="222" y="274"/>
                  </a:lnTo>
                  <a:lnTo>
                    <a:pt x="224" y="274"/>
                  </a:lnTo>
                  <a:lnTo>
                    <a:pt x="228" y="270"/>
                  </a:lnTo>
                  <a:lnTo>
                    <a:pt x="230" y="270"/>
                  </a:lnTo>
                  <a:lnTo>
                    <a:pt x="236" y="270"/>
                  </a:lnTo>
                  <a:lnTo>
                    <a:pt x="236" y="266"/>
                  </a:lnTo>
                  <a:lnTo>
                    <a:pt x="236" y="264"/>
                  </a:lnTo>
                  <a:lnTo>
                    <a:pt x="232" y="226"/>
                  </a:lnTo>
                  <a:lnTo>
                    <a:pt x="216" y="202"/>
                  </a:lnTo>
                  <a:lnTo>
                    <a:pt x="188" y="168"/>
                  </a:lnTo>
                  <a:lnTo>
                    <a:pt x="186" y="168"/>
                  </a:lnTo>
                  <a:lnTo>
                    <a:pt x="184" y="146"/>
                  </a:lnTo>
                  <a:lnTo>
                    <a:pt x="176" y="128"/>
                  </a:lnTo>
                  <a:lnTo>
                    <a:pt x="174" y="128"/>
                  </a:lnTo>
                  <a:lnTo>
                    <a:pt x="176" y="126"/>
                  </a:lnTo>
                  <a:lnTo>
                    <a:pt x="180" y="104"/>
                  </a:lnTo>
                  <a:lnTo>
                    <a:pt x="182" y="104"/>
                  </a:lnTo>
                  <a:lnTo>
                    <a:pt x="184" y="104"/>
                  </a:lnTo>
                  <a:lnTo>
                    <a:pt x="234" y="102"/>
                  </a:lnTo>
                  <a:lnTo>
                    <a:pt x="260" y="88"/>
                  </a:lnTo>
                  <a:lnTo>
                    <a:pt x="262" y="86"/>
                  </a:lnTo>
                  <a:lnTo>
                    <a:pt x="274" y="82"/>
                  </a:lnTo>
                  <a:lnTo>
                    <a:pt x="278" y="78"/>
                  </a:lnTo>
                  <a:lnTo>
                    <a:pt x="280" y="76"/>
                  </a:lnTo>
                  <a:lnTo>
                    <a:pt x="282" y="68"/>
                  </a:lnTo>
                  <a:lnTo>
                    <a:pt x="284" y="58"/>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61" name="陕西"/>
            <p:cNvSpPr/>
            <p:nvPr/>
          </p:nvSpPr>
          <p:spPr bwMode="auto">
            <a:xfrm>
              <a:off x="4938713" y="2990850"/>
              <a:ext cx="592137" cy="1055688"/>
            </a:xfrm>
            <a:custGeom>
              <a:avLst/>
              <a:gdLst>
                <a:gd name="T0" fmla="*/ 2147483646 w 324"/>
                <a:gd name="T1" fmla="*/ 2147483646 h 578"/>
                <a:gd name="T2" fmla="*/ 2147483646 w 324"/>
                <a:gd name="T3" fmla="*/ 2147483646 h 578"/>
                <a:gd name="T4" fmla="*/ 2147483646 w 324"/>
                <a:gd name="T5" fmla="*/ 2147483646 h 578"/>
                <a:gd name="T6" fmla="*/ 2147483646 w 324"/>
                <a:gd name="T7" fmla="*/ 2147483646 h 578"/>
                <a:gd name="T8" fmla="*/ 2147483646 w 324"/>
                <a:gd name="T9" fmla="*/ 2147483646 h 578"/>
                <a:gd name="T10" fmla="*/ 2147483646 w 324"/>
                <a:gd name="T11" fmla="*/ 2147483646 h 578"/>
                <a:gd name="T12" fmla="*/ 2147483646 w 324"/>
                <a:gd name="T13" fmla="*/ 2147483646 h 578"/>
                <a:gd name="T14" fmla="*/ 2147483646 w 324"/>
                <a:gd name="T15" fmla="*/ 2147483646 h 578"/>
                <a:gd name="T16" fmla="*/ 2147483646 w 324"/>
                <a:gd name="T17" fmla="*/ 2147483646 h 578"/>
                <a:gd name="T18" fmla="*/ 2147483646 w 324"/>
                <a:gd name="T19" fmla="*/ 2147483646 h 578"/>
                <a:gd name="T20" fmla="*/ 2147483646 w 324"/>
                <a:gd name="T21" fmla="*/ 2147483646 h 578"/>
                <a:gd name="T22" fmla="*/ 2147483646 w 324"/>
                <a:gd name="T23" fmla="*/ 2147483646 h 578"/>
                <a:gd name="T24" fmla="*/ 2147483646 w 324"/>
                <a:gd name="T25" fmla="*/ 2147483646 h 578"/>
                <a:gd name="T26" fmla="*/ 2147483646 w 324"/>
                <a:gd name="T27" fmla="*/ 2147483646 h 578"/>
                <a:gd name="T28" fmla="*/ 2147483646 w 324"/>
                <a:gd name="T29" fmla="*/ 2147483646 h 578"/>
                <a:gd name="T30" fmla="*/ 2147483646 w 324"/>
                <a:gd name="T31" fmla="*/ 2147483646 h 578"/>
                <a:gd name="T32" fmla="*/ 2147483646 w 324"/>
                <a:gd name="T33" fmla="*/ 2147483646 h 578"/>
                <a:gd name="T34" fmla="*/ 2147483646 w 324"/>
                <a:gd name="T35" fmla="*/ 2147483646 h 578"/>
                <a:gd name="T36" fmla="*/ 2147483646 w 324"/>
                <a:gd name="T37" fmla="*/ 2147483646 h 578"/>
                <a:gd name="T38" fmla="*/ 2147483646 w 324"/>
                <a:gd name="T39" fmla="*/ 2147483646 h 578"/>
                <a:gd name="T40" fmla="*/ 2147483646 w 324"/>
                <a:gd name="T41" fmla="*/ 2147483646 h 578"/>
                <a:gd name="T42" fmla="*/ 2147483646 w 324"/>
                <a:gd name="T43" fmla="*/ 2147483646 h 578"/>
                <a:gd name="T44" fmla="*/ 2147483646 w 324"/>
                <a:gd name="T45" fmla="*/ 2147483646 h 578"/>
                <a:gd name="T46" fmla="*/ 2147483646 w 324"/>
                <a:gd name="T47" fmla="*/ 2147483646 h 578"/>
                <a:gd name="T48" fmla="*/ 2147483646 w 324"/>
                <a:gd name="T49" fmla="*/ 2147483646 h 578"/>
                <a:gd name="T50" fmla="*/ 2147483646 w 324"/>
                <a:gd name="T51" fmla="*/ 2147483646 h 578"/>
                <a:gd name="T52" fmla="*/ 2147483646 w 324"/>
                <a:gd name="T53" fmla="*/ 2147483646 h 578"/>
                <a:gd name="T54" fmla="*/ 2147483646 w 324"/>
                <a:gd name="T55" fmla="*/ 2147483646 h 578"/>
                <a:gd name="T56" fmla="*/ 2147483646 w 324"/>
                <a:gd name="T57" fmla="*/ 2147483646 h 578"/>
                <a:gd name="T58" fmla="*/ 2147483646 w 324"/>
                <a:gd name="T59" fmla="*/ 2147483646 h 578"/>
                <a:gd name="T60" fmla="*/ 2147483646 w 324"/>
                <a:gd name="T61" fmla="*/ 2147483646 h 578"/>
                <a:gd name="T62" fmla="*/ 2147483646 w 324"/>
                <a:gd name="T63" fmla="*/ 2147483646 h 578"/>
                <a:gd name="T64" fmla="*/ 2147483646 w 324"/>
                <a:gd name="T65" fmla="*/ 2147483646 h 578"/>
                <a:gd name="T66" fmla="*/ 2147483646 w 324"/>
                <a:gd name="T67" fmla="*/ 2147483646 h 578"/>
                <a:gd name="T68" fmla="*/ 2147483646 w 324"/>
                <a:gd name="T69" fmla="*/ 2147483646 h 578"/>
                <a:gd name="T70" fmla="*/ 2147483646 w 324"/>
                <a:gd name="T71" fmla="*/ 2147483646 h 578"/>
                <a:gd name="T72" fmla="*/ 2147483646 w 324"/>
                <a:gd name="T73" fmla="*/ 2147483646 h 578"/>
                <a:gd name="T74" fmla="*/ 2147483646 w 324"/>
                <a:gd name="T75" fmla="*/ 2147483646 h 578"/>
                <a:gd name="T76" fmla="*/ 2147483646 w 324"/>
                <a:gd name="T77" fmla="*/ 2147483646 h 578"/>
                <a:gd name="T78" fmla="*/ 2147483646 w 324"/>
                <a:gd name="T79" fmla="*/ 2147483646 h 578"/>
                <a:gd name="T80" fmla="*/ 2147483646 w 324"/>
                <a:gd name="T81" fmla="*/ 2147483646 h 578"/>
                <a:gd name="T82" fmla="*/ 2147483646 w 324"/>
                <a:gd name="T83" fmla="*/ 2147483646 h 578"/>
                <a:gd name="T84" fmla="*/ 2147483646 w 324"/>
                <a:gd name="T85" fmla="*/ 2147483646 h 578"/>
                <a:gd name="T86" fmla="*/ 2147483646 w 324"/>
                <a:gd name="T87" fmla="*/ 2147483646 h 578"/>
                <a:gd name="T88" fmla="*/ 2147483646 w 324"/>
                <a:gd name="T89" fmla="*/ 2147483646 h 578"/>
                <a:gd name="T90" fmla="*/ 2147483646 w 324"/>
                <a:gd name="T91" fmla="*/ 2147483646 h 578"/>
                <a:gd name="T92" fmla="*/ 2147483646 w 324"/>
                <a:gd name="T93" fmla="*/ 2147483646 h 578"/>
                <a:gd name="T94" fmla="*/ 2147483646 w 324"/>
                <a:gd name="T95" fmla="*/ 2147483646 h 578"/>
                <a:gd name="T96" fmla="*/ 2147483646 w 324"/>
                <a:gd name="T97" fmla="*/ 2147483646 h 578"/>
                <a:gd name="T98" fmla="*/ 2147483646 w 324"/>
                <a:gd name="T99" fmla="*/ 2147483646 h 578"/>
                <a:gd name="T100" fmla="*/ 2147483646 w 324"/>
                <a:gd name="T101" fmla="*/ 2147483646 h 57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4" h="578">
                  <a:moveTo>
                    <a:pt x="108" y="132"/>
                  </a:moveTo>
                  <a:lnTo>
                    <a:pt x="104" y="130"/>
                  </a:lnTo>
                  <a:lnTo>
                    <a:pt x="96" y="180"/>
                  </a:lnTo>
                  <a:lnTo>
                    <a:pt x="108" y="196"/>
                  </a:lnTo>
                  <a:lnTo>
                    <a:pt x="122" y="200"/>
                  </a:lnTo>
                  <a:lnTo>
                    <a:pt x="124" y="202"/>
                  </a:lnTo>
                  <a:lnTo>
                    <a:pt x="140" y="216"/>
                  </a:lnTo>
                  <a:lnTo>
                    <a:pt x="164" y="220"/>
                  </a:lnTo>
                  <a:lnTo>
                    <a:pt x="176" y="228"/>
                  </a:lnTo>
                  <a:lnTo>
                    <a:pt x="176" y="230"/>
                  </a:lnTo>
                  <a:lnTo>
                    <a:pt x="186" y="244"/>
                  </a:lnTo>
                  <a:lnTo>
                    <a:pt x="188" y="244"/>
                  </a:lnTo>
                  <a:lnTo>
                    <a:pt x="186" y="246"/>
                  </a:lnTo>
                  <a:lnTo>
                    <a:pt x="178" y="260"/>
                  </a:lnTo>
                  <a:lnTo>
                    <a:pt x="178" y="264"/>
                  </a:lnTo>
                  <a:lnTo>
                    <a:pt x="176" y="272"/>
                  </a:lnTo>
                  <a:lnTo>
                    <a:pt x="178" y="272"/>
                  </a:lnTo>
                  <a:lnTo>
                    <a:pt x="178" y="286"/>
                  </a:lnTo>
                  <a:lnTo>
                    <a:pt x="176" y="288"/>
                  </a:lnTo>
                  <a:lnTo>
                    <a:pt x="170" y="312"/>
                  </a:lnTo>
                  <a:lnTo>
                    <a:pt x="168" y="316"/>
                  </a:lnTo>
                  <a:lnTo>
                    <a:pt x="164" y="314"/>
                  </a:lnTo>
                  <a:lnTo>
                    <a:pt x="154" y="312"/>
                  </a:lnTo>
                  <a:lnTo>
                    <a:pt x="140" y="312"/>
                  </a:lnTo>
                  <a:lnTo>
                    <a:pt x="128" y="316"/>
                  </a:lnTo>
                  <a:lnTo>
                    <a:pt x="116" y="328"/>
                  </a:lnTo>
                  <a:lnTo>
                    <a:pt x="112" y="332"/>
                  </a:lnTo>
                  <a:lnTo>
                    <a:pt x="130" y="340"/>
                  </a:lnTo>
                  <a:lnTo>
                    <a:pt x="128" y="344"/>
                  </a:lnTo>
                  <a:lnTo>
                    <a:pt x="124" y="350"/>
                  </a:lnTo>
                  <a:lnTo>
                    <a:pt x="116" y="354"/>
                  </a:lnTo>
                  <a:lnTo>
                    <a:pt x="106" y="354"/>
                  </a:lnTo>
                  <a:lnTo>
                    <a:pt x="88" y="348"/>
                  </a:lnTo>
                  <a:lnTo>
                    <a:pt x="70" y="338"/>
                  </a:lnTo>
                  <a:lnTo>
                    <a:pt x="64" y="338"/>
                  </a:lnTo>
                  <a:lnTo>
                    <a:pt x="44" y="366"/>
                  </a:lnTo>
                  <a:lnTo>
                    <a:pt x="40" y="376"/>
                  </a:lnTo>
                  <a:lnTo>
                    <a:pt x="40" y="392"/>
                  </a:lnTo>
                  <a:lnTo>
                    <a:pt x="48" y="406"/>
                  </a:lnTo>
                  <a:lnTo>
                    <a:pt x="48" y="408"/>
                  </a:lnTo>
                  <a:lnTo>
                    <a:pt x="52" y="420"/>
                  </a:lnTo>
                  <a:lnTo>
                    <a:pt x="52" y="422"/>
                  </a:lnTo>
                  <a:lnTo>
                    <a:pt x="52" y="440"/>
                  </a:lnTo>
                  <a:lnTo>
                    <a:pt x="52" y="442"/>
                  </a:lnTo>
                  <a:lnTo>
                    <a:pt x="54" y="444"/>
                  </a:lnTo>
                  <a:lnTo>
                    <a:pt x="40" y="446"/>
                  </a:lnTo>
                  <a:lnTo>
                    <a:pt x="16" y="446"/>
                  </a:lnTo>
                  <a:lnTo>
                    <a:pt x="6" y="454"/>
                  </a:lnTo>
                  <a:lnTo>
                    <a:pt x="0" y="462"/>
                  </a:lnTo>
                  <a:lnTo>
                    <a:pt x="2" y="462"/>
                  </a:lnTo>
                  <a:lnTo>
                    <a:pt x="6" y="486"/>
                  </a:lnTo>
                  <a:lnTo>
                    <a:pt x="8" y="486"/>
                  </a:lnTo>
                  <a:lnTo>
                    <a:pt x="8" y="496"/>
                  </a:lnTo>
                  <a:lnTo>
                    <a:pt x="12" y="508"/>
                  </a:lnTo>
                  <a:lnTo>
                    <a:pt x="30" y="518"/>
                  </a:lnTo>
                  <a:lnTo>
                    <a:pt x="54" y="512"/>
                  </a:lnTo>
                  <a:lnTo>
                    <a:pt x="66" y="504"/>
                  </a:lnTo>
                  <a:lnTo>
                    <a:pt x="68" y="504"/>
                  </a:lnTo>
                  <a:lnTo>
                    <a:pt x="80" y="504"/>
                  </a:lnTo>
                  <a:lnTo>
                    <a:pt x="86" y="520"/>
                  </a:lnTo>
                  <a:lnTo>
                    <a:pt x="92" y="526"/>
                  </a:lnTo>
                  <a:lnTo>
                    <a:pt x="94" y="532"/>
                  </a:lnTo>
                  <a:lnTo>
                    <a:pt x="100" y="532"/>
                  </a:lnTo>
                  <a:lnTo>
                    <a:pt x="102" y="532"/>
                  </a:lnTo>
                  <a:lnTo>
                    <a:pt x="104" y="532"/>
                  </a:lnTo>
                  <a:lnTo>
                    <a:pt x="104" y="530"/>
                  </a:lnTo>
                  <a:lnTo>
                    <a:pt x="116" y="520"/>
                  </a:lnTo>
                  <a:lnTo>
                    <a:pt x="126" y="540"/>
                  </a:lnTo>
                  <a:lnTo>
                    <a:pt x="136" y="546"/>
                  </a:lnTo>
                  <a:lnTo>
                    <a:pt x="152" y="546"/>
                  </a:lnTo>
                  <a:lnTo>
                    <a:pt x="164" y="544"/>
                  </a:lnTo>
                  <a:lnTo>
                    <a:pt x="168" y="544"/>
                  </a:lnTo>
                  <a:lnTo>
                    <a:pt x="196" y="548"/>
                  </a:lnTo>
                  <a:lnTo>
                    <a:pt x="196" y="550"/>
                  </a:lnTo>
                  <a:lnTo>
                    <a:pt x="208" y="556"/>
                  </a:lnTo>
                  <a:lnTo>
                    <a:pt x="208" y="558"/>
                  </a:lnTo>
                  <a:lnTo>
                    <a:pt x="220" y="566"/>
                  </a:lnTo>
                  <a:lnTo>
                    <a:pt x="226" y="574"/>
                  </a:lnTo>
                  <a:lnTo>
                    <a:pt x="234" y="578"/>
                  </a:lnTo>
                  <a:lnTo>
                    <a:pt x="248" y="576"/>
                  </a:lnTo>
                  <a:lnTo>
                    <a:pt x="248" y="560"/>
                  </a:lnTo>
                  <a:lnTo>
                    <a:pt x="240" y="548"/>
                  </a:lnTo>
                  <a:lnTo>
                    <a:pt x="236" y="526"/>
                  </a:lnTo>
                  <a:lnTo>
                    <a:pt x="246" y="516"/>
                  </a:lnTo>
                  <a:lnTo>
                    <a:pt x="248" y="514"/>
                  </a:lnTo>
                  <a:lnTo>
                    <a:pt x="258" y="512"/>
                  </a:lnTo>
                  <a:lnTo>
                    <a:pt x="268" y="512"/>
                  </a:lnTo>
                  <a:lnTo>
                    <a:pt x="272" y="508"/>
                  </a:lnTo>
                  <a:lnTo>
                    <a:pt x="264" y="500"/>
                  </a:lnTo>
                  <a:lnTo>
                    <a:pt x="242" y="484"/>
                  </a:lnTo>
                  <a:lnTo>
                    <a:pt x="236" y="476"/>
                  </a:lnTo>
                  <a:lnTo>
                    <a:pt x="234" y="474"/>
                  </a:lnTo>
                  <a:lnTo>
                    <a:pt x="236" y="472"/>
                  </a:lnTo>
                  <a:lnTo>
                    <a:pt x="242" y="460"/>
                  </a:lnTo>
                  <a:lnTo>
                    <a:pt x="244" y="462"/>
                  </a:lnTo>
                  <a:lnTo>
                    <a:pt x="260" y="466"/>
                  </a:lnTo>
                  <a:lnTo>
                    <a:pt x="302" y="464"/>
                  </a:lnTo>
                  <a:lnTo>
                    <a:pt x="302" y="466"/>
                  </a:lnTo>
                  <a:lnTo>
                    <a:pt x="304" y="466"/>
                  </a:lnTo>
                  <a:lnTo>
                    <a:pt x="316" y="470"/>
                  </a:lnTo>
                  <a:lnTo>
                    <a:pt x="324" y="462"/>
                  </a:lnTo>
                  <a:lnTo>
                    <a:pt x="320" y="438"/>
                  </a:lnTo>
                  <a:lnTo>
                    <a:pt x="304" y="428"/>
                  </a:lnTo>
                  <a:lnTo>
                    <a:pt x="300" y="424"/>
                  </a:lnTo>
                  <a:lnTo>
                    <a:pt x="296" y="420"/>
                  </a:lnTo>
                  <a:lnTo>
                    <a:pt x="292" y="410"/>
                  </a:lnTo>
                  <a:lnTo>
                    <a:pt x="290" y="394"/>
                  </a:lnTo>
                  <a:lnTo>
                    <a:pt x="290" y="374"/>
                  </a:lnTo>
                  <a:lnTo>
                    <a:pt x="276" y="368"/>
                  </a:lnTo>
                  <a:lnTo>
                    <a:pt x="274" y="368"/>
                  </a:lnTo>
                  <a:lnTo>
                    <a:pt x="274" y="366"/>
                  </a:lnTo>
                  <a:lnTo>
                    <a:pt x="274" y="364"/>
                  </a:lnTo>
                  <a:lnTo>
                    <a:pt x="272" y="344"/>
                  </a:lnTo>
                  <a:lnTo>
                    <a:pt x="288" y="262"/>
                  </a:lnTo>
                  <a:lnTo>
                    <a:pt x="280" y="232"/>
                  </a:lnTo>
                  <a:lnTo>
                    <a:pt x="278" y="214"/>
                  </a:lnTo>
                  <a:lnTo>
                    <a:pt x="276" y="190"/>
                  </a:lnTo>
                  <a:lnTo>
                    <a:pt x="278" y="164"/>
                  </a:lnTo>
                  <a:lnTo>
                    <a:pt x="278" y="162"/>
                  </a:lnTo>
                  <a:lnTo>
                    <a:pt x="280" y="160"/>
                  </a:lnTo>
                  <a:lnTo>
                    <a:pt x="296" y="148"/>
                  </a:lnTo>
                  <a:lnTo>
                    <a:pt x="296" y="136"/>
                  </a:lnTo>
                  <a:lnTo>
                    <a:pt x="294" y="130"/>
                  </a:lnTo>
                  <a:lnTo>
                    <a:pt x="290" y="122"/>
                  </a:lnTo>
                  <a:lnTo>
                    <a:pt x="280" y="110"/>
                  </a:lnTo>
                  <a:lnTo>
                    <a:pt x="278" y="110"/>
                  </a:lnTo>
                  <a:lnTo>
                    <a:pt x="278" y="108"/>
                  </a:lnTo>
                  <a:lnTo>
                    <a:pt x="276" y="88"/>
                  </a:lnTo>
                  <a:lnTo>
                    <a:pt x="276" y="86"/>
                  </a:lnTo>
                  <a:lnTo>
                    <a:pt x="298" y="60"/>
                  </a:lnTo>
                  <a:lnTo>
                    <a:pt x="298" y="48"/>
                  </a:lnTo>
                  <a:lnTo>
                    <a:pt x="292" y="36"/>
                  </a:lnTo>
                  <a:lnTo>
                    <a:pt x="290" y="34"/>
                  </a:lnTo>
                  <a:lnTo>
                    <a:pt x="300" y="20"/>
                  </a:lnTo>
                  <a:lnTo>
                    <a:pt x="302" y="20"/>
                  </a:lnTo>
                  <a:lnTo>
                    <a:pt x="312" y="12"/>
                  </a:lnTo>
                  <a:lnTo>
                    <a:pt x="312" y="0"/>
                  </a:lnTo>
                  <a:lnTo>
                    <a:pt x="306" y="0"/>
                  </a:lnTo>
                  <a:lnTo>
                    <a:pt x="296" y="0"/>
                  </a:lnTo>
                  <a:lnTo>
                    <a:pt x="292" y="18"/>
                  </a:lnTo>
                  <a:lnTo>
                    <a:pt x="290" y="18"/>
                  </a:lnTo>
                  <a:lnTo>
                    <a:pt x="268" y="10"/>
                  </a:lnTo>
                  <a:lnTo>
                    <a:pt x="256" y="8"/>
                  </a:lnTo>
                  <a:lnTo>
                    <a:pt x="260" y="28"/>
                  </a:lnTo>
                  <a:lnTo>
                    <a:pt x="244" y="32"/>
                  </a:lnTo>
                  <a:lnTo>
                    <a:pt x="218" y="46"/>
                  </a:lnTo>
                  <a:lnTo>
                    <a:pt x="210" y="56"/>
                  </a:lnTo>
                  <a:lnTo>
                    <a:pt x="210" y="58"/>
                  </a:lnTo>
                  <a:lnTo>
                    <a:pt x="208" y="58"/>
                  </a:lnTo>
                  <a:lnTo>
                    <a:pt x="196" y="70"/>
                  </a:lnTo>
                  <a:lnTo>
                    <a:pt x="192" y="88"/>
                  </a:lnTo>
                  <a:lnTo>
                    <a:pt x="192" y="90"/>
                  </a:lnTo>
                  <a:lnTo>
                    <a:pt x="186" y="118"/>
                  </a:lnTo>
                  <a:lnTo>
                    <a:pt x="184" y="130"/>
                  </a:lnTo>
                  <a:lnTo>
                    <a:pt x="184" y="132"/>
                  </a:lnTo>
                  <a:lnTo>
                    <a:pt x="182" y="132"/>
                  </a:lnTo>
                  <a:lnTo>
                    <a:pt x="174" y="144"/>
                  </a:lnTo>
                  <a:lnTo>
                    <a:pt x="172" y="144"/>
                  </a:lnTo>
                  <a:lnTo>
                    <a:pt x="172" y="146"/>
                  </a:lnTo>
                  <a:lnTo>
                    <a:pt x="152" y="148"/>
                  </a:lnTo>
                  <a:lnTo>
                    <a:pt x="122" y="138"/>
                  </a:lnTo>
                  <a:lnTo>
                    <a:pt x="108" y="132"/>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62" name="山西"/>
            <p:cNvSpPr/>
            <p:nvPr/>
          </p:nvSpPr>
          <p:spPr bwMode="auto">
            <a:xfrm>
              <a:off x="5451475" y="2792413"/>
              <a:ext cx="393700" cy="866775"/>
            </a:xfrm>
            <a:custGeom>
              <a:avLst/>
              <a:gdLst>
                <a:gd name="T0" fmla="*/ 2147483646 w 216"/>
                <a:gd name="T1" fmla="*/ 2147483646 h 474"/>
                <a:gd name="T2" fmla="*/ 2147483646 w 216"/>
                <a:gd name="T3" fmla="*/ 2147483646 h 474"/>
                <a:gd name="T4" fmla="*/ 2147483646 w 216"/>
                <a:gd name="T5" fmla="*/ 2147483646 h 474"/>
                <a:gd name="T6" fmla="*/ 2147483646 w 216"/>
                <a:gd name="T7" fmla="*/ 2147483646 h 474"/>
                <a:gd name="T8" fmla="*/ 2147483646 w 216"/>
                <a:gd name="T9" fmla="*/ 2147483646 h 474"/>
                <a:gd name="T10" fmla="*/ 2147483646 w 216"/>
                <a:gd name="T11" fmla="*/ 2147483646 h 474"/>
                <a:gd name="T12" fmla="*/ 2147483646 w 216"/>
                <a:gd name="T13" fmla="*/ 2147483646 h 474"/>
                <a:gd name="T14" fmla="*/ 2147483646 w 216"/>
                <a:gd name="T15" fmla="*/ 2147483646 h 474"/>
                <a:gd name="T16" fmla="*/ 2147483646 w 216"/>
                <a:gd name="T17" fmla="*/ 2147483646 h 474"/>
                <a:gd name="T18" fmla="*/ 2147483646 w 216"/>
                <a:gd name="T19" fmla="*/ 2147483646 h 474"/>
                <a:gd name="T20" fmla="*/ 2147483646 w 216"/>
                <a:gd name="T21" fmla="*/ 2147483646 h 474"/>
                <a:gd name="T22" fmla="*/ 2147483646 w 216"/>
                <a:gd name="T23" fmla="*/ 2147483646 h 474"/>
                <a:gd name="T24" fmla="*/ 2147483646 w 216"/>
                <a:gd name="T25" fmla="*/ 2147483646 h 474"/>
                <a:gd name="T26" fmla="*/ 2147483646 w 216"/>
                <a:gd name="T27" fmla="*/ 2147483646 h 474"/>
                <a:gd name="T28" fmla="*/ 2147483646 w 216"/>
                <a:gd name="T29" fmla="*/ 2147483646 h 474"/>
                <a:gd name="T30" fmla="*/ 2147483646 w 216"/>
                <a:gd name="T31" fmla="*/ 2147483646 h 474"/>
                <a:gd name="T32" fmla="*/ 2147483646 w 216"/>
                <a:gd name="T33" fmla="*/ 2147483646 h 474"/>
                <a:gd name="T34" fmla="*/ 2147483646 w 216"/>
                <a:gd name="T35" fmla="*/ 2147483646 h 474"/>
                <a:gd name="T36" fmla="*/ 2147483646 w 216"/>
                <a:gd name="T37" fmla="*/ 2147483646 h 474"/>
                <a:gd name="T38" fmla="*/ 2147483646 w 216"/>
                <a:gd name="T39" fmla="*/ 2147483646 h 474"/>
                <a:gd name="T40" fmla="*/ 2147483646 w 216"/>
                <a:gd name="T41" fmla="*/ 2147483646 h 474"/>
                <a:gd name="T42" fmla="*/ 2147483646 w 216"/>
                <a:gd name="T43" fmla="*/ 2147483646 h 474"/>
                <a:gd name="T44" fmla="*/ 2147483646 w 216"/>
                <a:gd name="T45" fmla="*/ 2147483646 h 474"/>
                <a:gd name="T46" fmla="*/ 2147483646 w 216"/>
                <a:gd name="T47" fmla="*/ 2147483646 h 474"/>
                <a:gd name="T48" fmla="*/ 2147483646 w 216"/>
                <a:gd name="T49" fmla="*/ 2147483646 h 474"/>
                <a:gd name="T50" fmla="*/ 2147483646 w 216"/>
                <a:gd name="T51" fmla="*/ 2147483646 h 474"/>
                <a:gd name="T52" fmla="*/ 2147483646 w 216"/>
                <a:gd name="T53" fmla="*/ 2147483646 h 474"/>
                <a:gd name="T54" fmla="*/ 2147483646 w 216"/>
                <a:gd name="T55" fmla="*/ 2147483646 h 474"/>
                <a:gd name="T56" fmla="*/ 2147483646 w 216"/>
                <a:gd name="T57" fmla="*/ 2147483646 h 474"/>
                <a:gd name="T58" fmla="*/ 2147483646 w 216"/>
                <a:gd name="T59" fmla="*/ 2147483646 h 474"/>
                <a:gd name="T60" fmla="*/ 2147483646 w 216"/>
                <a:gd name="T61" fmla="*/ 2147483646 h 474"/>
                <a:gd name="T62" fmla="*/ 2147483646 w 216"/>
                <a:gd name="T63" fmla="*/ 2147483646 h 474"/>
                <a:gd name="T64" fmla="*/ 2147483646 w 216"/>
                <a:gd name="T65" fmla="*/ 2147483646 h 474"/>
                <a:gd name="T66" fmla="*/ 2147483646 w 216"/>
                <a:gd name="T67" fmla="*/ 2147483646 h 474"/>
                <a:gd name="T68" fmla="*/ 2147483646 w 216"/>
                <a:gd name="T69" fmla="*/ 2147483646 h 474"/>
                <a:gd name="T70" fmla="*/ 2147483646 w 216"/>
                <a:gd name="T71" fmla="*/ 2147483646 h 474"/>
                <a:gd name="T72" fmla="*/ 2147483646 w 216"/>
                <a:gd name="T73" fmla="*/ 2147483646 h 474"/>
                <a:gd name="T74" fmla="*/ 2147483646 w 216"/>
                <a:gd name="T75" fmla="*/ 2147483646 h 474"/>
                <a:gd name="T76" fmla="*/ 2147483646 w 216"/>
                <a:gd name="T77" fmla="*/ 2147483646 h 474"/>
                <a:gd name="T78" fmla="*/ 2147483646 w 216"/>
                <a:gd name="T79" fmla="*/ 2147483646 h 474"/>
                <a:gd name="T80" fmla="*/ 2147483646 w 216"/>
                <a:gd name="T81" fmla="*/ 2147483646 h 474"/>
                <a:gd name="T82" fmla="*/ 2147483646 w 216"/>
                <a:gd name="T83" fmla="*/ 2147483646 h 474"/>
                <a:gd name="T84" fmla="*/ 2147483646 w 216"/>
                <a:gd name="T85" fmla="*/ 2147483646 h 474"/>
                <a:gd name="T86" fmla="*/ 2147483646 w 216"/>
                <a:gd name="T87" fmla="*/ 2147483646 h 474"/>
                <a:gd name="T88" fmla="*/ 2147483646 w 216"/>
                <a:gd name="T89" fmla="*/ 2147483646 h 474"/>
                <a:gd name="T90" fmla="*/ 2147483646 w 216"/>
                <a:gd name="T91" fmla="*/ 2147483646 h 474"/>
                <a:gd name="T92" fmla="*/ 2147483646 w 216"/>
                <a:gd name="T93" fmla="*/ 2147483646 h 474"/>
                <a:gd name="T94" fmla="*/ 2147483646 w 216"/>
                <a:gd name="T95" fmla="*/ 2147483646 h 474"/>
                <a:gd name="T96" fmla="*/ 2147483646 w 216"/>
                <a:gd name="T97" fmla="*/ 2147483646 h 4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 h="474">
                  <a:moveTo>
                    <a:pt x="202" y="24"/>
                  </a:moveTo>
                  <a:lnTo>
                    <a:pt x="204" y="20"/>
                  </a:lnTo>
                  <a:lnTo>
                    <a:pt x="200" y="8"/>
                  </a:lnTo>
                  <a:lnTo>
                    <a:pt x="194" y="0"/>
                  </a:lnTo>
                  <a:lnTo>
                    <a:pt x="188" y="12"/>
                  </a:lnTo>
                  <a:lnTo>
                    <a:pt x="176" y="24"/>
                  </a:lnTo>
                  <a:lnTo>
                    <a:pt x="174" y="24"/>
                  </a:lnTo>
                  <a:lnTo>
                    <a:pt x="156" y="30"/>
                  </a:lnTo>
                  <a:lnTo>
                    <a:pt x="154" y="30"/>
                  </a:lnTo>
                  <a:lnTo>
                    <a:pt x="136" y="28"/>
                  </a:lnTo>
                  <a:lnTo>
                    <a:pt x="124" y="30"/>
                  </a:lnTo>
                  <a:lnTo>
                    <a:pt x="122" y="40"/>
                  </a:lnTo>
                  <a:lnTo>
                    <a:pt x="112" y="46"/>
                  </a:lnTo>
                  <a:lnTo>
                    <a:pt x="112" y="48"/>
                  </a:lnTo>
                  <a:lnTo>
                    <a:pt x="110" y="48"/>
                  </a:lnTo>
                  <a:lnTo>
                    <a:pt x="94" y="46"/>
                  </a:lnTo>
                  <a:lnTo>
                    <a:pt x="92" y="48"/>
                  </a:lnTo>
                  <a:lnTo>
                    <a:pt x="92" y="64"/>
                  </a:lnTo>
                  <a:lnTo>
                    <a:pt x="84" y="76"/>
                  </a:lnTo>
                  <a:lnTo>
                    <a:pt x="82" y="76"/>
                  </a:lnTo>
                  <a:lnTo>
                    <a:pt x="68" y="92"/>
                  </a:lnTo>
                  <a:lnTo>
                    <a:pt x="66" y="92"/>
                  </a:lnTo>
                  <a:lnTo>
                    <a:pt x="50" y="96"/>
                  </a:lnTo>
                  <a:lnTo>
                    <a:pt x="40" y="106"/>
                  </a:lnTo>
                  <a:lnTo>
                    <a:pt x="42" y="120"/>
                  </a:lnTo>
                  <a:lnTo>
                    <a:pt x="42" y="124"/>
                  </a:lnTo>
                  <a:lnTo>
                    <a:pt x="40" y="124"/>
                  </a:lnTo>
                  <a:lnTo>
                    <a:pt x="28" y="136"/>
                  </a:lnTo>
                  <a:lnTo>
                    <a:pt x="20" y="144"/>
                  </a:lnTo>
                  <a:lnTo>
                    <a:pt x="26" y="154"/>
                  </a:lnTo>
                  <a:lnTo>
                    <a:pt x="26" y="156"/>
                  </a:lnTo>
                  <a:lnTo>
                    <a:pt x="26" y="170"/>
                  </a:lnTo>
                  <a:lnTo>
                    <a:pt x="26" y="172"/>
                  </a:lnTo>
                  <a:lnTo>
                    <a:pt x="16" y="184"/>
                  </a:lnTo>
                  <a:lnTo>
                    <a:pt x="4" y="198"/>
                  </a:lnTo>
                  <a:lnTo>
                    <a:pt x="6" y="214"/>
                  </a:lnTo>
                  <a:lnTo>
                    <a:pt x="16" y="224"/>
                  </a:lnTo>
                  <a:lnTo>
                    <a:pt x="22" y="236"/>
                  </a:lnTo>
                  <a:lnTo>
                    <a:pt x="24" y="244"/>
                  </a:lnTo>
                  <a:lnTo>
                    <a:pt x="24" y="262"/>
                  </a:lnTo>
                  <a:lnTo>
                    <a:pt x="22" y="264"/>
                  </a:lnTo>
                  <a:lnTo>
                    <a:pt x="6" y="276"/>
                  </a:lnTo>
                  <a:lnTo>
                    <a:pt x="4" y="300"/>
                  </a:lnTo>
                  <a:lnTo>
                    <a:pt x="6" y="324"/>
                  </a:lnTo>
                  <a:lnTo>
                    <a:pt x="10" y="340"/>
                  </a:lnTo>
                  <a:lnTo>
                    <a:pt x="18" y="368"/>
                  </a:lnTo>
                  <a:lnTo>
                    <a:pt x="18" y="370"/>
                  </a:lnTo>
                  <a:lnTo>
                    <a:pt x="18" y="372"/>
                  </a:lnTo>
                  <a:lnTo>
                    <a:pt x="0" y="452"/>
                  </a:lnTo>
                  <a:lnTo>
                    <a:pt x="2" y="468"/>
                  </a:lnTo>
                  <a:lnTo>
                    <a:pt x="14" y="474"/>
                  </a:lnTo>
                  <a:lnTo>
                    <a:pt x="32" y="456"/>
                  </a:lnTo>
                  <a:lnTo>
                    <a:pt x="34" y="456"/>
                  </a:lnTo>
                  <a:lnTo>
                    <a:pt x="96" y="432"/>
                  </a:lnTo>
                  <a:lnTo>
                    <a:pt x="112" y="416"/>
                  </a:lnTo>
                  <a:lnTo>
                    <a:pt x="114" y="416"/>
                  </a:lnTo>
                  <a:lnTo>
                    <a:pt x="116" y="416"/>
                  </a:lnTo>
                  <a:lnTo>
                    <a:pt x="150" y="420"/>
                  </a:lnTo>
                  <a:lnTo>
                    <a:pt x="162" y="416"/>
                  </a:lnTo>
                  <a:lnTo>
                    <a:pt x="180" y="408"/>
                  </a:lnTo>
                  <a:lnTo>
                    <a:pt x="180" y="392"/>
                  </a:lnTo>
                  <a:lnTo>
                    <a:pt x="182" y="392"/>
                  </a:lnTo>
                  <a:lnTo>
                    <a:pt x="192" y="382"/>
                  </a:lnTo>
                  <a:lnTo>
                    <a:pt x="190" y="372"/>
                  </a:lnTo>
                  <a:lnTo>
                    <a:pt x="190" y="370"/>
                  </a:lnTo>
                  <a:lnTo>
                    <a:pt x="190" y="368"/>
                  </a:lnTo>
                  <a:lnTo>
                    <a:pt x="194" y="364"/>
                  </a:lnTo>
                  <a:lnTo>
                    <a:pt x="192" y="360"/>
                  </a:lnTo>
                  <a:lnTo>
                    <a:pt x="190" y="356"/>
                  </a:lnTo>
                  <a:lnTo>
                    <a:pt x="190" y="352"/>
                  </a:lnTo>
                  <a:lnTo>
                    <a:pt x="194" y="340"/>
                  </a:lnTo>
                  <a:lnTo>
                    <a:pt x="198" y="336"/>
                  </a:lnTo>
                  <a:lnTo>
                    <a:pt x="196" y="324"/>
                  </a:lnTo>
                  <a:lnTo>
                    <a:pt x="184" y="310"/>
                  </a:lnTo>
                  <a:lnTo>
                    <a:pt x="182" y="306"/>
                  </a:lnTo>
                  <a:lnTo>
                    <a:pt x="180" y="302"/>
                  </a:lnTo>
                  <a:lnTo>
                    <a:pt x="180" y="298"/>
                  </a:lnTo>
                  <a:lnTo>
                    <a:pt x="182" y="294"/>
                  </a:lnTo>
                  <a:lnTo>
                    <a:pt x="184" y="288"/>
                  </a:lnTo>
                  <a:lnTo>
                    <a:pt x="190" y="280"/>
                  </a:lnTo>
                  <a:lnTo>
                    <a:pt x="192" y="268"/>
                  </a:lnTo>
                  <a:lnTo>
                    <a:pt x="202" y="248"/>
                  </a:lnTo>
                  <a:lnTo>
                    <a:pt x="204" y="240"/>
                  </a:lnTo>
                  <a:lnTo>
                    <a:pt x="216" y="216"/>
                  </a:lnTo>
                  <a:lnTo>
                    <a:pt x="208" y="200"/>
                  </a:lnTo>
                  <a:lnTo>
                    <a:pt x="184" y="184"/>
                  </a:lnTo>
                  <a:lnTo>
                    <a:pt x="182" y="184"/>
                  </a:lnTo>
                  <a:lnTo>
                    <a:pt x="176" y="170"/>
                  </a:lnTo>
                  <a:lnTo>
                    <a:pt x="176" y="168"/>
                  </a:lnTo>
                  <a:lnTo>
                    <a:pt x="180" y="146"/>
                  </a:lnTo>
                  <a:lnTo>
                    <a:pt x="184" y="130"/>
                  </a:lnTo>
                  <a:lnTo>
                    <a:pt x="184" y="122"/>
                  </a:lnTo>
                  <a:lnTo>
                    <a:pt x="188" y="116"/>
                  </a:lnTo>
                  <a:lnTo>
                    <a:pt x="190" y="114"/>
                  </a:lnTo>
                  <a:lnTo>
                    <a:pt x="194" y="114"/>
                  </a:lnTo>
                  <a:lnTo>
                    <a:pt x="208" y="112"/>
                  </a:lnTo>
                  <a:lnTo>
                    <a:pt x="212" y="102"/>
                  </a:lnTo>
                  <a:lnTo>
                    <a:pt x="216" y="76"/>
                  </a:lnTo>
                  <a:lnTo>
                    <a:pt x="214" y="66"/>
                  </a:lnTo>
                  <a:lnTo>
                    <a:pt x="200" y="64"/>
                  </a:lnTo>
                  <a:lnTo>
                    <a:pt x="184" y="56"/>
                  </a:lnTo>
                  <a:lnTo>
                    <a:pt x="182" y="54"/>
                  </a:lnTo>
                  <a:lnTo>
                    <a:pt x="182" y="52"/>
                  </a:lnTo>
                  <a:lnTo>
                    <a:pt x="180" y="32"/>
                  </a:lnTo>
                  <a:lnTo>
                    <a:pt x="180" y="28"/>
                  </a:lnTo>
                  <a:lnTo>
                    <a:pt x="202" y="24"/>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63" name="湖南"/>
            <p:cNvSpPr/>
            <p:nvPr/>
          </p:nvSpPr>
          <p:spPr bwMode="auto">
            <a:xfrm>
              <a:off x="5348288" y="4270375"/>
              <a:ext cx="628650" cy="730250"/>
            </a:xfrm>
            <a:custGeom>
              <a:avLst/>
              <a:gdLst>
                <a:gd name="T0" fmla="*/ 2147483646 w 344"/>
                <a:gd name="T1" fmla="*/ 2147483646 h 400"/>
                <a:gd name="T2" fmla="*/ 2147483646 w 344"/>
                <a:gd name="T3" fmla="*/ 2147483646 h 400"/>
                <a:gd name="T4" fmla="*/ 2147483646 w 344"/>
                <a:gd name="T5" fmla="*/ 2147483646 h 400"/>
                <a:gd name="T6" fmla="*/ 2147483646 w 344"/>
                <a:gd name="T7" fmla="*/ 2147483646 h 400"/>
                <a:gd name="T8" fmla="*/ 2147483646 w 344"/>
                <a:gd name="T9" fmla="*/ 2147483646 h 400"/>
                <a:gd name="T10" fmla="*/ 2147483646 w 344"/>
                <a:gd name="T11" fmla="*/ 2147483646 h 400"/>
                <a:gd name="T12" fmla="*/ 2147483646 w 344"/>
                <a:gd name="T13" fmla="*/ 2147483646 h 400"/>
                <a:gd name="T14" fmla="*/ 2147483646 w 344"/>
                <a:gd name="T15" fmla="*/ 2147483646 h 400"/>
                <a:gd name="T16" fmla="*/ 2147483646 w 344"/>
                <a:gd name="T17" fmla="*/ 2147483646 h 400"/>
                <a:gd name="T18" fmla="*/ 2147483646 w 344"/>
                <a:gd name="T19" fmla="*/ 2147483646 h 400"/>
                <a:gd name="T20" fmla="*/ 2147483646 w 344"/>
                <a:gd name="T21" fmla="*/ 0 h 400"/>
                <a:gd name="T22" fmla="*/ 2147483646 w 344"/>
                <a:gd name="T23" fmla="*/ 2147483646 h 400"/>
                <a:gd name="T24" fmla="*/ 2147483646 w 344"/>
                <a:gd name="T25" fmla="*/ 2147483646 h 400"/>
                <a:gd name="T26" fmla="*/ 2147483646 w 344"/>
                <a:gd name="T27" fmla="*/ 2147483646 h 400"/>
                <a:gd name="T28" fmla="*/ 2147483646 w 344"/>
                <a:gd name="T29" fmla="*/ 2147483646 h 400"/>
                <a:gd name="T30" fmla="*/ 2147483646 w 344"/>
                <a:gd name="T31" fmla="*/ 2147483646 h 400"/>
                <a:gd name="T32" fmla="*/ 2147483646 w 344"/>
                <a:gd name="T33" fmla="*/ 2147483646 h 400"/>
                <a:gd name="T34" fmla="*/ 2147483646 w 344"/>
                <a:gd name="T35" fmla="*/ 2147483646 h 400"/>
                <a:gd name="T36" fmla="*/ 2147483646 w 344"/>
                <a:gd name="T37" fmla="*/ 2147483646 h 400"/>
                <a:gd name="T38" fmla="*/ 2147483646 w 344"/>
                <a:gd name="T39" fmla="*/ 2147483646 h 400"/>
                <a:gd name="T40" fmla="*/ 2147483646 w 344"/>
                <a:gd name="T41" fmla="*/ 2147483646 h 400"/>
                <a:gd name="T42" fmla="*/ 2147483646 w 344"/>
                <a:gd name="T43" fmla="*/ 2147483646 h 400"/>
                <a:gd name="T44" fmla="*/ 2147483646 w 344"/>
                <a:gd name="T45" fmla="*/ 2147483646 h 400"/>
                <a:gd name="T46" fmla="*/ 2147483646 w 344"/>
                <a:gd name="T47" fmla="*/ 2147483646 h 400"/>
                <a:gd name="T48" fmla="*/ 2147483646 w 344"/>
                <a:gd name="T49" fmla="*/ 2147483646 h 400"/>
                <a:gd name="T50" fmla="*/ 2147483646 w 344"/>
                <a:gd name="T51" fmla="*/ 2147483646 h 400"/>
                <a:gd name="T52" fmla="*/ 2147483646 w 344"/>
                <a:gd name="T53" fmla="*/ 2147483646 h 400"/>
                <a:gd name="T54" fmla="*/ 2147483646 w 344"/>
                <a:gd name="T55" fmla="*/ 2147483646 h 400"/>
                <a:gd name="T56" fmla="*/ 2147483646 w 344"/>
                <a:gd name="T57" fmla="*/ 2147483646 h 400"/>
                <a:gd name="T58" fmla="*/ 2147483646 w 344"/>
                <a:gd name="T59" fmla="*/ 2147483646 h 400"/>
                <a:gd name="T60" fmla="*/ 2147483646 w 344"/>
                <a:gd name="T61" fmla="*/ 2147483646 h 400"/>
                <a:gd name="T62" fmla="*/ 2147483646 w 344"/>
                <a:gd name="T63" fmla="*/ 2147483646 h 400"/>
                <a:gd name="T64" fmla="*/ 2147483646 w 344"/>
                <a:gd name="T65" fmla="*/ 2147483646 h 400"/>
                <a:gd name="T66" fmla="*/ 2147483646 w 344"/>
                <a:gd name="T67" fmla="*/ 2147483646 h 400"/>
                <a:gd name="T68" fmla="*/ 2147483646 w 344"/>
                <a:gd name="T69" fmla="*/ 2147483646 h 400"/>
                <a:gd name="T70" fmla="*/ 2147483646 w 344"/>
                <a:gd name="T71" fmla="*/ 2147483646 h 400"/>
                <a:gd name="T72" fmla="*/ 2147483646 w 344"/>
                <a:gd name="T73" fmla="*/ 2147483646 h 400"/>
                <a:gd name="T74" fmla="*/ 2147483646 w 344"/>
                <a:gd name="T75" fmla="*/ 2147483646 h 400"/>
                <a:gd name="T76" fmla="*/ 2147483646 w 344"/>
                <a:gd name="T77" fmla="*/ 2147483646 h 400"/>
                <a:gd name="T78" fmla="*/ 2147483646 w 344"/>
                <a:gd name="T79" fmla="*/ 2147483646 h 400"/>
                <a:gd name="T80" fmla="*/ 2147483646 w 344"/>
                <a:gd name="T81" fmla="*/ 2147483646 h 400"/>
                <a:gd name="T82" fmla="*/ 2147483646 w 344"/>
                <a:gd name="T83" fmla="*/ 2147483646 h 400"/>
                <a:gd name="T84" fmla="*/ 2147483646 w 344"/>
                <a:gd name="T85" fmla="*/ 2147483646 h 400"/>
                <a:gd name="T86" fmla="*/ 2147483646 w 344"/>
                <a:gd name="T87" fmla="*/ 2147483646 h 400"/>
                <a:gd name="T88" fmla="*/ 2147483646 w 344"/>
                <a:gd name="T89" fmla="*/ 2147483646 h 400"/>
                <a:gd name="T90" fmla="*/ 2147483646 w 344"/>
                <a:gd name="T91" fmla="*/ 2147483646 h 400"/>
                <a:gd name="T92" fmla="*/ 2147483646 w 344"/>
                <a:gd name="T93" fmla="*/ 2147483646 h 400"/>
                <a:gd name="T94" fmla="*/ 2147483646 w 344"/>
                <a:gd name="T95" fmla="*/ 2147483646 h 400"/>
                <a:gd name="T96" fmla="*/ 2147483646 w 344"/>
                <a:gd name="T97" fmla="*/ 2147483646 h 400"/>
                <a:gd name="T98" fmla="*/ 2147483646 w 344"/>
                <a:gd name="T99" fmla="*/ 2147483646 h 400"/>
                <a:gd name="T100" fmla="*/ 2147483646 w 344"/>
                <a:gd name="T101" fmla="*/ 2147483646 h 400"/>
                <a:gd name="T102" fmla="*/ 2147483646 w 344"/>
                <a:gd name="T103" fmla="*/ 2147483646 h 400"/>
                <a:gd name="T104" fmla="*/ 2147483646 w 344"/>
                <a:gd name="T105" fmla="*/ 2147483646 h 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4" h="400">
                  <a:moveTo>
                    <a:pt x="300" y="68"/>
                  </a:moveTo>
                  <a:lnTo>
                    <a:pt x="300" y="68"/>
                  </a:lnTo>
                  <a:lnTo>
                    <a:pt x="300" y="66"/>
                  </a:lnTo>
                  <a:lnTo>
                    <a:pt x="292" y="54"/>
                  </a:lnTo>
                  <a:lnTo>
                    <a:pt x="292" y="52"/>
                  </a:lnTo>
                  <a:lnTo>
                    <a:pt x="294" y="32"/>
                  </a:lnTo>
                  <a:lnTo>
                    <a:pt x="292" y="28"/>
                  </a:lnTo>
                  <a:lnTo>
                    <a:pt x="286" y="24"/>
                  </a:lnTo>
                  <a:lnTo>
                    <a:pt x="282" y="24"/>
                  </a:lnTo>
                  <a:lnTo>
                    <a:pt x="274" y="34"/>
                  </a:lnTo>
                  <a:lnTo>
                    <a:pt x="272" y="34"/>
                  </a:lnTo>
                  <a:lnTo>
                    <a:pt x="252" y="44"/>
                  </a:lnTo>
                  <a:lnTo>
                    <a:pt x="250" y="30"/>
                  </a:lnTo>
                  <a:lnTo>
                    <a:pt x="250" y="28"/>
                  </a:lnTo>
                  <a:lnTo>
                    <a:pt x="252" y="22"/>
                  </a:lnTo>
                  <a:lnTo>
                    <a:pt x="250" y="14"/>
                  </a:lnTo>
                  <a:lnTo>
                    <a:pt x="248" y="12"/>
                  </a:lnTo>
                  <a:lnTo>
                    <a:pt x="244" y="20"/>
                  </a:lnTo>
                  <a:lnTo>
                    <a:pt x="218" y="42"/>
                  </a:lnTo>
                  <a:lnTo>
                    <a:pt x="218" y="44"/>
                  </a:lnTo>
                  <a:lnTo>
                    <a:pt x="216" y="44"/>
                  </a:lnTo>
                  <a:lnTo>
                    <a:pt x="214" y="44"/>
                  </a:lnTo>
                  <a:lnTo>
                    <a:pt x="206" y="40"/>
                  </a:lnTo>
                  <a:lnTo>
                    <a:pt x="198" y="32"/>
                  </a:lnTo>
                  <a:lnTo>
                    <a:pt x="184" y="28"/>
                  </a:lnTo>
                  <a:lnTo>
                    <a:pt x="184" y="26"/>
                  </a:lnTo>
                  <a:lnTo>
                    <a:pt x="176" y="20"/>
                  </a:lnTo>
                  <a:lnTo>
                    <a:pt x="150" y="16"/>
                  </a:lnTo>
                  <a:lnTo>
                    <a:pt x="148" y="16"/>
                  </a:lnTo>
                  <a:lnTo>
                    <a:pt x="132" y="6"/>
                  </a:lnTo>
                  <a:lnTo>
                    <a:pt x="132" y="8"/>
                  </a:lnTo>
                  <a:lnTo>
                    <a:pt x="118" y="0"/>
                  </a:lnTo>
                  <a:lnTo>
                    <a:pt x="100" y="0"/>
                  </a:lnTo>
                  <a:lnTo>
                    <a:pt x="94" y="0"/>
                  </a:lnTo>
                  <a:lnTo>
                    <a:pt x="100" y="30"/>
                  </a:lnTo>
                  <a:lnTo>
                    <a:pt x="96" y="30"/>
                  </a:lnTo>
                  <a:lnTo>
                    <a:pt x="80" y="32"/>
                  </a:lnTo>
                  <a:lnTo>
                    <a:pt x="70" y="32"/>
                  </a:lnTo>
                  <a:lnTo>
                    <a:pt x="68" y="32"/>
                  </a:lnTo>
                  <a:lnTo>
                    <a:pt x="60" y="24"/>
                  </a:lnTo>
                  <a:lnTo>
                    <a:pt x="44" y="32"/>
                  </a:lnTo>
                  <a:lnTo>
                    <a:pt x="28" y="52"/>
                  </a:lnTo>
                  <a:lnTo>
                    <a:pt x="16" y="86"/>
                  </a:lnTo>
                  <a:lnTo>
                    <a:pt x="20" y="124"/>
                  </a:lnTo>
                  <a:lnTo>
                    <a:pt x="26" y="144"/>
                  </a:lnTo>
                  <a:lnTo>
                    <a:pt x="26" y="148"/>
                  </a:lnTo>
                  <a:lnTo>
                    <a:pt x="24" y="150"/>
                  </a:lnTo>
                  <a:lnTo>
                    <a:pt x="20" y="152"/>
                  </a:lnTo>
                  <a:lnTo>
                    <a:pt x="20" y="156"/>
                  </a:lnTo>
                  <a:lnTo>
                    <a:pt x="18" y="166"/>
                  </a:lnTo>
                  <a:lnTo>
                    <a:pt x="26" y="198"/>
                  </a:lnTo>
                  <a:lnTo>
                    <a:pt x="24" y="200"/>
                  </a:lnTo>
                  <a:lnTo>
                    <a:pt x="8" y="210"/>
                  </a:lnTo>
                  <a:lnTo>
                    <a:pt x="4" y="214"/>
                  </a:lnTo>
                  <a:lnTo>
                    <a:pt x="2" y="218"/>
                  </a:lnTo>
                  <a:lnTo>
                    <a:pt x="0" y="228"/>
                  </a:lnTo>
                  <a:lnTo>
                    <a:pt x="14" y="224"/>
                  </a:lnTo>
                  <a:lnTo>
                    <a:pt x="14" y="222"/>
                  </a:lnTo>
                  <a:lnTo>
                    <a:pt x="16" y="222"/>
                  </a:lnTo>
                  <a:lnTo>
                    <a:pt x="22" y="224"/>
                  </a:lnTo>
                  <a:lnTo>
                    <a:pt x="26" y="226"/>
                  </a:lnTo>
                  <a:lnTo>
                    <a:pt x="30" y="228"/>
                  </a:lnTo>
                  <a:lnTo>
                    <a:pt x="32" y="234"/>
                  </a:lnTo>
                  <a:lnTo>
                    <a:pt x="34" y="252"/>
                  </a:lnTo>
                  <a:lnTo>
                    <a:pt x="32" y="254"/>
                  </a:lnTo>
                  <a:lnTo>
                    <a:pt x="32" y="256"/>
                  </a:lnTo>
                  <a:lnTo>
                    <a:pt x="28" y="260"/>
                  </a:lnTo>
                  <a:lnTo>
                    <a:pt x="28" y="264"/>
                  </a:lnTo>
                  <a:lnTo>
                    <a:pt x="24" y="282"/>
                  </a:lnTo>
                  <a:lnTo>
                    <a:pt x="28" y="290"/>
                  </a:lnTo>
                  <a:lnTo>
                    <a:pt x="32" y="296"/>
                  </a:lnTo>
                  <a:lnTo>
                    <a:pt x="48" y="316"/>
                  </a:lnTo>
                  <a:lnTo>
                    <a:pt x="64" y="304"/>
                  </a:lnTo>
                  <a:lnTo>
                    <a:pt x="76" y="302"/>
                  </a:lnTo>
                  <a:lnTo>
                    <a:pt x="76" y="304"/>
                  </a:lnTo>
                  <a:lnTo>
                    <a:pt x="84" y="306"/>
                  </a:lnTo>
                  <a:lnTo>
                    <a:pt x="88" y="306"/>
                  </a:lnTo>
                  <a:lnTo>
                    <a:pt x="92" y="302"/>
                  </a:lnTo>
                  <a:lnTo>
                    <a:pt x="100" y="292"/>
                  </a:lnTo>
                  <a:lnTo>
                    <a:pt x="98" y="286"/>
                  </a:lnTo>
                  <a:lnTo>
                    <a:pt x="100" y="282"/>
                  </a:lnTo>
                  <a:lnTo>
                    <a:pt x="104" y="280"/>
                  </a:lnTo>
                  <a:lnTo>
                    <a:pt x="124" y="280"/>
                  </a:lnTo>
                  <a:lnTo>
                    <a:pt x="128" y="280"/>
                  </a:lnTo>
                  <a:lnTo>
                    <a:pt x="130" y="280"/>
                  </a:lnTo>
                  <a:lnTo>
                    <a:pt x="134" y="274"/>
                  </a:lnTo>
                  <a:lnTo>
                    <a:pt x="136" y="270"/>
                  </a:lnTo>
                  <a:lnTo>
                    <a:pt x="142" y="270"/>
                  </a:lnTo>
                  <a:lnTo>
                    <a:pt x="146" y="272"/>
                  </a:lnTo>
                  <a:lnTo>
                    <a:pt x="152" y="280"/>
                  </a:lnTo>
                  <a:lnTo>
                    <a:pt x="154" y="284"/>
                  </a:lnTo>
                  <a:lnTo>
                    <a:pt x="156" y="288"/>
                  </a:lnTo>
                  <a:lnTo>
                    <a:pt x="154" y="302"/>
                  </a:lnTo>
                  <a:lnTo>
                    <a:pt x="156" y="304"/>
                  </a:lnTo>
                  <a:lnTo>
                    <a:pt x="162" y="310"/>
                  </a:lnTo>
                  <a:lnTo>
                    <a:pt x="164" y="316"/>
                  </a:lnTo>
                  <a:lnTo>
                    <a:pt x="162" y="330"/>
                  </a:lnTo>
                  <a:lnTo>
                    <a:pt x="158" y="340"/>
                  </a:lnTo>
                  <a:lnTo>
                    <a:pt x="154" y="344"/>
                  </a:lnTo>
                  <a:lnTo>
                    <a:pt x="142" y="370"/>
                  </a:lnTo>
                  <a:lnTo>
                    <a:pt x="146" y="372"/>
                  </a:lnTo>
                  <a:lnTo>
                    <a:pt x="164" y="372"/>
                  </a:lnTo>
                  <a:lnTo>
                    <a:pt x="168" y="374"/>
                  </a:lnTo>
                  <a:lnTo>
                    <a:pt x="168" y="376"/>
                  </a:lnTo>
                  <a:lnTo>
                    <a:pt x="164" y="388"/>
                  </a:lnTo>
                  <a:lnTo>
                    <a:pt x="164" y="394"/>
                  </a:lnTo>
                  <a:lnTo>
                    <a:pt x="172" y="398"/>
                  </a:lnTo>
                  <a:lnTo>
                    <a:pt x="176" y="400"/>
                  </a:lnTo>
                  <a:lnTo>
                    <a:pt x="178" y="398"/>
                  </a:lnTo>
                  <a:lnTo>
                    <a:pt x="188" y="394"/>
                  </a:lnTo>
                  <a:lnTo>
                    <a:pt x="194" y="392"/>
                  </a:lnTo>
                  <a:lnTo>
                    <a:pt x="204" y="392"/>
                  </a:lnTo>
                  <a:lnTo>
                    <a:pt x="216" y="380"/>
                  </a:lnTo>
                  <a:lnTo>
                    <a:pt x="216" y="366"/>
                  </a:lnTo>
                  <a:lnTo>
                    <a:pt x="216" y="360"/>
                  </a:lnTo>
                  <a:lnTo>
                    <a:pt x="216" y="356"/>
                  </a:lnTo>
                  <a:lnTo>
                    <a:pt x="220" y="354"/>
                  </a:lnTo>
                  <a:lnTo>
                    <a:pt x="224" y="354"/>
                  </a:lnTo>
                  <a:lnTo>
                    <a:pt x="230" y="356"/>
                  </a:lnTo>
                  <a:lnTo>
                    <a:pt x="236" y="360"/>
                  </a:lnTo>
                  <a:lnTo>
                    <a:pt x="256" y="372"/>
                  </a:lnTo>
                  <a:lnTo>
                    <a:pt x="264" y="376"/>
                  </a:lnTo>
                  <a:lnTo>
                    <a:pt x="270" y="378"/>
                  </a:lnTo>
                  <a:lnTo>
                    <a:pt x="270" y="376"/>
                  </a:lnTo>
                  <a:lnTo>
                    <a:pt x="270" y="370"/>
                  </a:lnTo>
                  <a:lnTo>
                    <a:pt x="266" y="360"/>
                  </a:lnTo>
                  <a:lnTo>
                    <a:pt x="256" y="344"/>
                  </a:lnTo>
                  <a:lnTo>
                    <a:pt x="256" y="342"/>
                  </a:lnTo>
                  <a:lnTo>
                    <a:pt x="256" y="340"/>
                  </a:lnTo>
                  <a:lnTo>
                    <a:pt x="264" y="332"/>
                  </a:lnTo>
                  <a:lnTo>
                    <a:pt x="274" y="326"/>
                  </a:lnTo>
                  <a:lnTo>
                    <a:pt x="282" y="324"/>
                  </a:lnTo>
                  <a:lnTo>
                    <a:pt x="292" y="326"/>
                  </a:lnTo>
                  <a:lnTo>
                    <a:pt x="320" y="340"/>
                  </a:lnTo>
                  <a:lnTo>
                    <a:pt x="332" y="332"/>
                  </a:lnTo>
                  <a:lnTo>
                    <a:pt x="334" y="332"/>
                  </a:lnTo>
                  <a:lnTo>
                    <a:pt x="334" y="330"/>
                  </a:lnTo>
                  <a:lnTo>
                    <a:pt x="332" y="328"/>
                  </a:lnTo>
                  <a:lnTo>
                    <a:pt x="334" y="326"/>
                  </a:lnTo>
                  <a:lnTo>
                    <a:pt x="340" y="314"/>
                  </a:lnTo>
                  <a:lnTo>
                    <a:pt x="344" y="304"/>
                  </a:lnTo>
                  <a:lnTo>
                    <a:pt x="344" y="298"/>
                  </a:lnTo>
                  <a:lnTo>
                    <a:pt x="344" y="292"/>
                  </a:lnTo>
                  <a:lnTo>
                    <a:pt x="338" y="286"/>
                  </a:lnTo>
                  <a:lnTo>
                    <a:pt x="334" y="284"/>
                  </a:lnTo>
                  <a:lnTo>
                    <a:pt x="332" y="284"/>
                  </a:lnTo>
                  <a:lnTo>
                    <a:pt x="330" y="276"/>
                  </a:lnTo>
                  <a:lnTo>
                    <a:pt x="332" y="276"/>
                  </a:lnTo>
                  <a:lnTo>
                    <a:pt x="338" y="272"/>
                  </a:lnTo>
                  <a:lnTo>
                    <a:pt x="340" y="268"/>
                  </a:lnTo>
                  <a:lnTo>
                    <a:pt x="338" y="264"/>
                  </a:lnTo>
                  <a:lnTo>
                    <a:pt x="326" y="252"/>
                  </a:lnTo>
                  <a:lnTo>
                    <a:pt x="326" y="250"/>
                  </a:lnTo>
                  <a:lnTo>
                    <a:pt x="320" y="232"/>
                  </a:lnTo>
                  <a:lnTo>
                    <a:pt x="316" y="214"/>
                  </a:lnTo>
                  <a:lnTo>
                    <a:pt x="316" y="196"/>
                  </a:lnTo>
                  <a:lnTo>
                    <a:pt x="316" y="188"/>
                  </a:lnTo>
                  <a:lnTo>
                    <a:pt x="308" y="196"/>
                  </a:lnTo>
                  <a:lnTo>
                    <a:pt x="302" y="204"/>
                  </a:lnTo>
                  <a:lnTo>
                    <a:pt x="300" y="170"/>
                  </a:lnTo>
                  <a:lnTo>
                    <a:pt x="300" y="168"/>
                  </a:lnTo>
                  <a:lnTo>
                    <a:pt x="322" y="138"/>
                  </a:lnTo>
                  <a:lnTo>
                    <a:pt x="334" y="124"/>
                  </a:lnTo>
                  <a:lnTo>
                    <a:pt x="326" y="100"/>
                  </a:lnTo>
                  <a:lnTo>
                    <a:pt x="322" y="76"/>
                  </a:lnTo>
                  <a:lnTo>
                    <a:pt x="308" y="70"/>
                  </a:lnTo>
                  <a:lnTo>
                    <a:pt x="300" y="68"/>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64" name="湖北"/>
            <p:cNvSpPr/>
            <p:nvPr/>
          </p:nvSpPr>
          <p:spPr bwMode="auto">
            <a:xfrm>
              <a:off x="5275263" y="3849688"/>
              <a:ext cx="892175" cy="558800"/>
            </a:xfrm>
            <a:custGeom>
              <a:avLst/>
              <a:gdLst>
                <a:gd name="T0" fmla="*/ 2147483646 w 488"/>
                <a:gd name="T1" fmla="*/ 2147483646 h 306"/>
                <a:gd name="T2" fmla="*/ 2147483646 w 488"/>
                <a:gd name="T3" fmla="*/ 2147483646 h 306"/>
                <a:gd name="T4" fmla="*/ 2147483646 w 488"/>
                <a:gd name="T5" fmla="*/ 2147483646 h 306"/>
                <a:gd name="T6" fmla="*/ 2147483646 w 488"/>
                <a:gd name="T7" fmla="*/ 2147483646 h 306"/>
                <a:gd name="T8" fmla="*/ 2147483646 w 488"/>
                <a:gd name="T9" fmla="*/ 2147483646 h 306"/>
                <a:gd name="T10" fmla="*/ 2147483646 w 488"/>
                <a:gd name="T11" fmla="*/ 2147483646 h 306"/>
                <a:gd name="T12" fmla="*/ 2147483646 w 488"/>
                <a:gd name="T13" fmla="*/ 2147483646 h 306"/>
                <a:gd name="T14" fmla="*/ 2147483646 w 488"/>
                <a:gd name="T15" fmla="*/ 2147483646 h 306"/>
                <a:gd name="T16" fmla="*/ 2147483646 w 488"/>
                <a:gd name="T17" fmla="*/ 2147483646 h 306"/>
                <a:gd name="T18" fmla="*/ 2147483646 w 488"/>
                <a:gd name="T19" fmla="*/ 2147483646 h 306"/>
                <a:gd name="T20" fmla="*/ 2147483646 w 488"/>
                <a:gd name="T21" fmla="*/ 2147483646 h 306"/>
                <a:gd name="T22" fmla="*/ 2147483646 w 488"/>
                <a:gd name="T23" fmla="*/ 2147483646 h 306"/>
                <a:gd name="T24" fmla="*/ 2147483646 w 488"/>
                <a:gd name="T25" fmla="*/ 2147483646 h 306"/>
                <a:gd name="T26" fmla="*/ 2147483646 w 488"/>
                <a:gd name="T27" fmla="*/ 2147483646 h 306"/>
                <a:gd name="T28" fmla="*/ 2147483646 w 488"/>
                <a:gd name="T29" fmla="*/ 2147483646 h 306"/>
                <a:gd name="T30" fmla="*/ 2147483646 w 488"/>
                <a:gd name="T31" fmla="*/ 2147483646 h 306"/>
                <a:gd name="T32" fmla="*/ 2147483646 w 488"/>
                <a:gd name="T33" fmla="*/ 2147483646 h 306"/>
                <a:gd name="T34" fmla="*/ 2147483646 w 488"/>
                <a:gd name="T35" fmla="*/ 2147483646 h 306"/>
                <a:gd name="T36" fmla="*/ 2147483646 w 488"/>
                <a:gd name="T37" fmla="*/ 2147483646 h 306"/>
                <a:gd name="T38" fmla="*/ 2147483646 w 488"/>
                <a:gd name="T39" fmla="*/ 2147483646 h 306"/>
                <a:gd name="T40" fmla="*/ 2147483646 w 488"/>
                <a:gd name="T41" fmla="*/ 2147483646 h 306"/>
                <a:gd name="T42" fmla="*/ 2147483646 w 488"/>
                <a:gd name="T43" fmla="*/ 2147483646 h 306"/>
                <a:gd name="T44" fmla="*/ 2147483646 w 488"/>
                <a:gd name="T45" fmla="*/ 2147483646 h 306"/>
                <a:gd name="T46" fmla="*/ 2147483646 w 488"/>
                <a:gd name="T47" fmla="*/ 2147483646 h 306"/>
                <a:gd name="T48" fmla="*/ 2147483646 w 488"/>
                <a:gd name="T49" fmla="*/ 2147483646 h 306"/>
                <a:gd name="T50" fmla="*/ 2147483646 w 488"/>
                <a:gd name="T51" fmla="*/ 2147483646 h 306"/>
                <a:gd name="T52" fmla="*/ 2147483646 w 488"/>
                <a:gd name="T53" fmla="*/ 2147483646 h 306"/>
                <a:gd name="T54" fmla="*/ 2147483646 w 488"/>
                <a:gd name="T55" fmla="*/ 2147483646 h 306"/>
                <a:gd name="T56" fmla="*/ 2147483646 w 488"/>
                <a:gd name="T57" fmla="*/ 2147483646 h 306"/>
                <a:gd name="T58" fmla="*/ 2147483646 w 488"/>
                <a:gd name="T59" fmla="*/ 2147483646 h 306"/>
                <a:gd name="T60" fmla="*/ 2147483646 w 488"/>
                <a:gd name="T61" fmla="*/ 2147483646 h 306"/>
                <a:gd name="T62" fmla="*/ 2147483646 w 488"/>
                <a:gd name="T63" fmla="*/ 2147483646 h 306"/>
                <a:gd name="T64" fmla="*/ 2147483646 w 488"/>
                <a:gd name="T65" fmla="*/ 2147483646 h 306"/>
                <a:gd name="T66" fmla="*/ 2147483646 w 488"/>
                <a:gd name="T67" fmla="*/ 2147483646 h 306"/>
                <a:gd name="T68" fmla="*/ 2147483646 w 488"/>
                <a:gd name="T69" fmla="*/ 2147483646 h 306"/>
                <a:gd name="T70" fmla="*/ 2147483646 w 488"/>
                <a:gd name="T71" fmla="*/ 2147483646 h 306"/>
                <a:gd name="T72" fmla="*/ 2147483646 w 488"/>
                <a:gd name="T73" fmla="*/ 2147483646 h 306"/>
                <a:gd name="T74" fmla="*/ 2147483646 w 488"/>
                <a:gd name="T75" fmla="*/ 2147483646 h 306"/>
                <a:gd name="T76" fmla="*/ 2147483646 w 488"/>
                <a:gd name="T77" fmla="*/ 2147483646 h 306"/>
                <a:gd name="T78" fmla="*/ 2147483646 w 488"/>
                <a:gd name="T79" fmla="*/ 2147483646 h 306"/>
                <a:gd name="T80" fmla="*/ 2147483646 w 488"/>
                <a:gd name="T81" fmla="*/ 2147483646 h 306"/>
                <a:gd name="T82" fmla="*/ 2147483646 w 488"/>
                <a:gd name="T83" fmla="*/ 2147483646 h 306"/>
                <a:gd name="T84" fmla="*/ 2147483646 w 488"/>
                <a:gd name="T85" fmla="*/ 2147483646 h 306"/>
                <a:gd name="T86" fmla="*/ 2147483646 w 488"/>
                <a:gd name="T87" fmla="*/ 2147483646 h 306"/>
                <a:gd name="T88" fmla="*/ 2147483646 w 488"/>
                <a:gd name="T89" fmla="*/ 2147483646 h 306"/>
                <a:gd name="T90" fmla="*/ 2147483646 w 488"/>
                <a:gd name="T91" fmla="*/ 2147483646 h 306"/>
                <a:gd name="T92" fmla="*/ 2147483646 w 488"/>
                <a:gd name="T93" fmla="*/ 2147483646 h 306"/>
                <a:gd name="T94" fmla="*/ 2147483646 w 488"/>
                <a:gd name="T95" fmla="*/ 2147483646 h 306"/>
                <a:gd name="T96" fmla="*/ 2147483646 w 488"/>
                <a:gd name="T97" fmla="*/ 2147483646 h 306"/>
                <a:gd name="T98" fmla="*/ 2147483646 w 488"/>
                <a:gd name="T99" fmla="*/ 2147483646 h 306"/>
                <a:gd name="T100" fmla="*/ 2147483646 w 488"/>
                <a:gd name="T101" fmla="*/ 2147483646 h 306"/>
                <a:gd name="T102" fmla="*/ 2147483646 w 488"/>
                <a:gd name="T103" fmla="*/ 2147483646 h 306"/>
                <a:gd name="T104" fmla="*/ 2147483646 w 488"/>
                <a:gd name="T105" fmla="*/ 2147483646 h 306"/>
                <a:gd name="T106" fmla="*/ 2147483646 w 488"/>
                <a:gd name="T107" fmla="*/ 2147483646 h 306"/>
                <a:gd name="T108" fmla="*/ 2147483646 w 488"/>
                <a:gd name="T109" fmla="*/ 2147483646 h 306"/>
                <a:gd name="T110" fmla="*/ 2147483646 w 488"/>
                <a:gd name="T111" fmla="*/ 2147483646 h 306"/>
                <a:gd name="T112" fmla="*/ 2147483646 w 488"/>
                <a:gd name="T113" fmla="*/ 2147483646 h 306"/>
                <a:gd name="T114" fmla="*/ 2147483646 w 488"/>
                <a:gd name="T115" fmla="*/ 2147483646 h 3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8" h="306">
                  <a:moveTo>
                    <a:pt x="62" y="2"/>
                  </a:moveTo>
                  <a:lnTo>
                    <a:pt x="60" y="4"/>
                  </a:lnTo>
                  <a:lnTo>
                    <a:pt x="64" y="10"/>
                  </a:lnTo>
                  <a:lnTo>
                    <a:pt x="86" y="24"/>
                  </a:lnTo>
                  <a:lnTo>
                    <a:pt x="100" y="38"/>
                  </a:lnTo>
                  <a:lnTo>
                    <a:pt x="98" y="40"/>
                  </a:lnTo>
                  <a:lnTo>
                    <a:pt x="90" y="50"/>
                  </a:lnTo>
                  <a:lnTo>
                    <a:pt x="88" y="50"/>
                  </a:lnTo>
                  <a:lnTo>
                    <a:pt x="88" y="52"/>
                  </a:lnTo>
                  <a:lnTo>
                    <a:pt x="74" y="52"/>
                  </a:lnTo>
                  <a:lnTo>
                    <a:pt x="66" y="54"/>
                  </a:lnTo>
                  <a:lnTo>
                    <a:pt x="60" y="58"/>
                  </a:lnTo>
                  <a:lnTo>
                    <a:pt x="64" y="66"/>
                  </a:lnTo>
                  <a:lnTo>
                    <a:pt x="64" y="74"/>
                  </a:lnTo>
                  <a:lnTo>
                    <a:pt x="72" y="86"/>
                  </a:lnTo>
                  <a:lnTo>
                    <a:pt x="72" y="108"/>
                  </a:lnTo>
                  <a:lnTo>
                    <a:pt x="78" y="110"/>
                  </a:lnTo>
                  <a:lnTo>
                    <a:pt x="88" y="114"/>
                  </a:lnTo>
                  <a:lnTo>
                    <a:pt x="90" y="114"/>
                  </a:lnTo>
                  <a:lnTo>
                    <a:pt x="92" y="116"/>
                  </a:lnTo>
                  <a:lnTo>
                    <a:pt x="102" y="130"/>
                  </a:lnTo>
                  <a:lnTo>
                    <a:pt x="108" y="146"/>
                  </a:lnTo>
                  <a:lnTo>
                    <a:pt x="108" y="156"/>
                  </a:lnTo>
                  <a:lnTo>
                    <a:pt x="106" y="164"/>
                  </a:lnTo>
                  <a:lnTo>
                    <a:pt x="104" y="170"/>
                  </a:lnTo>
                  <a:lnTo>
                    <a:pt x="94" y="178"/>
                  </a:lnTo>
                  <a:lnTo>
                    <a:pt x="80" y="184"/>
                  </a:lnTo>
                  <a:lnTo>
                    <a:pt x="54" y="200"/>
                  </a:lnTo>
                  <a:lnTo>
                    <a:pt x="52" y="200"/>
                  </a:lnTo>
                  <a:lnTo>
                    <a:pt x="4" y="204"/>
                  </a:lnTo>
                  <a:lnTo>
                    <a:pt x="0" y="216"/>
                  </a:lnTo>
                  <a:lnTo>
                    <a:pt x="8" y="232"/>
                  </a:lnTo>
                  <a:lnTo>
                    <a:pt x="8" y="234"/>
                  </a:lnTo>
                  <a:lnTo>
                    <a:pt x="12" y="254"/>
                  </a:lnTo>
                  <a:lnTo>
                    <a:pt x="38" y="286"/>
                  </a:lnTo>
                  <a:lnTo>
                    <a:pt x="40" y="286"/>
                  </a:lnTo>
                  <a:lnTo>
                    <a:pt x="50" y="306"/>
                  </a:lnTo>
                  <a:lnTo>
                    <a:pt x="52" y="302"/>
                  </a:lnTo>
                  <a:lnTo>
                    <a:pt x="60" y="278"/>
                  </a:lnTo>
                  <a:lnTo>
                    <a:pt x="60" y="276"/>
                  </a:lnTo>
                  <a:lnTo>
                    <a:pt x="76" y="256"/>
                  </a:lnTo>
                  <a:lnTo>
                    <a:pt x="78" y="254"/>
                  </a:lnTo>
                  <a:lnTo>
                    <a:pt x="98" y="246"/>
                  </a:lnTo>
                  <a:lnTo>
                    <a:pt x="100" y="246"/>
                  </a:lnTo>
                  <a:lnTo>
                    <a:pt x="112" y="254"/>
                  </a:lnTo>
                  <a:lnTo>
                    <a:pt x="128" y="252"/>
                  </a:lnTo>
                  <a:lnTo>
                    <a:pt x="124" y="224"/>
                  </a:lnTo>
                  <a:lnTo>
                    <a:pt x="126" y="222"/>
                  </a:lnTo>
                  <a:lnTo>
                    <a:pt x="142" y="222"/>
                  </a:lnTo>
                  <a:lnTo>
                    <a:pt x="158" y="222"/>
                  </a:lnTo>
                  <a:lnTo>
                    <a:pt x="160" y="222"/>
                  </a:lnTo>
                  <a:lnTo>
                    <a:pt x="192" y="238"/>
                  </a:lnTo>
                  <a:lnTo>
                    <a:pt x="218" y="242"/>
                  </a:lnTo>
                  <a:lnTo>
                    <a:pt x="220" y="242"/>
                  </a:lnTo>
                  <a:lnTo>
                    <a:pt x="228" y="250"/>
                  </a:lnTo>
                  <a:lnTo>
                    <a:pt x="242" y="254"/>
                  </a:lnTo>
                  <a:lnTo>
                    <a:pt x="250" y="262"/>
                  </a:lnTo>
                  <a:lnTo>
                    <a:pt x="254" y="264"/>
                  </a:lnTo>
                  <a:lnTo>
                    <a:pt x="264" y="256"/>
                  </a:lnTo>
                  <a:lnTo>
                    <a:pt x="264" y="254"/>
                  </a:lnTo>
                  <a:lnTo>
                    <a:pt x="276" y="244"/>
                  </a:lnTo>
                  <a:lnTo>
                    <a:pt x="284" y="230"/>
                  </a:lnTo>
                  <a:lnTo>
                    <a:pt x="296" y="238"/>
                  </a:lnTo>
                  <a:lnTo>
                    <a:pt x="296" y="240"/>
                  </a:lnTo>
                  <a:lnTo>
                    <a:pt x="300" y="250"/>
                  </a:lnTo>
                  <a:lnTo>
                    <a:pt x="300" y="252"/>
                  </a:lnTo>
                  <a:lnTo>
                    <a:pt x="298" y="258"/>
                  </a:lnTo>
                  <a:lnTo>
                    <a:pt x="300" y="260"/>
                  </a:lnTo>
                  <a:lnTo>
                    <a:pt x="308" y="256"/>
                  </a:lnTo>
                  <a:lnTo>
                    <a:pt x="318" y="246"/>
                  </a:lnTo>
                  <a:lnTo>
                    <a:pt x="328" y="246"/>
                  </a:lnTo>
                  <a:lnTo>
                    <a:pt x="330" y="246"/>
                  </a:lnTo>
                  <a:lnTo>
                    <a:pt x="336" y="250"/>
                  </a:lnTo>
                  <a:lnTo>
                    <a:pt x="342" y="258"/>
                  </a:lnTo>
                  <a:lnTo>
                    <a:pt x="342" y="260"/>
                  </a:lnTo>
                  <a:lnTo>
                    <a:pt x="342" y="264"/>
                  </a:lnTo>
                  <a:lnTo>
                    <a:pt x="340" y="282"/>
                  </a:lnTo>
                  <a:lnTo>
                    <a:pt x="346" y="290"/>
                  </a:lnTo>
                  <a:lnTo>
                    <a:pt x="348" y="290"/>
                  </a:lnTo>
                  <a:lnTo>
                    <a:pt x="360" y="278"/>
                  </a:lnTo>
                  <a:lnTo>
                    <a:pt x="372" y="268"/>
                  </a:lnTo>
                  <a:lnTo>
                    <a:pt x="380" y="262"/>
                  </a:lnTo>
                  <a:lnTo>
                    <a:pt x="388" y="260"/>
                  </a:lnTo>
                  <a:lnTo>
                    <a:pt x="408" y="260"/>
                  </a:lnTo>
                  <a:lnTo>
                    <a:pt x="414" y="250"/>
                  </a:lnTo>
                  <a:lnTo>
                    <a:pt x="430" y="242"/>
                  </a:lnTo>
                  <a:lnTo>
                    <a:pt x="432" y="242"/>
                  </a:lnTo>
                  <a:lnTo>
                    <a:pt x="452" y="240"/>
                  </a:lnTo>
                  <a:lnTo>
                    <a:pt x="474" y="228"/>
                  </a:lnTo>
                  <a:lnTo>
                    <a:pt x="488" y="228"/>
                  </a:lnTo>
                  <a:lnTo>
                    <a:pt x="484" y="222"/>
                  </a:lnTo>
                  <a:lnTo>
                    <a:pt x="486" y="220"/>
                  </a:lnTo>
                  <a:lnTo>
                    <a:pt x="488" y="216"/>
                  </a:lnTo>
                  <a:lnTo>
                    <a:pt x="460" y="154"/>
                  </a:lnTo>
                  <a:lnTo>
                    <a:pt x="460" y="152"/>
                  </a:lnTo>
                  <a:lnTo>
                    <a:pt x="458" y="150"/>
                  </a:lnTo>
                  <a:lnTo>
                    <a:pt x="472" y="134"/>
                  </a:lnTo>
                  <a:lnTo>
                    <a:pt x="468" y="130"/>
                  </a:lnTo>
                  <a:lnTo>
                    <a:pt x="446" y="126"/>
                  </a:lnTo>
                  <a:lnTo>
                    <a:pt x="444" y="126"/>
                  </a:lnTo>
                  <a:lnTo>
                    <a:pt x="444" y="124"/>
                  </a:lnTo>
                  <a:lnTo>
                    <a:pt x="430" y="110"/>
                  </a:lnTo>
                  <a:lnTo>
                    <a:pt x="430" y="106"/>
                  </a:lnTo>
                  <a:lnTo>
                    <a:pt x="428" y="108"/>
                  </a:lnTo>
                  <a:lnTo>
                    <a:pt x="416" y="100"/>
                  </a:lnTo>
                  <a:lnTo>
                    <a:pt x="408" y="108"/>
                  </a:lnTo>
                  <a:lnTo>
                    <a:pt x="400" y="114"/>
                  </a:lnTo>
                  <a:lnTo>
                    <a:pt x="394" y="114"/>
                  </a:lnTo>
                  <a:lnTo>
                    <a:pt x="388" y="110"/>
                  </a:lnTo>
                  <a:lnTo>
                    <a:pt x="382" y="104"/>
                  </a:lnTo>
                  <a:lnTo>
                    <a:pt x="372" y="94"/>
                  </a:lnTo>
                  <a:lnTo>
                    <a:pt x="366" y="86"/>
                  </a:lnTo>
                  <a:lnTo>
                    <a:pt x="362" y="86"/>
                  </a:lnTo>
                  <a:lnTo>
                    <a:pt x="352" y="90"/>
                  </a:lnTo>
                  <a:lnTo>
                    <a:pt x="334" y="94"/>
                  </a:lnTo>
                  <a:lnTo>
                    <a:pt x="328" y="94"/>
                  </a:lnTo>
                  <a:lnTo>
                    <a:pt x="324" y="94"/>
                  </a:lnTo>
                  <a:lnTo>
                    <a:pt x="322" y="90"/>
                  </a:lnTo>
                  <a:lnTo>
                    <a:pt x="320" y="84"/>
                  </a:lnTo>
                  <a:lnTo>
                    <a:pt x="320" y="70"/>
                  </a:lnTo>
                  <a:lnTo>
                    <a:pt x="322" y="60"/>
                  </a:lnTo>
                  <a:lnTo>
                    <a:pt x="320" y="54"/>
                  </a:lnTo>
                  <a:lnTo>
                    <a:pt x="216" y="50"/>
                  </a:lnTo>
                  <a:lnTo>
                    <a:pt x="202" y="44"/>
                  </a:lnTo>
                  <a:lnTo>
                    <a:pt x="194" y="38"/>
                  </a:lnTo>
                  <a:lnTo>
                    <a:pt x="178" y="34"/>
                  </a:lnTo>
                  <a:lnTo>
                    <a:pt x="172" y="30"/>
                  </a:lnTo>
                  <a:lnTo>
                    <a:pt x="164" y="24"/>
                  </a:lnTo>
                  <a:lnTo>
                    <a:pt x="144" y="0"/>
                  </a:lnTo>
                  <a:lnTo>
                    <a:pt x="132" y="10"/>
                  </a:lnTo>
                  <a:lnTo>
                    <a:pt x="116" y="4"/>
                  </a:lnTo>
                  <a:lnTo>
                    <a:pt x="74" y="6"/>
                  </a:lnTo>
                  <a:lnTo>
                    <a:pt x="62" y="2"/>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65" name="广东"/>
            <p:cNvSpPr/>
            <p:nvPr/>
          </p:nvSpPr>
          <p:spPr bwMode="auto">
            <a:xfrm>
              <a:off x="5472113" y="4876800"/>
              <a:ext cx="928687" cy="735013"/>
            </a:xfrm>
            <a:custGeom>
              <a:avLst/>
              <a:gdLst>
                <a:gd name="T0" fmla="*/ 2147483646 w 508"/>
                <a:gd name="T1" fmla="*/ 2147483646 h 402"/>
                <a:gd name="T2" fmla="*/ 2147483646 w 508"/>
                <a:gd name="T3" fmla="*/ 2147483646 h 402"/>
                <a:gd name="T4" fmla="*/ 2147483646 w 508"/>
                <a:gd name="T5" fmla="*/ 2147483646 h 402"/>
                <a:gd name="T6" fmla="*/ 2147483646 w 508"/>
                <a:gd name="T7" fmla="*/ 2147483646 h 402"/>
                <a:gd name="T8" fmla="*/ 2147483646 w 508"/>
                <a:gd name="T9" fmla="*/ 2147483646 h 402"/>
                <a:gd name="T10" fmla="*/ 2147483646 w 508"/>
                <a:gd name="T11" fmla="*/ 2147483646 h 402"/>
                <a:gd name="T12" fmla="*/ 2147483646 w 508"/>
                <a:gd name="T13" fmla="*/ 2147483646 h 402"/>
                <a:gd name="T14" fmla="*/ 2147483646 w 508"/>
                <a:gd name="T15" fmla="*/ 2147483646 h 402"/>
                <a:gd name="T16" fmla="*/ 2147483646 w 508"/>
                <a:gd name="T17" fmla="*/ 2147483646 h 402"/>
                <a:gd name="T18" fmla="*/ 2147483646 w 508"/>
                <a:gd name="T19" fmla="*/ 2147483646 h 402"/>
                <a:gd name="T20" fmla="*/ 2147483646 w 508"/>
                <a:gd name="T21" fmla="*/ 2147483646 h 402"/>
                <a:gd name="T22" fmla="*/ 2147483646 w 508"/>
                <a:gd name="T23" fmla="*/ 2147483646 h 402"/>
                <a:gd name="T24" fmla="*/ 2147483646 w 508"/>
                <a:gd name="T25" fmla="*/ 2147483646 h 402"/>
                <a:gd name="T26" fmla="*/ 2147483646 w 508"/>
                <a:gd name="T27" fmla="*/ 2147483646 h 402"/>
                <a:gd name="T28" fmla="*/ 2147483646 w 508"/>
                <a:gd name="T29" fmla="*/ 2147483646 h 402"/>
                <a:gd name="T30" fmla="*/ 2147483646 w 508"/>
                <a:gd name="T31" fmla="*/ 2147483646 h 402"/>
                <a:gd name="T32" fmla="*/ 2147483646 w 508"/>
                <a:gd name="T33" fmla="*/ 2147483646 h 402"/>
                <a:gd name="T34" fmla="*/ 2147483646 w 508"/>
                <a:gd name="T35" fmla="*/ 2147483646 h 402"/>
                <a:gd name="T36" fmla="*/ 2147483646 w 508"/>
                <a:gd name="T37" fmla="*/ 2147483646 h 402"/>
                <a:gd name="T38" fmla="*/ 2147483646 w 508"/>
                <a:gd name="T39" fmla="*/ 2147483646 h 402"/>
                <a:gd name="T40" fmla="*/ 2147483646 w 508"/>
                <a:gd name="T41" fmla="*/ 2147483646 h 402"/>
                <a:gd name="T42" fmla="*/ 2147483646 w 508"/>
                <a:gd name="T43" fmla="*/ 2147483646 h 402"/>
                <a:gd name="T44" fmla="*/ 2147483646 w 508"/>
                <a:gd name="T45" fmla="*/ 2147483646 h 402"/>
                <a:gd name="T46" fmla="*/ 2147483646 w 508"/>
                <a:gd name="T47" fmla="*/ 2147483646 h 402"/>
                <a:gd name="T48" fmla="*/ 2147483646 w 508"/>
                <a:gd name="T49" fmla="*/ 2147483646 h 402"/>
                <a:gd name="T50" fmla="*/ 2147483646 w 508"/>
                <a:gd name="T51" fmla="*/ 2147483646 h 402"/>
                <a:gd name="T52" fmla="*/ 2147483646 w 508"/>
                <a:gd name="T53" fmla="*/ 2147483646 h 402"/>
                <a:gd name="T54" fmla="*/ 2147483646 w 508"/>
                <a:gd name="T55" fmla="*/ 2147483646 h 402"/>
                <a:gd name="T56" fmla="*/ 2147483646 w 508"/>
                <a:gd name="T57" fmla="*/ 2147483646 h 402"/>
                <a:gd name="T58" fmla="*/ 2147483646 w 508"/>
                <a:gd name="T59" fmla="*/ 2147483646 h 402"/>
                <a:gd name="T60" fmla="*/ 2147483646 w 508"/>
                <a:gd name="T61" fmla="*/ 2147483646 h 402"/>
                <a:gd name="T62" fmla="*/ 2147483646 w 508"/>
                <a:gd name="T63" fmla="*/ 2147483646 h 402"/>
                <a:gd name="T64" fmla="*/ 2147483646 w 508"/>
                <a:gd name="T65" fmla="*/ 2147483646 h 402"/>
                <a:gd name="T66" fmla="*/ 2147483646 w 508"/>
                <a:gd name="T67" fmla="*/ 2147483646 h 402"/>
                <a:gd name="T68" fmla="*/ 2147483646 w 508"/>
                <a:gd name="T69" fmla="*/ 2147483646 h 402"/>
                <a:gd name="T70" fmla="*/ 2147483646 w 508"/>
                <a:gd name="T71" fmla="*/ 2147483646 h 402"/>
                <a:gd name="T72" fmla="*/ 2147483646 w 508"/>
                <a:gd name="T73" fmla="*/ 2147483646 h 402"/>
                <a:gd name="T74" fmla="*/ 2147483646 w 508"/>
                <a:gd name="T75" fmla="*/ 2147483646 h 402"/>
                <a:gd name="T76" fmla="*/ 2147483646 w 508"/>
                <a:gd name="T77" fmla="*/ 2147483646 h 402"/>
                <a:gd name="T78" fmla="*/ 2147483646 w 508"/>
                <a:gd name="T79" fmla="*/ 2147483646 h 402"/>
                <a:gd name="T80" fmla="*/ 2147483646 w 508"/>
                <a:gd name="T81" fmla="*/ 2147483646 h 402"/>
                <a:gd name="T82" fmla="*/ 2147483646 w 508"/>
                <a:gd name="T83" fmla="*/ 2147483646 h 402"/>
                <a:gd name="T84" fmla="*/ 2147483646 w 508"/>
                <a:gd name="T85" fmla="*/ 2147483646 h 402"/>
                <a:gd name="T86" fmla="*/ 2147483646 w 508"/>
                <a:gd name="T87" fmla="*/ 2147483646 h 402"/>
                <a:gd name="T88" fmla="*/ 2147483646 w 508"/>
                <a:gd name="T89" fmla="*/ 2147483646 h 402"/>
                <a:gd name="T90" fmla="*/ 2147483646 w 508"/>
                <a:gd name="T91" fmla="*/ 2147483646 h 402"/>
                <a:gd name="T92" fmla="*/ 2147483646 w 508"/>
                <a:gd name="T93" fmla="*/ 2147483646 h 402"/>
                <a:gd name="T94" fmla="*/ 2147483646 w 508"/>
                <a:gd name="T95" fmla="*/ 2147483646 h 402"/>
                <a:gd name="T96" fmla="*/ 2147483646 w 508"/>
                <a:gd name="T97" fmla="*/ 2147483646 h 402"/>
                <a:gd name="T98" fmla="*/ 2147483646 w 508"/>
                <a:gd name="T99" fmla="*/ 2147483646 h 402"/>
                <a:gd name="T100" fmla="*/ 2147483646 w 508"/>
                <a:gd name="T101" fmla="*/ 2147483646 h 4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08" h="402">
                  <a:moveTo>
                    <a:pt x="476" y="138"/>
                  </a:moveTo>
                  <a:lnTo>
                    <a:pt x="476" y="138"/>
                  </a:lnTo>
                  <a:lnTo>
                    <a:pt x="484" y="134"/>
                  </a:lnTo>
                  <a:lnTo>
                    <a:pt x="488" y="130"/>
                  </a:lnTo>
                  <a:lnTo>
                    <a:pt x="488" y="128"/>
                  </a:lnTo>
                  <a:lnTo>
                    <a:pt x="490" y="126"/>
                  </a:lnTo>
                  <a:lnTo>
                    <a:pt x="492" y="126"/>
                  </a:lnTo>
                  <a:lnTo>
                    <a:pt x="508" y="126"/>
                  </a:lnTo>
                  <a:lnTo>
                    <a:pt x="508" y="116"/>
                  </a:lnTo>
                  <a:lnTo>
                    <a:pt x="502" y="114"/>
                  </a:lnTo>
                  <a:lnTo>
                    <a:pt x="496" y="110"/>
                  </a:lnTo>
                  <a:lnTo>
                    <a:pt x="472" y="88"/>
                  </a:lnTo>
                  <a:lnTo>
                    <a:pt x="460" y="58"/>
                  </a:lnTo>
                  <a:lnTo>
                    <a:pt x="446" y="44"/>
                  </a:lnTo>
                  <a:lnTo>
                    <a:pt x="424" y="42"/>
                  </a:lnTo>
                  <a:lnTo>
                    <a:pt x="406" y="44"/>
                  </a:lnTo>
                  <a:lnTo>
                    <a:pt x="402" y="44"/>
                  </a:lnTo>
                  <a:lnTo>
                    <a:pt x="404" y="54"/>
                  </a:lnTo>
                  <a:lnTo>
                    <a:pt x="404" y="56"/>
                  </a:lnTo>
                  <a:lnTo>
                    <a:pt x="404" y="58"/>
                  </a:lnTo>
                  <a:lnTo>
                    <a:pt x="400" y="58"/>
                  </a:lnTo>
                  <a:lnTo>
                    <a:pt x="388" y="64"/>
                  </a:lnTo>
                  <a:lnTo>
                    <a:pt x="386" y="62"/>
                  </a:lnTo>
                  <a:lnTo>
                    <a:pt x="372" y="50"/>
                  </a:lnTo>
                  <a:lnTo>
                    <a:pt x="368" y="50"/>
                  </a:lnTo>
                  <a:lnTo>
                    <a:pt x="364" y="50"/>
                  </a:lnTo>
                  <a:lnTo>
                    <a:pt x="332" y="64"/>
                  </a:lnTo>
                  <a:lnTo>
                    <a:pt x="322" y="68"/>
                  </a:lnTo>
                  <a:lnTo>
                    <a:pt x="316" y="66"/>
                  </a:lnTo>
                  <a:lnTo>
                    <a:pt x="310" y="70"/>
                  </a:lnTo>
                  <a:lnTo>
                    <a:pt x="304" y="76"/>
                  </a:lnTo>
                  <a:lnTo>
                    <a:pt x="300" y="80"/>
                  </a:lnTo>
                  <a:lnTo>
                    <a:pt x="298" y="76"/>
                  </a:lnTo>
                  <a:lnTo>
                    <a:pt x="288" y="66"/>
                  </a:lnTo>
                  <a:lnTo>
                    <a:pt x="286" y="62"/>
                  </a:lnTo>
                  <a:lnTo>
                    <a:pt x="286" y="58"/>
                  </a:lnTo>
                  <a:lnTo>
                    <a:pt x="290" y="50"/>
                  </a:lnTo>
                  <a:lnTo>
                    <a:pt x="300" y="38"/>
                  </a:lnTo>
                  <a:lnTo>
                    <a:pt x="314" y="22"/>
                  </a:lnTo>
                  <a:lnTo>
                    <a:pt x="318" y="16"/>
                  </a:lnTo>
                  <a:lnTo>
                    <a:pt x="316" y="12"/>
                  </a:lnTo>
                  <a:lnTo>
                    <a:pt x="312" y="12"/>
                  </a:lnTo>
                  <a:lnTo>
                    <a:pt x="308" y="14"/>
                  </a:lnTo>
                  <a:lnTo>
                    <a:pt x="298" y="20"/>
                  </a:lnTo>
                  <a:lnTo>
                    <a:pt x="288" y="26"/>
                  </a:lnTo>
                  <a:lnTo>
                    <a:pt x="282" y="28"/>
                  </a:lnTo>
                  <a:lnTo>
                    <a:pt x="280" y="26"/>
                  </a:lnTo>
                  <a:lnTo>
                    <a:pt x="278" y="20"/>
                  </a:lnTo>
                  <a:lnTo>
                    <a:pt x="276" y="20"/>
                  </a:lnTo>
                  <a:lnTo>
                    <a:pt x="270" y="6"/>
                  </a:lnTo>
                  <a:lnTo>
                    <a:pt x="254" y="16"/>
                  </a:lnTo>
                  <a:lnTo>
                    <a:pt x="252" y="18"/>
                  </a:lnTo>
                  <a:lnTo>
                    <a:pt x="252" y="16"/>
                  </a:lnTo>
                  <a:lnTo>
                    <a:pt x="236" y="8"/>
                  </a:lnTo>
                  <a:lnTo>
                    <a:pt x="220" y="2"/>
                  </a:lnTo>
                  <a:lnTo>
                    <a:pt x="214" y="0"/>
                  </a:lnTo>
                  <a:lnTo>
                    <a:pt x="208" y="2"/>
                  </a:lnTo>
                  <a:lnTo>
                    <a:pt x="204" y="6"/>
                  </a:lnTo>
                  <a:lnTo>
                    <a:pt x="198" y="12"/>
                  </a:lnTo>
                  <a:lnTo>
                    <a:pt x="204" y="24"/>
                  </a:lnTo>
                  <a:lnTo>
                    <a:pt x="210" y="38"/>
                  </a:lnTo>
                  <a:lnTo>
                    <a:pt x="210" y="44"/>
                  </a:lnTo>
                  <a:lnTo>
                    <a:pt x="210" y="48"/>
                  </a:lnTo>
                  <a:lnTo>
                    <a:pt x="208" y="52"/>
                  </a:lnTo>
                  <a:lnTo>
                    <a:pt x="204" y="54"/>
                  </a:lnTo>
                  <a:lnTo>
                    <a:pt x="200" y="54"/>
                  </a:lnTo>
                  <a:lnTo>
                    <a:pt x="194" y="54"/>
                  </a:lnTo>
                  <a:lnTo>
                    <a:pt x="188" y="50"/>
                  </a:lnTo>
                  <a:lnTo>
                    <a:pt x="182" y="46"/>
                  </a:lnTo>
                  <a:lnTo>
                    <a:pt x="164" y="36"/>
                  </a:lnTo>
                  <a:lnTo>
                    <a:pt x="156" y="32"/>
                  </a:lnTo>
                  <a:lnTo>
                    <a:pt x="156" y="34"/>
                  </a:lnTo>
                  <a:lnTo>
                    <a:pt x="156" y="52"/>
                  </a:lnTo>
                  <a:lnTo>
                    <a:pt x="144" y="66"/>
                  </a:lnTo>
                  <a:lnTo>
                    <a:pt x="144" y="80"/>
                  </a:lnTo>
                  <a:lnTo>
                    <a:pt x="148" y="94"/>
                  </a:lnTo>
                  <a:lnTo>
                    <a:pt x="150" y="94"/>
                  </a:lnTo>
                  <a:lnTo>
                    <a:pt x="140" y="108"/>
                  </a:lnTo>
                  <a:lnTo>
                    <a:pt x="136" y="120"/>
                  </a:lnTo>
                  <a:lnTo>
                    <a:pt x="136" y="122"/>
                  </a:lnTo>
                  <a:lnTo>
                    <a:pt x="124" y="134"/>
                  </a:lnTo>
                  <a:lnTo>
                    <a:pt x="104" y="180"/>
                  </a:lnTo>
                  <a:lnTo>
                    <a:pt x="104" y="204"/>
                  </a:lnTo>
                  <a:lnTo>
                    <a:pt x="60" y="230"/>
                  </a:lnTo>
                  <a:lnTo>
                    <a:pt x="58" y="234"/>
                  </a:lnTo>
                  <a:lnTo>
                    <a:pt x="64" y="248"/>
                  </a:lnTo>
                  <a:lnTo>
                    <a:pt x="60" y="266"/>
                  </a:lnTo>
                  <a:lnTo>
                    <a:pt x="42" y="264"/>
                  </a:lnTo>
                  <a:lnTo>
                    <a:pt x="38" y="284"/>
                  </a:lnTo>
                  <a:lnTo>
                    <a:pt x="16" y="284"/>
                  </a:lnTo>
                  <a:lnTo>
                    <a:pt x="10" y="292"/>
                  </a:lnTo>
                  <a:lnTo>
                    <a:pt x="4" y="306"/>
                  </a:lnTo>
                  <a:lnTo>
                    <a:pt x="0" y="356"/>
                  </a:lnTo>
                  <a:lnTo>
                    <a:pt x="4" y="368"/>
                  </a:lnTo>
                  <a:lnTo>
                    <a:pt x="6" y="368"/>
                  </a:lnTo>
                  <a:lnTo>
                    <a:pt x="6" y="380"/>
                  </a:lnTo>
                  <a:lnTo>
                    <a:pt x="16" y="392"/>
                  </a:lnTo>
                  <a:lnTo>
                    <a:pt x="16" y="402"/>
                  </a:lnTo>
                  <a:lnTo>
                    <a:pt x="42" y="400"/>
                  </a:lnTo>
                  <a:lnTo>
                    <a:pt x="44" y="398"/>
                  </a:lnTo>
                  <a:lnTo>
                    <a:pt x="44" y="396"/>
                  </a:lnTo>
                  <a:lnTo>
                    <a:pt x="52" y="388"/>
                  </a:lnTo>
                  <a:lnTo>
                    <a:pt x="36" y="372"/>
                  </a:lnTo>
                  <a:lnTo>
                    <a:pt x="34" y="372"/>
                  </a:lnTo>
                  <a:lnTo>
                    <a:pt x="24" y="364"/>
                  </a:lnTo>
                  <a:lnTo>
                    <a:pt x="24" y="362"/>
                  </a:lnTo>
                  <a:lnTo>
                    <a:pt x="24" y="346"/>
                  </a:lnTo>
                  <a:lnTo>
                    <a:pt x="36" y="346"/>
                  </a:lnTo>
                  <a:lnTo>
                    <a:pt x="38" y="340"/>
                  </a:lnTo>
                  <a:lnTo>
                    <a:pt x="32" y="324"/>
                  </a:lnTo>
                  <a:lnTo>
                    <a:pt x="64" y="324"/>
                  </a:lnTo>
                  <a:lnTo>
                    <a:pt x="120" y="298"/>
                  </a:lnTo>
                  <a:lnTo>
                    <a:pt x="126" y="286"/>
                  </a:lnTo>
                  <a:lnTo>
                    <a:pt x="128" y="282"/>
                  </a:lnTo>
                  <a:lnTo>
                    <a:pt x="140" y="288"/>
                  </a:lnTo>
                  <a:lnTo>
                    <a:pt x="140" y="290"/>
                  </a:lnTo>
                  <a:lnTo>
                    <a:pt x="146" y="296"/>
                  </a:lnTo>
                  <a:lnTo>
                    <a:pt x="152" y="294"/>
                  </a:lnTo>
                  <a:lnTo>
                    <a:pt x="150" y="282"/>
                  </a:lnTo>
                  <a:lnTo>
                    <a:pt x="168" y="282"/>
                  </a:lnTo>
                  <a:lnTo>
                    <a:pt x="186" y="286"/>
                  </a:lnTo>
                  <a:lnTo>
                    <a:pt x="192" y="274"/>
                  </a:lnTo>
                  <a:lnTo>
                    <a:pt x="194" y="272"/>
                  </a:lnTo>
                  <a:lnTo>
                    <a:pt x="196" y="272"/>
                  </a:lnTo>
                  <a:lnTo>
                    <a:pt x="214" y="266"/>
                  </a:lnTo>
                  <a:lnTo>
                    <a:pt x="218" y="238"/>
                  </a:lnTo>
                  <a:lnTo>
                    <a:pt x="238" y="256"/>
                  </a:lnTo>
                  <a:lnTo>
                    <a:pt x="246" y="256"/>
                  </a:lnTo>
                  <a:lnTo>
                    <a:pt x="250" y="252"/>
                  </a:lnTo>
                  <a:lnTo>
                    <a:pt x="248" y="192"/>
                  </a:lnTo>
                  <a:lnTo>
                    <a:pt x="248" y="190"/>
                  </a:lnTo>
                  <a:lnTo>
                    <a:pt x="248" y="186"/>
                  </a:lnTo>
                  <a:lnTo>
                    <a:pt x="260" y="188"/>
                  </a:lnTo>
                  <a:lnTo>
                    <a:pt x="262" y="188"/>
                  </a:lnTo>
                  <a:lnTo>
                    <a:pt x="264" y="190"/>
                  </a:lnTo>
                  <a:lnTo>
                    <a:pt x="286" y="230"/>
                  </a:lnTo>
                  <a:lnTo>
                    <a:pt x="312" y="226"/>
                  </a:lnTo>
                  <a:lnTo>
                    <a:pt x="318" y="224"/>
                  </a:lnTo>
                  <a:lnTo>
                    <a:pt x="322" y="216"/>
                  </a:lnTo>
                  <a:lnTo>
                    <a:pt x="314" y="208"/>
                  </a:lnTo>
                  <a:lnTo>
                    <a:pt x="312" y="206"/>
                  </a:lnTo>
                  <a:lnTo>
                    <a:pt x="330" y="200"/>
                  </a:lnTo>
                  <a:lnTo>
                    <a:pt x="332" y="198"/>
                  </a:lnTo>
                  <a:lnTo>
                    <a:pt x="340" y="206"/>
                  </a:lnTo>
                  <a:lnTo>
                    <a:pt x="346" y="202"/>
                  </a:lnTo>
                  <a:lnTo>
                    <a:pt x="346" y="190"/>
                  </a:lnTo>
                  <a:lnTo>
                    <a:pt x="350" y="190"/>
                  </a:lnTo>
                  <a:lnTo>
                    <a:pt x="364" y="190"/>
                  </a:lnTo>
                  <a:lnTo>
                    <a:pt x="370" y="192"/>
                  </a:lnTo>
                  <a:lnTo>
                    <a:pt x="376" y="194"/>
                  </a:lnTo>
                  <a:lnTo>
                    <a:pt x="382" y="198"/>
                  </a:lnTo>
                  <a:lnTo>
                    <a:pt x="386" y="202"/>
                  </a:lnTo>
                  <a:lnTo>
                    <a:pt x="388" y="206"/>
                  </a:lnTo>
                  <a:lnTo>
                    <a:pt x="392" y="186"/>
                  </a:lnTo>
                  <a:lnTo>
                    <a:pt x="396" y="184"/>
                  </a:lnTo>
                  <a:lnTo>
                    <a:pt x="400" y="182"/>
                  </a:lnTo>
                  <a:lnTo>
                    <a:pt x="406" y="182"/>
                  </a:lnTo>
                  <a:lnTo>
                    <a:pt x="412" y="184"/>
                  </a:lnTo>
                  <a:lnTo>
                    <a:pt x="414" y="186"/>
                  </a:lnTo>
                  <a:lnTo>
                    <a:pt x="414" y="188"/>
                  </a:lnTo>
                  <a:lnTo>
                    <a:pt x="418" y="188"/>
                  </a:lnTo>
                  <a:lnTo>
                    <a:pt x="432" y="180"/>
                  </a:lnTo>
                  <a:lnTo>
                    <a:pt x="460" y="160"/>
                  </a:lnTo>
                  <a:lnTo>
                    <a:pt x="460" y="152"/>
                  </a:lnTo>
                  <a:lnTo>
                    <a:pt x="464" y="146"/>
                  </a:lnTo>
                  <a:lnTo>
                    <a:pt x="470" y="140"/>
                  </a:lnTo>
                  <a:lnTo>
                    <a:pt x="476" y="138"/>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66" name="江西"/>
            <p:cNvSpPr/>
            <p:nvPr/>
          </p:nvSpPr>
          <p:spPr bwMode="auto">
            <a:xfrm>
              <a:off x="5911850" y="4240213"/>
              <a:ext cx="555625" cy="757237"/>
            </a:xfrm>
            <a:custGeom>
              <a:avLst/>
              <a:gdLst>
                <a:gd name="T0" fmla="*/ 2147483646 w 304"/>
                <a:gd name="T1" fmla="*/ 0 h 414"/>
                <a:gd name="T2" fmla="*/ 2147483646 w 304"/>
                <a:gd name="T3" fmla="*/ 2147483646 h 414"/>
                <a:gd name="T4" fmla="*/ 2147483646 w 304"/>
                <a:gd name="T5" fmla="*/ 2147483646 h 414"/>
                <a:gd name="T6" fmla="*/ 2147483646 w 304"/>
                <a:gd name="T7" fmla="*/ 2147483646 h 414"/>
                <a:gd name="T8" fmla="*/ 2147483646 w 304"/>
                <a:gd name="T9" fmla="*/ 2147483646 h 414"/>
                <a:gd name="T10" fmla="*/ 2147483646 w 304"/>
                <a:gd name="T11" fmla="*/ 2147483646 h 414"/>
                <a:gd name="T12" fmla="*/ 2147483646 w 304"/>
                <a:gd name="T13" fmla="*/ 2147483646 h 414"/>
                <a:gd name="T14" fmla="*/ 2147483646 w 304"/>
                <a:gd name="T15" fmla="*/ 2147483646 h 414"/>
                <a:gd name="T16" fmla="*/ 2147483646 w 304"/>
                <a:gd name="T17" fmla="*/ 2147483646 h 414"/>
                <a:gd name="T18" fmla="*/ 2147483646 w 304"/>
                <a:gd name="T19" fmla="*/ 2147483646 h 414"/>
                <a:gd name="T20" fmla="*/ 2147483646 w 304"/>
                <a:gd name="T21" fmla="*/ 2147483646 h 414"/>
                <a:gd name="T22" fmla="*/ 2147483646 w 304"/>
                <a:gd name="T23" fmla="*/ 2147483646 h 414"/>
                <a:gd name="T24" fmla="*/ 2147483646 w 304"/>
                <a:gd name="T25" fmla="*/ 2147483646 h 414"/>
                <a:gd name="T26" fmla="*/ 2147483646 w 304"/>
                <a:gd name="T27" fmla="*/ 2147483646 h 414"/>
                <a:gd name="T28" fmla="*/ 0 w 304"/>
                <a:gd name="T29" fmla="*/ 2147483646 h 414"/>
                <a:gd name="T30" fmla="*/ 2147483646 w 304"/>
                <a:gd name="T31" fmla="*/ 2147483646 h 414"/>
                <a:gd name="T32" fmla="*/ 2147483646 w 304"/>
                <a:gd name="T33" fmla="*/ 2147483646 h 414"/>
                <a:gd name="T34" fmla="*/ 2147483646 w 304"/>
                <a:gd name="T35" fmla="*/ 2147483646 h 414"/>
                <a:gd name="T36" fmla="*/ 2147483646 w 304"/>
                <a:gd name="T37" fmla="*/ 2147483646 h 414"/>
                <a:gd name="T38" fmla="*/ 2147483646 w 304"/>
                <a:gd name="T39" fmla="*/ 2147483646 h 414"/>
                <a:gd name="T40" fmla="*/ 2147483646 w 304"/>
                <a:gd name="T41" fmla="*/ 2147483646 h 414"/>
                <a:gd name="T42" fmla="*/ 2147483646 w 304"/>
                <a:gd name="T43" fmla="*/ 2147483646 h 414"/>
                <a:gd name="T44" fmla="*/ 2147483646 w 304"/>
                <a:gd name="T45" fmla="*/ 2147483646 h 414"/>
                <a:gd name="T46" fmla="*/ 2147483646 w 304"/>
                <a:gd name="T47" fmla="*/ 2147483646 h 414"/>
                <a:gd name="T48" fmla="*/ 2147483646 w 304"/>
                <a:gd name="T49" fmla="*/ 2147483646 h 414"/>
                <a:gd name="T50" fmla="*/ 2147483646 w 304"/>
                <a:gd name="T51" fmla="*/ 2147483646 h 414"/>
                <a:gd name="T52" fmla="*/ 2147483646 w 304"/>
                <a:gd name="T53" fmla="*/ 2147483646 h 414"/>
                <a:gd name="T54" fmla="*/ 2147483646 w 304"/>
                <a:gd name="T55" fmla="*/ 2147483646 h 414"/>
                <a:gd name="T56" fmla="*/ 2147483646 w 304"/>
                <a:gd name="T57" fmla="*/ 2147483646 h 414"/>
                <a:gd name="T58" fmla="*/ 2147483646 w 304"/>
                <a:gd name="T59" fmla="*/ 2147483646 h 414"/>
                <a:gd name="T60" fmla="*/ 2147483646 w 304"/>
                <a:gd name="T61" fmla="*/ 2147483646 h 414"/>
                <a:gd name="T62" fmla="*/ 2147483646 w 304"/>
                <a:gd name="T63" fmla="*/ 2147483646 h 414"/>
                <a:gd name="T64" fmla="*/ 2147483646 w 304"/>
                <a:gd name="T65" fmla="*/ 2147483646 h 414"/>
                <a:gd name="T66" fmla="*/ 2147483646 w 304"/>
                <a:gd name="T67" fmla="*/ 2147483646 h 414"/>
                <a:gd name="T68" fmla="*/ 2147483646 w 304"/>
                <a:gd name="T69" fmla="*/ 2147483646 h 414"/>
                <a:gd name="T70" fmla="*/ 2147483646 w 304"/>
                <a:gd name="T71" fmla="*/ 2147483646 h 414"/>
                <a:gd name="T72" fmla="*/ 2147483646 w 304"/>
                <a:gd name="T73" fmla="*/ 2147483646 h 414"/>
                <a:gd name="T74" fmla="*/ 2147483646 w 304"/>
                <a:gd name="T75" fmla="*/ 2147483646 h 414"/>
                <a:gd name="T76" fmla="*/ 2147483646 w 304"/>
                <a:gd name="T77" fmla="*/ 2147483646 h 414"/>
                <a:gd name="T78" fmla="*/ 2147483646 w 304"/>
                <a:gd name="T79" fmla="*/ 2147483646 h 414"/>
                <a:gd name="T80" fmla="*/ 2147483646 w 304"/>
                <a:gd name="T81" fmla="*/ 2147483646 h 414"/>
                <a:gd name="T82" fmla="*/ 2147483646 w 304"/>
                <a:gd name="T83" fmla="*/ 2147483646 h 414"/>
                <a:gd name="T84" fmla="*/ 2147483646 w 304"/>
                <a:gd name="T85" fmla="*/ 2147483646 h 414"/>
                <a:gd name="T86" fmla="*/ 2147483646 w 304"/>
                <a:gd name="T87" fmla="*/ 2147483646 h 414"/>
                <a:gd name="T88" fmla="*/ 2147483646 w 304"/>
                <a:gd name="T89" fmla="*/ 2147483646 h 414"/>
                <a:gd name="T90" fmla="*/ 2147483646 w 304"/>
                <a:gd name="T91" fmla="*/ 2147483646 h 414"/>
                <a:gd name="T92" fmla="*/ 2147483646 w 304"/>
                <a:gd name="T93" fmla="*/ 2147483646 h 414"/>
                <a:gd name="T94" fmla="*/ 2147483646 w 304"/>
                <a:gd name="T95" fmla="*/ 2147483646 h 414"/>
                <a:gd name="T96" fmla="*/ 2147483646 w 304"/>
                <a:gd name="T97" fmla="*/ 2147483646 h 414"/>
                <a:gd name="T98" fmla="*/ 2147483646 w 304"/>
                <a:gd name="T99" fmla="*/ 2147483646 h 414"/>
                <a:gd name="T100" fmla="*/ 2147483646 w 304"/>
                <a:gd name="T101" fmla="*/ 2147483646 h 414"/>
                <a:gd name="T102" fmla="*/ 2147483646 w 304"/>
                <a:gd name="T103" fmla="*/ 2147483646 h 414"/>
                <a:gd name="T104" fmla="*/ 2147483646 w 304"/>
                <a:gd name="T105" fmla="*/ 2147483646 h 414"/>
                <a:gd name="T106" fmla="*/ 2147483646 w 304"/>
                <a:gd name="T107" fmla="*/ 2147483646 h 414"/>
                <a:gd name="T108" fmla="*/ 2147483646 w 304"/>
                <a:gd name="T109" fmla="*/ 2147483646 h 414"/>
                <a:gd name="T110" fmla="*/ 2147483646 w 304"/>
                <a:gd name="T111" fmla="*/ 2147483646 h 414"/>
                <a:gd name="T112" fmla="*/ 2147483646 w 304"/>
                <a:gd name="T113" fmla="*/ 2147483646 h 414"/>
                <a:gd name="T114" fmla="*/ 2147483646 w 304"/>
                <a:gd name="T115" fmla="*/ 2147483646 h 414"/>
                <a:gd name="T116" fmla="*/ 2147483646 w 304"/>
                <a:gd name="T117" fmla="*/ 2147483646 h 4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4" h="414">
                  <a:moveTo>
                    <a:pt x="240" y="16"/>
                  </a:moveTo>
                  <a:lnTo>
                    <a:pt x="238" y="16"/>
                  </a:lnTo>
                  <a:lnTo>
                    <a:pt x="220" y="0"/>
                  </a:lnTo>
                  <a:lnTo>
                    <a:pt x="212" y="6"/>
                  </a:lnTo>
                  <a:lnTo>
                    <a:pt x="206" y="16"/>
                  </a:lnTo>
                  <a:lnTo>
                    <a:pt x="200" y="24"/>
                  </a:lnTo>
                  <a:lnTo>
                    <a:pt x="192" y="28"/>
                  </a:lnTo>
                  <a:lnTo>
                    <a:pt x="184" y="32"/>
                  </a:lnTo>
                  <a:lnTo>
                    <a:pt x="180" y="34"/>
                  </a:lnTo>
                  <a:lnTo>
                    <a:pt x="176" y="32"/>
                  </a:lnTo>
                  <a:lnTo>
                    <a:pt x="174" y="28"/>
                  </a:lnTo>
                  <a:lnTo>
                    <a:pt x="174" y="22"/>
                  </a:lnTo>
                  <a:lnTo>
                    <a:pt x="180" y="4"/>
                  </a:lnTo>
                  <a:lnTo>
                    <a:pt x="152" y="22"/>
                  </a:lnTo>
                  <a:lnTo>
                    <a:pt x="152" y="24"/>
                  </a:lnTo>
                  <a:lnTo>
                    <a:pt x="128" y="24"/>
                  </a:lnTo>
                  <a:lnTo>
                    <a:pt x="108" y="34"/>
                  </a:lnTo>
                  <a:lnTo>
                    <a:pt x="108" y="36"/>
                  </a:lnTo>
                  <a:lnTo>
                    <a:pt x="84" y="36"/>
                  </a:lnTo>
                  <a:lnTo>
                    <a:pt x="72" y="42"/>
                  </a:lnTo>
                  <a:lnTo>
                    <a:pt x="68" y="54"/>
                  </a:lnTo>
                  <a:lnTo>
                    <a:pt x="66" y="56"/>
                  </a:lnTo>
                  <a:lnTo>
                    <a:pt x="40" y="56"/>
                  </a:lnTo>
                  <a:lnTo>
                    <a:pt x="34" y="56"/>
                  </a:lnTo>
                  <a:lnTo>
                    <a:pt x="28" y="62"/>
                  </a:lnTo>
                  <a:lnTo>
                    <a:pt x="8" y="80"/>
                  </a:lnTo>
                  <a:lnTo>
                    <a:pt x="16" y="84"/>
                  </a:lnTo>
                  <a:lnTo>
                    <a:pt x="20" y="88"/>
                  </a:lnTo>
                  <a:lnTo>
                    <a:pt x="22" y="94"/>
                  </a:lnTo>
                  <a:lnTo>
                    <a:pt x="22" y="92"/>
                  </a:lnTo>
                  <a:lnTo>
                    <a:pt x="34" y="138"/>
                  </a:lnTo>
                  <a:lnTo>
                    <a:pt x="34" y="140"/>
                  </a:lnTo>
                  <a:lnTo>
                    <a:pt x="34" y="144"/>
                  </a:lnTo>
                  <a:lnTo>
                    <a:pt x="32" y="144"/>
                  </a:lnTo>
                  <a:lnTo>
                    <a:pt x="0" y="188"/>
                  </a:lnTo>
                  <a:lnTo>
                    <a:pt x="0" y="200"/>
                  </a:lnTo>
                  <a:lnTo>
                    <a:pt x="8" y="196"/>
                  </a:lnTo>
                  <a:lnTo>
                    <a:pt x="12" y="196"/>
                  </a:lnTo>
                  <a:lnTo>
                    <a:pt x="16" y="198"/>
                  </a:lnTo>
                  <a:lnTo>
                    <a:pt x="18" y="202"/>
                  </a:lnTo>
                  <a:lnTo>
                    <a:pt x="16" y="214"/>
                  </a:lnTo>
                  <a:lnTo>
                    <a:pt x="16" y="226"/>
                  </a:lnTo>
                  <a:lnTo>
                    <a:pt x="18" y="238"/>
                  </a:lnTo>
                  <a:lnTo>
                    <a:pt x="20" y="250"/>
                  </a:lnTo>
                  <a:lnTo>
                    <a:pt x="24" y="262"/>
                  </a:lnTo>
                  <a:lnTo>
                    <a:pt x="36" y="274"/>
                  </a:lnTo>
                  <a:lnTo>
                    <a:pt x="40" y="280"/>
                  </a:lnTo>
                  <a:lnTo>
                    <a:pt x="40" y="286"/>
                  </a:lnTo>
                  <a:lnTo>
                    <a:pt x="36" y="294"/>
                  </a:lnTo>
                  <a:lnTo>
                    <a:pt x="42" y="304"/>
                  </a:lnTo>
                  <a:lnTo>
                    <a:pt x="44" y="310"/>
                  </a:lnTo>
                  <a:lnTo>
                    <a:pt x="44" y="320"/>
                  </a:lnTo>
                  <a:lnTo>
                    <a:pt x="40" y="330"/>
                  </a:lnTo>
                  <a:lnTo>
                    <a:pt x="34" y="344"/>
                  </a:lnTo>
                  <a:lnTo>
                    <a:pt x="44" y="362"/>
                  </a:lnTo>
                  <a:lnTo>
                    <a:pt x="46" y="366"/>
                  </a:lnTo>
                  <a:lnTo>
                    <a:pt x="52" y="362"/>
                  </a:lnTo>
                  <a:lnTo>
                    <a:pt x="60" y="356"/>
                  </a:lnTo>
                  <a:lnTo>
                    <a:pt x="66" y="352"/>
                  </a:lnTo>
                  <a:lnTo>
                    <a:pt x="72" y="352"/>
                  </a:lnTo>
                  <a:lnTo>
                    <a:pt x="78" y="352"/>
                  </a:lnTo>
                  <a:lnTo>
                    <a:pt x="84" y="356"/>
                  </a:lnTo>
                  <a:lnTo>
                    <a:pt x="86" y="362"/>
                  </a:lnTo>
                  <a:lnTo>
                    <a:pt x="86" y="366"/>
                  </a:lnTo>
                  <a:lnTo>
                    <a:pt x="82" y="374"/>
                  </a:lnTo>
                  <a:lnTo>
                    <a:pt x="66" y="392"/>
                  </a:lnTo>
                  <a:lnTo>
                    <a:pt x="56" y="406"/>
                  </a:lnTo>
                  <a:lnTo>
                    <a:pt x="60" y="414"/>
                  </a:lnTo>
                  <a:lnTo>
                    <a:pt x="72" y="408"/>
                  </a:lnTo>
                  <a:lnTo>
                    <a:pt x="76" y="406"/>
                  </a:lnTo>
                  <a:lnTo>
                    <a:pt x="80" y="406"/>
                  </a:lnTo>
                  <a:lnTo>
                    <a:pt x="94" y="402"/>
                  </a:lnTo>
                  <a:lnTo>
                    <a:pt x="120" y="390"/>
                  </a:lnTo>
                  <a:lnTo>
                    <a:pt x="126" y="388"/>
                  </a:lnTo>
                  <a:lnTo>
                    <a:pt x="134" y="390"/>
                  </a:lnTo>
                  <a:lnTo>
                    <a:pt x="142" y="394"/>
                  </a:lnTo>
                  <a:lnTo>
                    <a:pt x="150" y="402"/>
                  </a:lnTo>
                  <a:lnTo>
                    <a:pt x="154" y="400"/>
                  </a:lnTo>
                  <a:lnTo>
                    <a:pt x="154" y="390"/>
                  </a:lnTo>
                  <a:lnTo>
                    <a:pt x="152" y="388"/>
                  </a:lnTo>
                  <a:lnTo>
                    <a:pt x="152" y="384"/>
                  </a:lnTo>
                  <a:lnTo>
                    <a:pt x="154" y="380"/>
                  </a:lnTo>
                  <a:lnTo>
                    <a:pt x="150" y="366"/>
                  </a:lnTo>
                  <a:lnTo>
                    <a:pt x="150" y="362"/>
                  </a:lnTo>
                  <a:lnTo>
                    <a:pt x="150" y="358"/>
                  </a:lnTo>
                  <a:lnTo>
                    <a:pt x="158" y="352"/>
                  </a:lnTo>
                  <a:lnTo>
                    <a:pt x="166" y="346"/>
                  </a:lnTo>
                  <a:lnTo>
                    <a:pt x="162" y="336"/>
                  </a:lnTo>
                  <a:lnTo>
                    <a:pt x="162" y="334"/>
                  </a:lnTo>
                  <a:lnTo>
                    <a:pt x="166" y="328"/>
                  </a:lnTo>
                  <a:lnTo>
                    <a:pt x="164" y="324"/>
                  </a:lnTo>
                  <a:lnTo>
                    <a:pt x="164" y="320"/>
                  </a:lnTo>
                  <a:lnTo>
                    <a:pt x="164" y="316"/>
                  </a:lnTo>
                  <a:lnTo>
                    <a:pt x="170" y="308"/>
                  </a:lnTo>
                  <a:lnTo>
                    <a:pt x="180" y="300"/>
                  </a:lnTo>
                  <a:lnTo>
                    <a:pt x="178" y="298"/>
                  </a:lnTo>
                  <a:lnTo>
                    <a:pt x="176" y="296"/>
                  </a:lnTo>
                  <a:lnTo>
                    <a:pt x="186" y="292"/>
                  </a:lnTo>
                  <a:lnTo>
                    <a:pt x="186" y="278"/>
                  </a:lnTo>
                  <a:lnTo>
                    <a:pt x="186" y="274"/>
                  </a:lnTo>
                  <a:lnTo>
                    <a:pt x="190" y="270"/>
                  </a:lnTo>
                  <a:lnTo>
                    <a:pt x="194" y="266"/>
                  </a:lnTo>
                  <a:lnTo>
                    <a:pt x="200" y="260"/>
                  </a:lnTo>
                  <a:lnTo>
                    <a:pt x="206" y="256"/>
                  </a:lnTo>
                  <a:lnTo>
                    <a:pt x="194" y="242"/>
                  </a:lnTo>
                  <a:lnTo>
                    <a:pt x="192" y="238"/>
                  </a:lnTo>
                  <a:lnTo>
                    <a:pt x="192" y="232"/>
                  </a:lnTo>
                  <a:lnTo>
                    <a:pt x="194" y="228"/>
                  </a:lnTo>
                  <a:lnTo>
                    <a:pt x="198" y="222"/>
                  </a:lnTo>
                  <a:lnTo>
                    <a:pt x="198" y="220"/>
                  </a:lnTo>
                  <a:lnTo>
                    <a:pt x="224" y="200"/>
                  </a:lnTo>
                  <a:lnTo>
                    <a:pt x="224" y="194"/>
                  </a:lnTo>
                  <a:lnTo>
                    <a:pt x="222" y="192"/>
                  </a:lnTo>
                  <a:lnTo>
                    <a:pt x="220" y="186"/>
                  </a:lnTo>
                  <a:lnTo>
                    <a:pt x="220" y="178"/>
                  </a:lnTo>
                  <a:lnTo>
                    <a:pt x="220" y="170"/>
                  </a:lnTo>
                  <a:lnTo>
                    <a:pt x="224" y="156"/>
                  </a:lnTo>
                  <a:lnTo>
                    <a:pt x="230" y="146"/>
                  </a:lnTo>
                  <a:lnTo>
                    <a:pt x="238" y="138"/>
                  </a:lnTo>
                  <a:lnTo>
                    <a:pt x="250" y="136"/>
                  </a:lnTo>
                  <a:lnTo>
                    <a:pt x="252" y="136"/>
                  </a:lnTo>
                  <a:lnTo>
                    <a:pt x="262" y="140"/>
                  </a:lnTo>
                  <a:lnTo>
                    <a:pt x="272" y="140"/>
                  </a:lnTo>
                  <a:lnTo>
                    <a:pt x="284" y="128"/>
                  </a:lnTo>
                  <a:lnTo>
                    <a:pt x="296" y="120"/>
                  </a:lnTo>
                  <a:lnTo>
                    <a:pt x="296" y="108"/>
                  </a:lnTo>
                  <a:lnTo>
                    <a:pt x="296" y="106"/>
                  </a:lnTo>
                  <a:lnTo>
                    <a:pt x="296" y="104"/>
                  </a:lnTo>
                  <a:lnTo>
                    <a:pt x="300" y="102"/>
                  </a:lnTo>
                  <a:lnTo>
                    <a:pt x="304" y="98"/>
                  </a:lnTo>
                  <a:lnTo>
                    <a:pt x="304" y="96"/>
                  </a:lnTo>
                  <a:lnTo>
                    <a:pt x="296" y="84"/>
                  </a:lnTo>
                  <a:lnTo>
                    <a:pt x="286" y="68"/>
                  </a:lnTo>
                  <a:lnTo>
                    <a:pt x="276" y="52"/>
                  </a:lnTo>
                  <a:lnTo>
                    <a:pt x="274" y="46"/>
                  </a:lnTo>
                  <a:lnTo>
                    <a:pt x="274" y="40"/>
                  </a:lnTo>
                  <a:lnTo>
                    <a:pt x="276" y="34"/>
                  </a:lnTo>
                  <a:lnTo>
                    <a:pt x="280" y="28"/>
                  </a:lnTo>
                  <a:lnTo>
                    <a:pt x="264" y="20"/>
                  </a:lnTo>
                  <a:lnTo>
                    <a:pt x="240" y="16"/>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67" name="福建"/>
            <p:cNvSpPr/>
            <p:nvPr/>
          </p:nvSpPr>
          <p:spPr bwMode="auto">
            <a:xfrm>
              <a:off x="6200775" y="4441825"/>
              <a:ext cx="514350" cy="628650"/>
            </a:xfrm>
            <a:custGeom>
              <a:avLst/>
              <a:gdLst>
                <a:gd name="T0" fmla="*/ 2147483646 w 282"/>
                <a:gd name="T1" fmla="*/ 2147483646 h 344"/>
                <a:gd name="T2" fmla="*/ 2147483646 w 282"/>
                <a:gd name="T3" fmla="*/ 2147483646 h 344"/>
                <a:gd name="T4" fmla="*/ 2147483646 w 282"/>
                <a:gd name="T5" fmla="*/ 2147483646 h 344"/>
                <a:gd name="T6" fmla="*/ 2147483646 w 282"/>
                <a:gd name="T7" fmla="*/ 2147483646 h 344"/>
                <a:gd name="T8" fmla="*/ 2147483646 w 282"/>
                <a:gd name="T9" fmla="*/ 2147483646 h 344"/>
                <a:gd name="T10" fmla="*/ 2147483646 w 282"/>
                <a:gd name="T11" fmla="*/ 2147483646 h 344"/>
                <a:gd name="T12" fmla="*/ 2147483646 w 282"/>
                <a:gd name="T13" fmla="*/ 2147483646 h 344"/>
                <a:gd name="T14" fmla="*/ 2147483646 w 282"/>
                <a:gd name="T15" fmla="*/ 2147483646 h 344"/>
                <a:gd name="T16" fmla="*/ 2147483646 w 282"/>
                <a:gd name="T17" fmla="*/ 2147483646 h 344"/>
                <a:gd name="T18" fmla="*/ 2147483646 w 282"/>
                <a:gd name="T19" fmla="*/ 2147483646 h 344"/>
                <a:gd name="T20" fmla="*/ 2147483646 w 282"/>
                <a:gd name="T21" fmla="*/ 2147483646 h 344"/>
                <a:gd name="T22" fmla="*/ 2147483646 w 282"/>
                <a:gd name="T23" fmla="*/ 2147483646 h 344"/>
                <a:gd name="T24" fmla="*/ 2147483646 w 282"/>
                <a:gd name="T25" fmla="*/ 2147483646 h 344"/>
                <a:gd name="T26" fmla="*/ 2147483646 w 282"/>
                <a:gd name="T27" fmla="*/ 2147483646 h 344"/>
                <a:gd name="T28" fmla="*/ 2147483646 w 282"/>
                <a:gd name="T29" fmla="*/ 2147483646 h 344"/>
                <a:gd name="T30" fmla="*/ 2147483646 w 282"/>
                <a:gd name="T31" fmla="*/ 2147483646 h 344"/>
                <a:gd name="T32" fmla="*/ 2147483646 w 282"/>
                <a:gd name="T33" fmla="*/ 2147483646 h 344"/>
                <a:gd name="T34" fmla="*/ 0 w 282"/>
                <a:gd name="T35" fmla="*/ 2147483646 h 344"/>
                <a:gd name="T36" fmla="*/ 2147483646 w 282"/>
                <a:gd name="T37" fmla="*/ 2147483646 h 344"/>
                <a:gd name="T38" fmla="*/ 2147483646 w 282"/>
                <a:gd name="T39" fmla="*/ 2147483646 h 344"/>
                <a:gd name="T40" fmla="*/ 2147483646 w 282"/>
                <a:gd name="T41" fmla="*/ 2147483646 h 344"/>
                <a:gd name="T42" fmla="*/ 2147483646 w 282"/>
                <a:gd name="T43" fmla="*/ 2147483646 h 344"/>
                <a:gd name="T44" fmla="*/ 2147483646 w 282"/>
                <a:gd name="T45" fmla="*/ 2147483646 h 344"/>
                <a:gd name="T46" fmla="*/ 2147483646 w 282"/>
                <a:gd name="T47" fmla="*/ 2147483646 h 344"/>
                <a:gd name="T48" fmla="*/ 2147483646 w 282"/>
                <a:gd name="T49" fmla="*/ 2147483646 h 344"/>
                <a:gd name="T50" fmla="*/ 2147483646 w 282"/>
                <a:gd name="T51" fmla="*/ 2147483646 h 344"/>
                <a:gd name="T52" fmla="*/ 2147483646 w 282"/>
                <a:gd name="T53" fmla="*/ 2147483646 h 344"/>
                <a:gd name="T54" fmla="*/ 2147483646 w 282"/>
                <a:gd name="T55" fmla="*/ 2147483646 h 344"/>
                <a:gd name="T56" fmla="*/ 2147483646 w 282"/>
                <a:gd name="T57" fmla="*/ 2147483646 h 344"/>
                <a:gd name="T58" fmla="*/ 2147483646 w 282"/>
                <a:gd name="T59" fmla="*/ 2147483646 h 344"/>
                <a:gd name="T60" fmla="*/ 2147483646 w 282"/>
                <a:gd name="T61" fmla="*/ 2147483646 h 344"/>
                <a:gd name="T62" fmla="*/ 2147483646 w 282"/>
                <a:gd name="T63" fmla="*/ 2147483646 h 344"/>
                <a:gd name="T64" fmla="*/ 2147483646 w 282"/>
                <a:gd name="T65" fmla="*/ 2147483646 h 344"/>
                <a:gd name="T66" fmla="*/ 2147483646 w 282"/>
                <a:gd name="T67" fmla="*/ 2147483646 h 344"/>
                <a:gd name="T68" fmla="*/ 2147483646 w 282"/>
                <a:gd name="T69" fmla="*/ 2147483646 h 344"/>
                <a:gd name="T70" fmla="*/ 2147483646 w 282"/>
                <a:gd name="T71" fmla="*/ 2147483646 h 344"/>
                <a:gd name="T72" fmla="*/ 2147483646 w 282"/>
                <a:gd name="T73" fmla="*/ 2147483646 h 344"/>
                <a:gd name="T74" fmla="*/ 2147483646 w 282"/>
                <a:gd name="T75" fmla="*/ 2147483646 h 344"/>
                <a:gd name="T76" fmla="*/ 2147483646 w 282"/>
                <a:gd name="T77" fmla="*/ 2147483646 h 344"/>
                <a:gd name="T78" fmla="*/ 2147483646 w 282"/>
                <a:gd name="T79" fmla="*/ 2147483646 h 344"/>
                <a:gd name="T80" fmla="*/ 2147483646 w 282"/>
                <a:gd name="T81" fmla="*/ 2147483646 h 344"/>
                <a:gd name="T82" fmla="*/ 2147483646 w 282"/>
                <a:gd name="T83" fmla="*/ 2147483646 h 344"/>
                <a:gd name="T84" fmla="*/ 2147483646 w 282"/>
                <a:gd name="T85" fmla="*/ 2147483646 h 344"/>
                <a:gd name="T86" fmla="*/ 2147483646 w 282"/>
                <a:gd name="T87" fmla="*/ 2147483646 h 344"/>
                <a:gd name="T88" fmla="*/ 2147483646 w 282"/>
                <a:gd name="T89" fmla="*/ 2147483646 h 344"/>
                <a:gd name="T90" fmla="*/ 2147483646 w 282"/>
                <a:gd name="T91" fmla="*/ 2147483646 h 344"/>
                <a:gd name="T92" fmla="*/ 2147483646 w 282"/>
                <a:gd name="T93" fmla="*/ 2147483646 h 344"/>
                <a:gd name="T94" fmla="*/ 2147483646 w 282"/>
                <a:gd name="T95" fmla="*/ 2147483646 h 344"/>
                <a:gd name="T96" fmla="*/ 2147483646 w 282"/>
                <a:gd name="T97" fmla="*/ 2147483646 h 344"/>
                <a:gd name="T98" fmla="*/ 2147483646 w 282"/>
                <a:gd name="T99" fmla="*/ 2147483646 h 344"/>
                <a:gd name="T100" fmla="*/ 2147483646 w 282"/>
                <a:gd name="T101" fmla="*/ 2147483646 h 344"/>
                <a:gd name="T102" fmla="*/ 2147483646 w 282"/>
                <a:gd name="T103" fmla="*/ 0 h 3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2" h="344">
                  <a:moveTo>
                    <a:pt x="146" y="14"/>
                  </a:moveTo>
                  <a:lnTo>
                    <a:pt x="146" y="14"/>
                  </a:lnTo>
                  <a:lnTo>
                    <a:pt x="132" y="24"/>
                  </a:lnTo>
                  <a:lnTo>
                    <a:pt x="120" y="38"/>
                  </a:lnTo>
                  <a:lnTo>
                    <a:pt x="118" y="38"/>
                  </a:lnTo>
                  <a:lnTo>
                    <a:pt x="118" y="40"/>
                  </a:lnTo>
                  <a:lnTo>
                    <a:pt x="102" y="40"/>
                  </a:lnTo>
                  <a:lnTo>
                    <a:pt x="92" y="34"/>
                  </a:lnTo>
                  <a:lnTo>
                    <a:pt x="84" y="38"/>
                  </a:lnTo>
                  <a:lnTo>
                    <a:pt x="78" y="42"/>
                  </a:lnTo>
                  <a:lnTo>
                    <a:pt x="74" y="50"/>
                  </a:lnTo>
                  <a:lnTo>
                    <a:pt x="70" y="60"/>
                  </a:lnTo>
                  <a:lnTo>
                    <a:pt x="70" y="74"/>
                  </a:lnTo>
                  <a:lnTo>
                    <a:pt x="80" y="66"/>
                  </a:lnTo>
                  <a:lnTo>
                    <a:pt x="74" y="92"/>
                  </a:lnTo>
                  <a:lnTo>
                    <a:pt x="74" y="94"/>
                  </a:lnTo>
                  <a:lnTo>
                    <a:pt x="46" y="116"/>
                  </a:lnTo>
                  <a:lnTo>
                    <a:pt x="42" y="124"/>
                  </a:lnTo>
                  <a:lnTo>
                    <a:pt x="42" y="128"/>
                  </a:lnTo>
                  <a:lnTo>
                    <a:pt x="48" y="134"/>
                  </a:lnTo>
                  <a:lnTo>
                    <a:pt x="54" y="140"/>
                  </a:lnTo>
                  <a:lnTo>
                    <a:pt x="56" y="142"/>
                  </a:lnTo>
                  <a:lnTo>
                    <a:pt x="56" y="146"/>
                  </a:lnTo>
                  <a:lnTo>
                    <a:pt x="56" y="148"/>
                  </a:lnTo>
                  <a:lnTo>
                    <a:pt x="54" y="152"/>
                  </a:lnTo>
                  <a:lnTo>
                    <a:pt x="36" y="166"/>
                  </a:lnTo>
                  <a:lnTo>
                    <a:pt x="38" y="174"/>
                  </a:lnTo>
                  <a:lnTo>
                    <a:pt x="36" y="184"/>
                  </a:lnTo>
                  <a:lnTo>
                    <a:pt x="36" y="186"/>
                  </a:lnTo>
                  <a:lnTo>
                    <a:pt x="30" y="190"/>
                  </a:lnTo>
                  <a:lnTo>
                    <a:pt x="28" y="194"/>
                  </a:lnTo>
                  <a:lnTo>
                    <a:pt x="24" y="200"/>
                  </a:lnTo>
                  <a:lnTo>
                    <a:pt x="14" y="208"/>
                  </a:lnTo>
                  <a:lnTo>
                    <a:pt x="14" y="210"/>
                  </a:lnTo>
                  <a:lnTo>
                    <a:pt x="16" y="216"/>
                  </a:lnTo>
                  <a:lnTo>
                    <a:pt x="14" y="226"/>
                  </a:lnTo>
                  <a:lnTo>
                    <a:pt x="16" y="236"/>
                  </a:lnTo>
                  <a:lnTo>
                    <a:pt x="16" y="238"/>
                  </a:lnTo>
                  <a:lnTo>
                    <a:pt x="14" y="242"/>
                  </a:lnTo>
                  <a:lnTo>
                    <a:pt x="6" y="250"/>
                  </a:lnTo>
                  <a:lnTo>
                    <a:pt x="4" y="250"/>
                  </a:lnTo>
                  <a:lnTo>
                    <a:pt x="0" y="252"/>
                  </a:lnTo>
                  <a:lnTo>
                    <a:pt x="0" y="254"/>
                  </a:lnTo>
                  <a:lnTo>
                    <a:pt x="6" y="272"/>
                  </a:lnTo>
                  <a:lnTo>
                    <a:pt x="28" y="272"/>
                  </a:lnTo>
                  <a:lnTo>
                    <a:pt x="50" y="272"/>
                  </a:lnTo>
                  <a:lnTo>
                    <a:pt x="52" y="272"/>
                  </a:lnTo>
                  <a:lnTo>
                    <a:pt x="52" y="274"/>
                  </a:lnTo>
                  <a:lnTo>
                    <a:pt x="70" y="290"/>
                  </a:lnTo>
                  <a:lnTo>
                    <a:pt x="70" y="292"/>
                  </a:lnTo>
                  <a:lnTo>
                    <a:pt x="82" y="322"/>
                  </a:lnTo>
                  <a:lnTo>
                    <a:pt x="102" y="342"/>
                  </a:lnTo>
                  <a:lnTo>
                    <a:pt x="112" y="344"/>
                  </a:lnTo>
                  <a:lnTo>
                    <a:pt x="112" y="320"/>
                  </a:lnTo>
                  <a:lnTo>
                    <a:pt x="132" y="340"/>
                  </a:lnTo>
                  <a:lnTo>
                    <a:pt x="136" y="336"/>
                  </a:lnTo>
                  <a:lnTo>
                    <a:pt x="150" y="306"/>
                  </a:lnTo>
                  <a:lnTo>
                    <a:pt x="152" y="290"/>
                  </a:lnTo>
                  <a:lnTo>
                    <a:pt x="154" y="290"/>
                  </a:lnTo>
                  <a:lnTo>
                    <a:pt x="156" y="290"/>
                  </a:lnTo>
                  <a:lnTo>
                    <a:pt x="172" y="292"/>
                  </a:lnTo>
                  <a:lnTo>
                    <a:pt x="170" y="280"/>
                  </a:lnTo>
                  <a:lnTo>
                    <a:pt x="170" y="278"/>
                  </a:lnTo>
                  <a:lnTo>
                    <a:pt x="170" y="276"/>
                  </a:lnTo>
                  <a:lnTo>
                    <a:pt x="174" y="276"/>
                  </a:lnTo>
                  <a:lnTo>
                    <a:pt x="194" y="276"/>
                  </a:lnTo>
                  <a:lnTo>
                    <a:pt x="200" y="270"/>
                  </a:lnTo>
                  <a:lnTo>
                    <a:pt x="204" y="262"/>
                  </a:lnTo>
                  <a:lnTo>
                    <a:pt x="208" y="256"/>
                  </a:lnTo>
                  <a:lnTo>
                    <a:pt x="208" y="250"/>
                  </a:lnTo>
                  <a:lnTo>
                    <a:pt x="206" y="222"/>
                  </a:lnTo>
                  <a:lnTo>
                    <a:pt x="222" y="226"/>
                  </a:lnTo>
                  <a:lnTo>
                    <a:pt x="228" y="218"/>
                  </a:lnTo>
                  <a:lnTo>
                    <a:pt x="220" y="210"/>
                  </a:lnTo>
                  <a:lnTo>
                    <a:pt x="218" y="208"/>
                  </a:lnTo>
                  <a:lnTo>
                    <a:pt x="234" y="192"/>
                  </a:lnTo>
                  <a:lnTo>
                    <a:pt x="234" y="194"/>
                  </a:lnTo>
                  <a:lnTo>
                    <a:pt x="236" y="194"/>
                  </a:lnTo>
                  <a:lnTo>
                    <a:pt x="246" y="198"/>
                  </a:lnTo>
                  <a:lnTo>
                    <a:pt x="246" y="196"/>
                  </a:lnTo>
                  <a:lnTo>
                    <a:pt x="238" y="182"/>
                  </a:lnTo>
                  <a:lnTo>
                    <a:pt x="242" y="180"/>
                  </a:lnTo>
                  <a:lnTo>
                    <a:pt x="246" y="178"/>
                  </a:lnTo>
                  <a:lnTo>
                    <a:pt x="244" y="172"/>
                  </a:lnTo>
                  <a:lnTo>
                    <a:pt x="236" y="156"/>
                  </a:lnTo>
                  <a:lnTo>
                    <a:pt x="238" y="156"/>
                  </a:lnTo>
                  <a:lnTo>
                    <a:pt x="238" y="154"/>
                  </a:lnTo>
                  <a:lnTo>
                    <a:pt x="260" y="142"/>
                  </a:lnTo>
                  <a:lnTo>
                    <a:pt x="262" y="134"/>
                  </a:lnTo>
                  <a:lnTo>
                    <a:pt x="240" y="120"/>
                  </a:lnTo>
                  <a:lnTo>
                    <a:pt x="236" y="116"/>
                  </a:lnTo>
                  <a:lnTo>
                    <a:pt x="234" y="112"/>
                  </a:lnTo>
                  <a:lnTo>
                    <a:pt x="236" y="108"/>
                  </a:lnTo>
                  <a:lnTo>
                    <a:pt x="242" y="108"/>
                  </a:lnTo>
                  <a:lnTo>
                    <a:pt x="266" y="112"/>
                  </a:lnTo>
                  <a:lnTo>
                    <a:pt x="266" y="98"/>
                  </a:lnTo>
                  <a:lnTo>
                    <a:pt x="266" y="96"/>
                  </a:lnTo>
                  <a:lnTo>
                    <a:pt x="278" y="84"/>
                  </a:lnTo>
                  <a:lnTo>
                    <a:pt x="282" y="74"/>
                  </a:lnTo>
                  <a:lnTo>
                    <a:pt x="276" y="72"/>
                  </a:lnTo>
                  <a:lnTo>
                    <a:pt x="270" y="66"/>
                  </a:lnTo>
                  <a:lnTo>
                    <a:pt x="270" y="64"/>
                  </a:lnTo>
                  <a:lnTo>
                    <a:pt x="270" y="60"/>
                  </a:lnTo>
                  <a:lnTo>
                    <a:pt x="270" y="58"/>
                  </a:lnTo>
                  <a:lnTo>
                    <a:pt x="268" y="58"/>
                  </a:lnTo>
                  <a:lnTo>
                    <a:pt x="266" y="58"/>
                  </a:lnTo>
                  <a:lnTo>
                    <a:pt x="262" y="62"/>
                  </a:lnTo>
                  <a:lnTo>
                    <a:pt x="256" y="64"/>
                  </a:lnTo>
                  <a:lnTo>
                    <a:pt x="250" y="62"/>
                  </a:lnTo>
                  <a:lnTo>
                    <a:pt x="244" y="62"/>
                  </a:lnTo>
                  <a:lnTo>
                    <a:pt x="234" y="54"/>
                  </a:lnTo>
                  <a:lnTo>
                    <a:pt x="226" y="42"/>
                  </a:lnTo>
                  <a:lnTo>
                    <a:pt x="226" y="44"/>
                  </a:lnTo>
                  <a:lnTo>
                    <a:pt x="222" y="50"/>
                  </a:lnTo>
                  <a:lnTo>
                    <a:pt x="216" y="58"/>
                  </a:lnTo>
                  <a:lnTo>
                    <a:pt x="208" y="60"/>
                  </a:lnTo>
                  <a:lnTo>
                    <a:pt x="200" y="62"/>
                  </a:lnTo>
                  <a:lnTo>
                    <a:pt x="194" y="62"/>
                  </a:lnTo>
                  <a:lnTo>
                    <a:pt x="186" y="60"/>
                  </a:lnTo>
                  <a:lnTo>
                    <a:pt x="182" y="58"/>
                  </a:lnTo>
                  <a:lnTo>
                    <a:pt x="178" y="54"/>
                  </a:lnTo>
                  <a:lnTo>
                    <a:pt x="174" y="46"/>
                  </a:lnTo>
                  <a:lnTo>
                    <a:pt x="170" y="30"/>
                  </a:lnTo>
                  <a:lnTo>
                    <a:pt x="166" y="12"/>
                  </a:lnTo>
                  <a:lnTo>
                    <a:pt x="164" y="6"/>
                  </a:lnTo>
                  <a:lnTo>
                    <a:pt x="160" y="2"/>
                  </a:lnTo>
                  <a:lnTo>
                    <a:pt x="154" y="0"/>
                  </a:lnTo>
                  <a:lnTo>
                    <a:pt x="146" y="0"/>
                  </a:lnTo>
                  <a:lnTo>
                    <a:pt x="148" y="14"/>
                  </a:lnTo>
                  <a:lnTo>
                    <a:pt x="146" y="14"/>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68" name="浙江"/>
            <p:cNvSpPr/>
            <p:nvPr/>
          </p:nvSpPr>
          <p:spPr bwMode="auto">
            <a:xfrm>
              <a:off x="6430963" y="4043363"/>
              <a:ext cx="441325" cy="511175"/>
            </a:xfrm>
            <a:custGeom>
              <a:avLst/>
              <a:gdLst>
                <a:gd name="T0" fmla="*/ 2147483646 w 242"/>
                <a:gd name="T1" fmla="*/ 2147483646 h 280"/>
                <a:gd name="T2" fmla="*/ 2147483646 w 242"/>
                <a:gd name="T3" fmla="*/ 2147483646 h 280"/>
                <a:gd name="T4" fmla="*/ 2147483646 w 242"/>
                <a:gd name="T5" fmla="*/ 2147483646 h 280"/>
                <a:gd name="T6" fmla="*/ 2147483646 w 242"/>
                <a:gd name="T7" fmla="*/ 2147483646 h 280"/>
                <a:gd name="T8" fmla="*/ 2147483646 w 242"/>
                <a:gd name="T9" fmla="*/ 2147483646 h 280"/>
                <a:gd name="T10" fmla="*/ 2147483646 w 242"/>
                <a:gd name="T11" fmla="*/ 2147483646 h 280"/>
                <a:gd name="T12" fmla="*/ 2147483646 w 242"/>
                <a:gd name="T13" fmla="*/ 2147483646 h 280"/>
                <a:gd name="T14" fmla="*/ 2147483646 w 242"/>
                <a:gd name="T15" fmla="*/ 2147483646 h 280"/>
                <a:gd name="T16" fmla="*/ 2147483646 w 242"/>
                <a:gd name="T17" fmla="*/ 2147483646 h 280"/>
                <a:gd name="T18" fmla="*/ 0 w 242"/>
                <a:gd name="T19" fmla="*/ 2147483646 h 280"/>
                <a:gd name="T20" fmla="*/ 2147483646 w 242"/>
                <a:gd name="T21" fmla="*/ 2147483646 h 280"/>
                <a:gd name="T22" fmla="*/ 2147483646 w 242"/>
                <a:gd name="T23" fmla="*/ 2147483646 h 280"/>
                <a:gd name="T24" fmla="*/ 2147483646 w 242"/>
                <a:gd name="T25" fmla="*/ 2147483646 h 280"/>
                <a:gd name="T26" fmla="*/ 2147483646 w 242"/>
                <a:gd name="T27" fmla="*/ 2147483646 h 280"/>
                <a:gd name="T28" fmla="*/ 2147483646 w 242"/>
                <a:gd name="T29" fmla="*/ 2147483646 h 280"/>
                <a:gd name="T30" fmla="*/ 2147483646 w 242"/>
                <a:gd name="T31" fmla="*/ 2147483646 h 280"/>
                <a:gd name="T32" fmla="*/ 2147483646 w 242"/>
                <a:gd name="T33" fmla="*/ 2147483646 h 280"/>
                <a:gd name="T34" fmla="*/ 2147483646 w 242"/>
                <a:gd name="T35" fmla="*/ 2147483646 h 280"/>
                <a:gd name="T36" fmla="*/ 2147483646 w 242"/>
                <a:gd name="T37" fmla="*/ 2147483646 h 280"/>
                <a:gd name="T38" fmla="*/ 2147483646 w 242"/>
                <a:gd name="T39" fmla="*/ 2147483646 h 280"/>
                <a:gd name="T40" fmla="*/ 2147483646 w 242"/>
                <a:gd name="T41" fmla="*/ 2147483646 h 280"/>
                <a:gd name="T42" fmla="*/ 2147483646 w 242"/>
                <a:gd name="T43" fmla="*/ 2147483646 h 280"/>
                <a:gd name="T44" fmla="*/ 2147483646 w 242"/>
                <a:gd name="T45" fmla="*/ 2147483646 h 280"/>
                <a:gd name="T46" fmla="*/ 2147483646 w 242"/>
                <a:gd name="T47" fmla="*/ 2147483646 h 280"/>
                <a:gd name="T48" fmla="*/ 2147483646 w 242"/>
                <a:gd name="T49" fmla="*/ 2147483646 h 280"/>
                <a:gd name="T50" fmla="*/ 2147483646 w 242"/>
                <a:gd name="T51" fmla="*/ 2147483646 h 280"/>
                <a:gd name="T52" fmla="*/ 2147483646 w 242"/>
                <a:gd name="T53" fmla="*/ 2147483646 h 280"/>
                <a:gd name="T54" fmla="*/ 2147483646 w 242"/>
                <a:gd name="T55" fmla="*/ 2147483646 h 280"/>
                <a:gd name="T56" fmla="*/ 2147483646 w 242"/>
                <a:gd name="T57" fmla="*/ 2147483646 h 280"/>
                <a:gd name="T58" fmla="*/ 2147483646 w 242"/>
                <a:gd name="T59" fmla="*/ 2147483646 h 280"/>
                <a:gd name="T60" fmla="*/ 2147483646 w 242"/>
                <a:gd name="T61" fmla="*/ 2147483646 h 280"/>
                <a:gd name="T62" fmla="*/ 2147483646 w 242"/>
                <a:gd name="T63" fmla="*/ 2147483646 h 280"/>
                <a:gd name="T64" fmla="*/ 2147483646 w 242"/>
                <a:gd name="T65" fmla="*/ 2147483646 h 280"/>
                <a:gd name="T66" fmla="*/ 2147483646 w 242"/>
                <a:gd name="T67" fmla="*/ 2147483646 h 280"/>
                <a:gd name="T68" fmla="*/ 2147483646 w 242"/>
                <a:gd name="T69" fmla="*/ 2147483646 h 280"/>
                <a:gd name="T70" fmla="*/ 2147483646 w 242"/>
                <a:gd name="T71" fmla="*/ 2147483646 h 280"/>
                <a:gd name="T72" fmla="*/ 2147483646 w 242"/>
                <a:gd name="T73" fmla="*/ 2147483646 h 280"/>
                <a:gd name="T74" fmla="*/ 2147483646 w 242"/>
                <a:gd name="T75" fmla="*/ 2147483646 h 280"/>
                <a:gd name="T76" fmla="*/ 2147483646 w 242"/>
                <a:gd name="T77" fmla="*/ 2147483646 h 280"/>
                <a:gd name="T78" fmla="*/ 2147483646 w 242"/>
                <a:gd name="T79" fmla="*/ 2147483646 h 280"/>
                <a:gd name="T80" fmla="*/ 2147483646 w 242"/>
                <a:gd name="T81" fmla="*/ 2147483646 h 280"/>
                <a:gd name="T82" fmla="*/ 2147483646 w 242"/>
                <a:gd name="T83" fmla="*/ 2147483646 h 280"/>
                <a:gd name="T84" fmla="*/ 2147483646 w 242"/>
                <a:gd name="T85" fmla="*/ 2147483646 h 280"/>
                <a:gd name="T86" fmla="*/ 2147483646 w 242"/>
                <a:gd name="T87" fmla="*/ 2147483646 h 280"/>
                <a:gd name="T88" fmla="*/ 2147483646 w 242"/>
                <a:gd name="T89" fmla="*/ 2147483646 h 280"/>
                <a:gd name="T90" fmla="*/ 2147483646 w 242"/>
                <a:gd name="T91" fmla="*/ 2147483646 h 2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2" h="280">
                  <a:moveTo>
                    <a:pt x="148" y="4"/>
                  </a:moveTo>
                  <a:lnTo>
                    <a:pt x="148" y="4"/>
                  </a:lnTo>
                  <a:lnTo>
                    <a:pt x="136" y="8"/>
                  </a:lnTo>
                  <a:lnTo>
                    <a:pt x="126" y="12"/>
                  </a:lnTo>
                  <a:lnTo>
                    <a:pt x="116" y="10"/>
                  </a:lnTo>
                  <a:lnTo>
                    <a:pt x="102" y="6"/>
                  </a:lnTo>
                  <a:lnTo>
                    <a:pt x="84" y="4"/>
                  </a:lnTo>
                  <a:lnTo>
                    <a:pt x="78" y="6"/>
                  </a:lnTo>
                  <a:lnTo>
                    <a:pt x="74" y="12"/>
                  </a:lnTo>
                  <a:lnTo>
                    <a:pt x="62" y="28"/>
                  </a:lnTo>
                  <a:lnTo>
                    <a:pt x="74" y="52"/>
                  </a:lnTo>
                  <a:lnTo>
                    <a:pt x="54" y="64"/>
                  </a:lnTo>
                  <a:lnTo>
                    <a:pt x="38" y="60"/>
                  </a:lnTo>
                  <a:lnTo>
                    <a:pt x="44" y="74"/>
                  </a:lnTo>
                  <a:lnTo>
                    <a:pt x="44" y="78"/>
                  </a:lnTo>
                  <a:lnTo>
                    <a:pt x="44" y="82"/>
                  </a:lnTo>
                  <a:lnTo>
                    <a:pt x="42" y="88"/>
                  </a:lnTo>
                  <a:lnTo>
                    <a:pt x="36" y="100"/>
                  </a:lnTo>
                  <a:lnTo>
                    <a:pt x="32" y="106"/>
                  </a:lnTo>
                  <a:lnTo>
                    <a:pt x="4" y="132"/>
                  </a:lnTo>
                  <a:lnTo>
                    <a:pt x="10" y="136"/>
                  </a:lnTo>
                  <a:lnTo>
                    <a:pt x="6" y="140"/>
                  </a:lnTo>
                  <a:lnTo>
                    <a:pt x="2" y="144"/>
                  </a:lnTo>
                  <a:lnTo>
                    <a:pt x="0" y="148"/>
                  </a:lnTo>
                  <a:lnTo>
                    <a:pt x="0" y="152"/>
                  </a:lnTo>
                  <a:lnTo>
                    <a:pt x="0" y="156"/>
                  </a:lnTo>
                  <a:lnTo>
                    <a:pt x="20" y="186"/>
                  </a:lnTo>
                  <a:lnTo>
                    <a:pt x="30" y="202"/>
                  </a:lnTo>
                  <a:lnTo>
                    <a:pt x="30" y="204"/>
                  </a:lnTo>
                  <a:lnTo>
                    <a:pt x="30" y="206"/>
                  </a:lnTo>
                  <a:lnTo>
                    <a:pt x="30" y="208"/>
                  </a:lnTo>
                  <a:lnTo>
                    <a:pt x="28" y="210"/>
                  </a:lnTo>
                  <a:lnTo>
                    <a:pt x="34" y="210"/>
                  </a:lnTo>
                  <a:lnTo>
                    <a:pt x="40" y="214"/>
                  </a:lnTo>
                  <a:lnTo>
                    <a:pt x="44" y="218"/>
                  </a:lnTo>
                  <a:lnTo>
                    <a:pt x="48" y="224"/>
                  </a:lnTo>
                  <a:lnTo>
                    <a:pt x="50" y="234"/>
                  </a:lnTo>
                  <a:lnTo>
                    <a:pt x="52" y="246"/>
                  </a:lnTo>
                  <a:lnTo>
                    <a:pt x="56" y="262"/>
                  </a:lnTo>
                  <a:lnTo>
                    <a:pt x="58" y="266"/>
                  </a:lnTo>
                  <a:lnTo>
                    <a:pt x="64" y="270"/>
                  </a:lnTo>
                  <a:lnTo>
                    <a:pt x="68" y="272"/>
                  </a:lnTo>
                  <a:lnTo>
                    <a:pt x="74" y="272"/>
                  </a:lnTo>
                  <a:lnTo>
                    <a:pt x="80" y="270"/>
                  </a:lnTo>
                  <a:lnTo>
                    <a:pt x="84" y="268"/>
                  </a:lnTo>
                  <a:lnTo>
                    <a:pt x="90" y="264"/>
                  </a:lnTo>
                  <a:lnTo>
                    <a:pt x="90" y="260"/>
                  </a:lnTo>
                  <a:lnTo>
                    <a:pt x="90" y="258"/>
                  </a:lnTo>
                  <a:lnTo>
                    <a:pt x="104" y="248"/>
                  </a:lnTo>
                  <a:lnTo>
                    <a:pt x="104" y="250"/>
                  </a:lnTo>
                  <a:lnTo>
                    <a:pt x="116" y="268"/>
                  </a:lnTo>
                  <a:lnTo>
                    <a:pt x="122" y="270"/>
                  </a:lnTo>
                  <a:lnTo>
                    <a:pt x="130" y="272"/>
                  </a:lnTo>
                  <a:lnTo>
                    <a:pt x="134" y="272"/>
                  </a:lnTo>
                  <a:lnTo>
                    <a:pt x="130" y="262"/>
                  </a:lnTo>
                  <a:lnTo>
                    <a:pt x="146" y="268"/>
                  </a:lnTo>
                  <a:lnTo>
                    <a:pt x="150" y="268"/>
                  </a:lnTo>
                  <a:lnTo>
                    <a:pt x="152" y="270"/>
                  </a:lnTo>
                  <a:lnTo>
                    <a:pt x="166" y="280"/>
                  </a:lnTo>
                  <a:lnTo>
                    <a:pt x="170" y="274"/>
                  </a:lnTo>
                  <a:lnTo>
                    <a:pt x="168" y="248"/>
                  </a:lnTo>
                  <a:lnTo>
                    <a:pt x="170" y="246"/>
                  </a:lnTo>
                  <a:lnTo>
                    <a:pt x="180" y="234"/>
                  </a:lnTo>
                  <a:lnTo>
                    <a:pt x="180" y="232"/>
                  </a:lnTo>
                  <a:lnTo>
                    <a:pt x="176" y="226"/>
                  </a:lnTo>
                  <a:lnTo>
                    <a:pt x="172" y="224"/>
                  </a:lnTo>
                  <a:lnTo>
                    <a:pt x="174" y="222"/>
                  </a:lnTo>
                  <a:lnTo>
                    <a:pt x="176" y="220"/>
                  </a:lnTo>
                  <a:lnTo>
                    <a:pt x="178" y="220"/>
                  </a:lnTo>
                  <a:lnTo>
                    <a:pt x="198" y="186"/>
                  </a:lnTo>
                  <a:lnTo>
                    <a:pt x="200" y="188"/>
                  </a:lnTo>
                  <a:lnTo>
                    <a:pt x="204" y="188"/>
                  </a:lnTo>
                  <a:lnTo>
                    <a:pt x="204" y="190"/>
                  </a:lnTo>
                  <a:lnTo>
                    <a:pt x="204" y="204"/>
                  </a:lnTo>
                  <a:lnTo>
                    <a:pt x="228" y="184"/>
                  </a:lnTo>
                  <a:lnTo>
                    <a:pt x="226" y="172"/>
                  </a:lnTo>
                  <a:lnTo>
                    <a:pt x="222" y="172"/>
                  </a:lnTo>
                  <a:lnTo>
                    <a:pt x="214" y="174"/>
                  </a:lnTo>
                  <a:lnTo>
                    <a:pt x="228" y="136"/>
                  </a:lnTo>
                  <a:lnTo>
                    <a:pt x="216" y="136"/>
                  </a:lnTo>
                  <a:lnTo>
                    <a:pt x="214" y="136"/>
                  </a:lnTo>
                  <a:lnTo>
                    <a:pt x="214" y="134"/>
                  </a:lnTo>
                  <a:lnTo>
                    <a:pt x="210" y="128"/>
                  </a:lnTo>
                  <a:lnTo>
                    <a:pt x="208" y="122"/>
                  </a:lnTo>
                  <a:lnTo>
                    <a:pt x="210" y="116"/>
                  </a:lnTo>
                  <a:lnTo>
                    <a:pt x="230" y="116"/>
                  </a:lnTo>
                  <a:lnTo>
                    <a:pt x="242" y="116"/>
                  </a:lnTo>
                  <a:lnTo>
                    <a:pt x="240" y="106"/>
                  </a:lnTo>
                  <a:lnTo>
                    <a:pt x="232" y="92"/>
                  </a:lnTo>
                  <a:lnTo>
                    <a:pt x="216" y="86"/>
                  </a:lnTo>
                  <a:lnTo>
                    <a:pt x="232" y="70"/>
                  </a:lnTo>
                  <a:lnTo>
                    <a:pt x="232" y="66"/>
                  </a:lnTo>
                  <a:lnTo>
                    <a:pt x="224" y="68"/>
                  </a:lnTo>
                  <a:lnTo>
                    <a:pt x="220" y="68"/>
                  </a:lnTo>
                  <a:lnTo>
                    <a:pt x="220" y="66"/>
                  </a:lnTo>
                  <a:lnTo>
                    <a:pt x="220" y="64"/>
                  </a:lnTo>
                  <a:lnTo>
                    <a:pt x="218" y="58"/>
                  </a:lnTo>
                  <a:lnTo>
                    <a:pt x="214" y="54"/>
                  </a:lnTo>
                  <a:lnTo>
                    <a:pt x="210" y="50"/>
                  </a:lnTo>
                  <a:lnTo>
                    <a:pt x="204" y="48"/>
                  </a:lnTo>
                  <a:lnTo>
                    <a:pt x="172" y="48"/>
                  </a:lnTo>
                  <a:lnTo>
                    <a:pt x="160" y="64"/>
                  </a:lnTo>
                  <a:lnTo>
                    <a:pt x="156" y="64"/>
                  </a:lnTo>
                  <a:lnTo>
                    <a:pt x="104" y="48"/>
                  </a:lnTo>
                  <a:lnTo>
                    <a:pt x="154" y="36"/>
                  </a:lnTo>
                  <a:lnTo>
                    <a:pt x="158" y="34"/>
                  </a:lnTo>
                  <a:lnTo>
                    <a:pt x="162" y="30"/>
                  </a:lnTo>
                  <a:lnTo>
                    <a:pt x="178" y="12"/>
                  </a:lnTo>
                  <a:lnTo>
                    <a:pt x="162" y="0"/>
                  </a:lnTo>
                  <a:lnTo>
                    <a:pt x="148" y="4"/>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69" name="安徽"/>
            <p:cNvSpPr/>
            <p:nvPr/>
          </p:nvSpPr>
          <p:spPr bwMode="auto">
            <a:xfrm>
              <a:off x="5999163" y="3600450"/>
              <a:ext cx="558800" cy="684213"/>
            </a:xfrm>
            <a:custGeom>
              <a:avLst/>
              <a:gdLst>
                <a:gd name="T0" fmla="*/ 2147483646 w 306"/>
                <a:gd name="T1" fmla="*/ 2147483646 h 374"/>
                <a:gd name="T2" fmla="*/ 2147483646 w 306"/>
                <a:gd name="T3" fmla="*/ 2147483646 h 374"/>
                <a:gd name="T4" fmla="*/ 2147483646 w 306"/>
                <a:gd name="T5" fmla="*/ 2147483646 h 374"/>
                <a:gd name="T6" fmla="*/ 2147483646 w 306"/>
                <a:gd name="T7" fmla="*/ 2147483646 h 374"/>
                <a:gd name="T8" fmla="*/ 2147483646 w 306"/>
                <a:gd name="T9" fmla="*/ 2147483646 h 374"/>
                <a:gd name="T10" fmla="*/ 2147483646 w 306"/>
                <a:gd name="T11" fmla="*/ 2147483646 h 374"/>
                <a:gd name="T12" fmla="*/ 2147483646 w 306"/>
                <a:gd name="T13" fmla="*/ 2147483646 h 374"/>
                <a:gd name="T14" fmla="*/ 2147483646 w 306"/>
                <a:gd name="T15" fmla="*/ 2147483646 h 374"/>
                <a:gd name="T16" fmla="*/ 2147483646 w 306"/>
                <a:gd name="T17" fmla="*/ 2147483646 h 374"/>
                <a:gd name="T18" fmla="*/ 2147483646 w 306"/>
                <a:gd name="T19" fmla="*/ 2147483646 h 374"/>
                <a:gd name="T20" fmla="*/ 2147483646 w 306"/>
                <a:gd name="T21" fmla="*/ 2147483646 h 374"/>
                <a:gd name="T22" fmla="*/ 2147483646 w 306"/>
                <a:gd name="T23" fmla="*/ 2147483646 h 374"/>
                <a:gd name="T24" fmla="*/ 2147483646 w 306"/>
                <a:gd name="T25" fmla="*/ 2147483646 h 374"/>
                <a:gd name="T26" fmla="*/ 2147483646 w 306"/>
                <a:gd name="T27" fmla="*/ 2147483646 h 374"/>
                <a:gd name="T28" fmla="*/ 2147483646 w 306"/>
                <a:gd name="T29" fmla="*/ 2147483646 h 374"/>
                <a:gd name="T30" fmla="*/ 2147483646 w 306"/>
                <a:gd name="T31" fmla="*/ 2147483646 h 374"/>
                <a:gd name="T32" fmla="*/ 2147483646 w 306"/>
                <a:gd name="T33" fmla="*/ 2147483646 h 374"/>
                <a:gd name="T34" fmla="*/ 2147483646 w 306"/>
                <a:gd name="T35" fmla="*/ 2147483646 h 374"/>
                <a:gd name="T36" fmla="*/ 2147483646 w 306"/>
                <a:gd name="T37" fmla="*/ 2147483646 h 374"/>
                <a:gd name="T38" fmla="*/ 2147483646 w 306"/>
                <a:gd name="T39" fmla="*/ 2147483646 h 374"/>
                <a:gd name="T40" fmla="*/ 2147483646 w 306"/>
                <a:gd name="T41" fmla="*/ 2147483646 h 374"/>
                <a:gd name="T42" fmla="*/ 2147483646 w 306"/>
                <a:gd name="T43" fmla="*/ 2147483646 h 374"/>
                <a:gd name="T44" fmla="*/ 2147483646 w 306"/>
                <a:gd name="T45" fmla="*/ 2147483646 h 374"/>
                <a:gd name="T46" fmla="*/ 2147483646 w 306"/>
                <a:gd name="T47" fmla="*/ 2147483646 h 374"/>
                <a:gd name="T48" fmla="*/ 2147483646 w 306"/>
                <a:gd name="T49" fmla="*/ 2147483646 h 374"/>
                <a:gd name="T50" fmla="*/ 2147483646 w 306"/>
                <a:gd name="T51" fmla="*/ 2147483646 h 374"/>
                <a:gd name="T52" fmla="*/ 2147483646 w 306"/>
                <a:gd name="T53" fmla="*/ 2147483646 h 374"/>
                <a:gd name="T54" fmla="*/ 2147483646 w 306"/>
                <a:gd name="T55" fmla="*/ 2147483646 h 374"/>
                <a:gd name="T56" fmla="*/ 2147483646 w 306"/>
                <a:gd name="T57" fmla="*/ 2147483646 h 374"/>
                <a:gd name="T58" fmla="*/ 2147483646 w 306"/>
                <a:gd name="T59" fmla="*/ 2147483646 h 374"/>
                <a:gd name="T60" fmla="*/ 2147483646 w 306"/>
                <a:gd name="T61" fmla="*/ 2147483646 h 374"/>
                <a:gd name="T62" fmla="*/ 2147483646 w 306"/>
                <a:gd name="T63" fmla="*/ 2147483646 h 374"/>
                <a:gd name="T64" fmla="*/ 2147483646 w 306"/>
                <a:gd name="T65" fmla="*/ 2147483646 h 374"/>
                <a:gd name="T66" fmla="*/ 2147483646 w 306"/>
                <a:gd name="T67" fmla="*/ 2147483646 h 374"/>
                <a:gd name="T68" fmla="*/ 2147483646 w 306"/>
                <a:gd name="T69" fmla="*/ 2147483646 h 374"/>
                <a:gd name="T70" fmla="*/ 2147483646 w 306"/>
                <a:gd name="T71" fmla="*/ 2147483646 h 374"/>
                <a:gd name="T72" fmla="*/ 2147483646 w 306"/>
                <a:gd name="T73" fmla="*/ 2147483646 h 374"/>
                <a:gd name="T74" fmla="*/ 2147483646 w 306"/>
                <a:gd name="T75" fmla="*/ 2147483646 h 374"/>
                <a:gd name="T76" fmla="*/ 2147483646 w 306"/>
                <a:gd name="T77" fmla="*/ 2147483646 h 374"/>
                <a:gd name="T78" fmla="*/ 2147483646 w 306"/>
                <a:gd name="T79" fmla="*/ 2147483646 h 374"/>
                <a:gd name="T80" fmla="*/ 2147483646 w 306"/>
                <a:gd name="T81" fmla="*/ 2147483646 h 374"/>
                <a:gd name="T82" fmla="*/ 2147483646 w 306"/>
                <a:gd name="T83" fmla="*/ 2147483646 h 374"/>
                <a:gd name="T84" fmla="*/ 2147483646 w 306"/>
                <a:gd name="T85" fmla="*/ 2147483646 h 374"/>
                <a:gd name="T86" fmla="*/ 2147483646 w 306"/>
                <a:gd name="T87" fmla="*/ 2147483646 h 374"/>
                <a:gd name="T88" fmla="*/ 2147483646 w 306"/>
                <a:gd name="T89" fmla="*/ 2147483646 h 374"/>
                <a:gd name="T90" fmla="*/ 2147483646 w 306"/>
                <a:gd name="T91" fmla="*/ 2147483646 h 374"/>
                <a:gd name="T92" fmla="*/ 2147483646 w 306"/>
                <a:gd name="T93" fmla="*/ 2147483646 h 374"/>
                <a:gd name="T94" fmla="*/ 2147483646 w 306"/>
                <a:gd name="T95" fmla="*/ 2147483646 h 374"/>
                <a:gd name="T96" fmla="*/ 2147483646 w 306"/>
                <a:gd name="T97" fmla="*/ 2147483646 h 374"/>
                <a:gd name="T98" fmla="*/ 2147483646 w 306"/>
                <a:gd name="T99" fmla="*/ 2147483646 h 374"/>
                <a:gd name="T100" fmla="*/ 2147483646 w 306"/>
                <a:gd name="T101" fmla="*/ 2147483646 h 374"/>
                <a:gd name="T102" fmla="*/ 2147483646 w 306"/>
                <a:gd name="T103" fmla="*/ 2147483646 h 374"/>
                <a:gd name="T104" fmla="*/ 2147483646 w 306"/>
                <a:gd name="T105" fmla="*/ 2147483646 h 374"/>
                <a:gd name="T106" fmla="*/ 2147483646 w 306"/>
                <a:gd name="T107" fmla="*/ 2147483646 h 374"/>
                <a:gd name="T108" fmla="*/ 2147483646 w 306"/>
                <a:gd name="T109" fmla="*/ 2147483646 h 374"/>
                <a:gd name="T110" fmla="*/ 2147483646 w 306"/>
                <a:gd name="T111" fmla="*/ 2147483646 h 374"/>
                <a:gd name="T112" fmla="*/ 2147483646 w 306"/>
                <a:gd name="T113" fmla="*/ 2147483646 h 374"/>
                <a:gd name="T114" fmla="*/ 2147483646 w 306"/>
                <a:gd name="T115" fmla="*/ 2147483646 h 3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06" h="374">
                  <a:moveTo>
                    <a:pt x="192" y="106"/>
                  </a:moveTo>
                  <a:lnTo>
                    <a:pt x="192" y="106"/>
                  </a:lnTo>
                  <a:lnTo>
                    <a:pt x="186" y="86"/>
                  </a:lnTo>
                  <a:lnTo>
                    <a:pt x="180" y="70"/>
                  </a:lnTo>
                  <a:lnTo>
                    <a:pt x="174" y="60"/>
                  </a:lnTo>
                  <a:lnTo>
                    <a:pt x="170" y="56"/>
                  </a:lnTo>
                  <a:lnTo>
                    <a:pt x="142" y="46"/>
                  </a:lnTo>
                  <a:lnTo>
                    <a:pt x="122" y="40"/>
                  </a:lnTo>
                  <a:lnTo>
                    <a:pt x="110" y="34"/>
                  </a:lnTo>
                  <a:lnTo>
                    <a:pt x="104" y="30"/>
                  </a:lnTo>
                  <a:lnTo>
                    <a:pt x="96" y="22"/>
                  </a:lnTo>
                  <a:lnTo>
                    <a:pt x="80" y="0"/>
                  </a:lnTo>
                  <a:lnTo>
                    <a:pt x="74" y="0"/>
                  </a:lnTo>
                  <a:lnTo>
                    <a:pt x="76" y="2"/>
                  </a:lnTo>
                  <a:lnTo>
                    <a:pt x="82" y="14"/>
                  </a:lnTo>
                  <a:lnTo>
                    <a:pt x="96" y="34"/>
                  </a:lnTo>
                  <a:lnTo>
                    <a:pt x="98" y="36"/>
                  </a:lnTo>
                  <a:lnTo>
                    <a:pt x="98" y="38"/>
                  </a:lnTo>
                  <a:lnTo>
                    <a:pt x="86" y="60"/>
                  </a:lnTo>
                  <a:lnTo>
                    <a:pt x="78" y="70"/>
                  </a:lnTo>
                  <a:lnTo>
                    <a:pt x="74" y="72"/>
                  </a:lnTo>
                  <a:lnTo>
                    <a:pt x="72" y="72"/>
                  </a:lnTo>
                  <a:lnTo>
                    <a:pt x="64" y="66"/>
                  </a:lnTo>
                  <a:lnTo>
                    <a:pt x="52" y="50"/>
                  </a:lnTo>
                  <a:lnTo>
                    <a:pt x="38" y="46"/>
                  </a:lnTo>
                  <a:lnTo>
                    <a:pt x="40" y="54"/>
                  </a:lnTo>
                  <a:lnTo>
                    <a:pt x="46" y="70"/>
                  </a:lnTo>
                  <a:lnTo>
                    <a:pt x="46" y="72"/>
                  </a:lnTo>
                  <a:lnTo>
                    <a:pt x="46" y="74"/>
                  </a:lnTo>
                  <a:lnTo>
                    <a:pt x="44" y="82"/>
                  </a:lnTo>
                  <a:lnTo>
                    <a:pt x="28" y="88"/>
                  </a:lnTo>
                  <a:lnTo>
                    <a:pt x="24" y="90"/>
                  </a:lnTo>
                  <a:lnTo>
                    <a:pt x="22" y="94"/>
                  </a:lnTo>
                  <a:lnTo>
                    <a:pt x="22" y="102"/>
                  </a:lnTo>
                  <a:lnTo>
                    <a:pt x="24" y="116"/>
                  </a:lnTo>
                  <a:lnTo>
                    <a:pt x="20" y="124"/>
                  </a:lnTo>
                  <a:lnTo>
                    <a:pt x="18" y="126"/>
                  </a:lnTo>
                  <a:lnTo>
                    <a:pt x="16" y="126"/>
                  </a:lnTo>
                  <a:lnTo>
                    <a:pt x="0" y="122"/>
                  </a:lnTo>
                  <a:lnTo>
                    <a:pt x="2" y="126"/>
                  </a:lnTo>
                  <a:lnTo>
                    <a:pt x="8" y="130"/>
                  </a:lnTo>
                  <a:lnTo>
                    <a:pt x="18" y="144"/>
                  </a:lnTo>
                  <a:lnTo>
                    <a:pt x="28" y="160"/>
                  </a:lnTo>
                  <a:lnTo>
                    <a:pt x="28" y="162"/>
                  </a:lnTo>
                  <a:lnTo>
                    <a:pt x="36" y="162"/>
                  </a:lnTo>
                  <a:lnTo>
                    <a:pt x="42" y="160"/>
                  </a:lnTo>
                  <a:lnTo>
                    <a:pt x="48" y="162"/>
                  </a:lnTo>
                  <a:lnTo>
                    <a:pt x="54" y="164"/>
                  </a:lnTo>
                  <a:lnTo>
                    <a:pt x="60" y="166"/>
                  </a:lnTo>
                  <a:lnTo>
                    <a:pt x="70" y="178"/>
                  </a:lnTo>
                  <a:lnTo>
                    <a:pt x="68" y="200"/>
                  </a:lnTo>
                  <a:lnTo>
                    <a:pt x="72" y="204"/>
                  </a:lnTo>
                  <a:lnTo>
                    <a:pt x="72" y="210"/>
                  </a:lnTo>
                  <a:lnTo>
                    <a:pt x="68" y="214"/>
                  </a:lnTo>
                  <a:lnTo>
                    <a:pt x="60" y="218"/>
                  </a:lnTo>
                  <a:lnTo>
                    <a:pt x="56" y="218"/>
                  </a:lnTo>
                  <a:lnTo>
                    <a:pt x="54" y="220"/>
                  </a:lnTo>
                  <a:lnTo>
                    <a:pt x="52" y="224"/>
                  </a:lnTo>
                  <a:lnTo>
                    <a:pt x="50" y="230"/>
                  </a:lnTo>
                  <a:lnTo>
                    <a:pt x="44" y="244"/>
                  </a:lnTo>
                  <a:lnTo>
                    <a:pt x="52" y="254"/>
                  </a:lnTo>
                  <a:lnTo>
                    <a:pt x="74" y="258"/>
                  </a:lnTo>
                  <a:lnTo>
                    <a:pt x="76" y="258"/>
                  </a:lnTo>
                  <a:lnTo>
                    <a:pt x="86" y="268"/>
                  </a:lnTo>
                  <a:lnTo>
                    <a:pt x="72" y="288"/>
                  </a:lnTo>
                  <a:lnTo>
                    <a:pt x="102" y="352"/>
                  </a:lnTo>
                  <a:lnTo>
                    <a:pt x="104" y="354"/>
                  </a:lnTo>
                  <a:lnTo>
                    <a:pt x="98" y="358"/>
                  </a:lnTo>
                  <a:lnTo>
                    <a:pt x="100" y="364"/>
                  </a:lnTo>
                  <a:lnTo>
                    <a:pt x="156" y="330"/>
                  </a:lnTo>
                  <a:lnTo>
                    <a:pt x="146" y="346"/>
                  </a:lnTo>
                  <a:lnTo>
                    <a:pt x="138" y="362"/>
                  </a:lnTo>
                  <a:lnTo>
                    <a:pt x="134" y="374"/>
                  </a:lnTo>
                  <a:lnTo>
                    <a:pt x="140" y="372"/>
                  </a:lnTo>
                  <a:lnTo>
                    <a:pt x="146" y="366"/>
                  </a:lnTo>
                  <a:lnTo>
                    <a:pt x="152" y="360"/>
                  </a:lnTo>
                  <a:lnTo>
                    <a:pt x="156" y="350"/>
                  </a:lnTo>
                  <a:lnTo>
                    <a:pt x="158" y="350"/>
                  </a:lnTo>
                  <a:lnTo>
                    <a:pt x="172" y="342"/>
                  </a:lnTo>
                  <a:lnTo>
                    <a:pt x="174" y="340"/>
                  </a:lnTo>
                  <a:lnTo>
                    <a:pt x="196" y="358"/>
                  </a:lnTo>
                  <a:lnTo>
                    <a:pt x="220" y="360"/>
                  </a:lnTo>
                  <a:lnTo>
                    <a:pt x="232" y="368"/>
                  </a:lnTo>
                  <a:lnTo>
                    <a:pt x="260" y="342"/>
                  </a:lnTo>
                  <a:lnTo>
                    <a:pt x="264" y="336"/>
                  </a:lnTo>
                  <a:lnTo>
                    <a:pt x="268" y="326"/>
                  </a:lnTo>
                  <a:lnTo>
                    <a:pt x="272" y="320"/>
                  </a:lnTo>
                  <a:lnTo>
                    <a:pt x="270" y="312"/>
                  </a:lnTo>
                  <a:lnTo>
                    <a:pt x="260" y="296"/>
                  </a:lnTo>
                  <a:lnTo>
                    <a:pt x="254" y="286"/>
                  </a:lnTo>
                  <a:lnTo>
                    <a:pt x="288" y="298"/>
                  </a:lnTo>
                  <a:lnTo>
                    <a:pt x="300" y="292"/>
                  </a:lnTo>
                  <a:lnTo>
                    <a:pt x="288" y="270"/>
                  </a:lnTo>
                  <a:lnTo>
                    <a:pt x="288" y="268"/>
                  </a:lnTo>
                  <a:lnTo>
                    <a:pt x="306" y="246"/>
                  </a:lnTo>
                  <a:lnTo>
                    <a:pt x="298" y="234"/>
                  </a:lnTo>
                  <a:lnTo>
                    <a:pt x="290" y="226"/>
                  </a:lnTo>
                  <a:lnTo>
                    <a:pt x="284" y="222"/>
                  </a:lnTo>
                  <a:lnTo>
                    <a:pt x="282" y="222"/>
                  </a:lnTo>
                  <a:lnTo>
                    <a:pt x="272" y="232"/>
                  </a:lnTo>
                  <a:lnTo>
                    <a:pt x="272" y="230"/>
                  </a:lnTo>
                  <a:lnTo>
                    <a:pt x="270" y="230"/>
                  </a:lnTo>
                  <a:lnTo>
                    <a:pt x="256" y="226"/>
                  </a:lnTo>
                  <a:lnTo>
                    <a:pt x="252" y="214"/>
                  </a:lnTo>
                  <a:lnTo>
                    <a:pt x="244" y="210"/>
                  </a:lnTo>
                  <a:lnTo>
                    <a:pt x="236" y="204"/>
                  </a:lnTo>
                  <a:lnTo>
                    <a:pt x="226" y="198"/>
                  </a:lnTo>
                  <a:lnTo>
                    <a:pt x="218" y="192"/>
                  </a:lnTo>
                  <a:lnTo>
                    <a:pt x="216" y="190"/>
                  </a:lnTo>
                  <a:lnTo>
                    <a:pt x="216" y="186"/>
                  </a:lnTo>
                  <a:lnTo>
                    <a:pt x="214" y="184"/>
                  </a:lnTo>
                  <a:lnTo>
                    <a:pt x="216" y="180"/>
                  </a:lnTo>
                  <a:lnTo>
                    <a:pt x="220" y="170"/>
                  </a:lnTo>
                  <a:lnTo>
                    <a:pt x="230" y="152"/>
                  </a:lnTo>
                  <a:lnTo>
                    <a:pt x="232" y="144"/>
                  </a:lnTo>
                  <a:lnTo>
                    <a:pt x="234" y="138"/>
                  </a:lnTo>
                  <a:lnTo>
                    <a:pt x="234" y="128"/>
                  </a:lnTo>
                  <a:lnTo>
                    <a:pt x="240" y="128"/>
                  </a:lnTo>
                  <a:lnTo>
                    <a:pt x="258" y="130"/>
                  </a:lnTo>
                  <a:lnTo>
                    <a:pt x="260" y="122"/>
                  </a:lnTo>
                  <a:lnTo>
                    <a:pt x="264" y="106"/>
                  </a:lnTo>
                  <a:lnTo>
                    <a:pt x="260" y="104"/>
                  </a:lnTo>
                  <a:lnTo>
                    <a:pt x="242" y="116"/>
                  </a:lnTo>
                  <a:lnTo>
                    <a:pt x="230" y="122"/>
                  </a:lnTo>
                  <a:lnTo>
                    <a:pt x="222" y="122"/>
                  </a:lnTo>
                  <a:lnTo>
                    <a:pt x="214" y="120"/>
                  </a:lnTo>
                  <a:lnTo>
                    <a:pt x="204" y="114"/>
                  </a:lnTo>
                  <a:lnTo>
                    <a:pt x="194" y="108"/>
                  </a:lnTo>
                  <a:lnTo>
                    <a:pt x="194" y="106"/>
                  </a:lnTo>
                  <a:lnTo>
                    <a:pt x="192" y="106"/>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70" name="天津"/>
            <p:cNvSpPr/>
            <p:nvPr/>
          </p:nvSpPr>
          <p:spPr bwMode="auto">
            <a:xfrm>
              <a:off x="6108700" y="2811463"/>
              <a:ext cx="146050" cy="211137"/>
            </a:xfrm>
            <a:custGeom>
              <a:avLst/>
              <a:gdLst>
                <a:gd name="T0" fmla="*/ 2147483646 w 80"/>
                <a:gd name="T1" fmla="*/ 2147483646 h 116"/>
                <a:gd name="T2" fmla="*/ 2147483646 w 80"/>
                <a:gd name="T3" fmla="*/ 0 h 116"/>
                <a:gd name="T4" fmla="*/ 2147483646 w 80"/>
                <a:gd name="T5" fmla="*/ 0 h 116"/>
                <a:gd name="T6" fmla="*/ 2147483646 w 80"/>
                <a:gd name="T7" fmla="*/ 2147483646 h 116"/>
                <a:gd name="T8" fmla="*/ 2147483646 w 80"/>
                <a:gd name="T9" fmla="*/ 2147483646 h 116"/>
                <a:gd name="T10" fmla="*/ 2147483646 w 80"/>
                <a:gd name="T11" fmla="*/ 2147483646 h 116"/>
                <a:gd name="T12" fmla="*/ 2147483646 w 80"/>
                <a:gd name="T13" fmla="*/ 2147483646 h 116"/>
                <a:gd name="T14" fmla="*/ 2147483646 w 80"/>
                <a:gd name="T15" fmla="*/ 2147483646 h 116"/>
                <a:gd name="T16" fmla="*/ 2147483646 w 80"/>
                <a:gd name="T17" fmla="*/ 2147483646 h 116"/>
                <a:gd name="T18" fmla="*/ 2147483646 w 80"/>
                <a:gd name="T19" fmla="*/ 2147483646 h 116"/>
                <a:gd name="T20" fmla="*/ 2147483646 w 80"/>
                <a:gd name="T21" fmla="*/ 2147483646 h 116"/>
                <a:gd name="T22" fmla="*/ 2147483646 w 80"/>
                <a:gd name="T23" fmla="*/ 2147483646 h 116"/>
                <a:gd name="T24" fmla="*/ 2147483646 w 80"/>
                <a:gd name="T25" fmla="*/ 2147483646 h 116"/>
                <a:gd name="T26" fmla="*/ 2147483646 w 80"/>
                <a:gd name="T27" fmla="*/ 2147483646 h 116"/>
                <a:gd name="T28" fmla="*/ 2147483646 w 80"/>
                <a:gd name="T29" fmla="*/ 2147483646 h 116"/>
                <a:gd name="T30" fmla="*/ 2147483646 w 80"/>
                <a:gd name="T31" fmla="*/ 2147483646 h 116"/>
                <a:gd name="T32" fmla="*/ 2147483646 w 80"/>
                <a:gd name="T33" fmla="*/ 2147483646 h 116"/>
                <a:gd name="T34" fmla="*/ 0 w 80"/>
                <a:gd name="T35" fmla="*/ 2147483646 h 116"/>
                <a:gd name="T36" fmla="*/ 0 w 80"/>
                <a:gd name="T37" fmla="*/ 2147483646 h 116"/>
                <a:gd name="T38" fmla="*/ 0 w 80"/>
                <a:gd name="T39" fmla="*/ 2147483646 h 116"/>
                <a:gd name="T40" fmla="*/ 0 w 80"/>
                <a:gd name="T41" fmla="*/ 2147483646 h 116"/>
                <a:gd name="T42" fmla="*/ 2147483646 w 80"/>
                <a:gd name="T43" fmla="*/ 2147483646 h 116"/>
                <a:gd name="T44" fmla="*/ 2147483646 w 80"/>
                <a:gd name="T45" fmla="*/ 2147483646 h 116"/>
                <a:gd name="T46" fmla="*/ 2147483646 w 80"/>
                <a:gd name="T47" fmla="*/ 2147483646 h 116"/>
                <a:gd name="T48" fmla="*/ 2147483646 w 80"/>
                <a:gd name="T49" fmla="*/ 2147483646 h 116"/>
                <a:gd name="T50" fmla="*/ 2147483646 w 80"/>
                <a:gd name="T51" fmla="*/ 2147483646 h 116"/>
                <a:gd name="T52" fmla="*/ 2147483646 w 80"/>
                <a:gd name="T53" fmla="*/ 2147483646 h 116"/>
                <a:gd name="T54" fmla="*/ 2147483646 w 80"/>
                <a:gd name="T55" fmla="*/ 2147483646 h 116"/>
                <a:gd name="T56" fmla="*/ 2147483646 w 80"/>
                <a:gd name="T57" fmla="*/ 2147483646 h 116"/>
                <a:gd name="T58" fmla="*/ 2147483646 w 80"/>
                <a:gd name="T59" fmla="*/ 2147483646 h 116"/>
                <a:gd name="T60" fmla="*/ 2147483646 w 80"/>
                <a:gd name="T61" fmla="*/ 2147483646 h 116"/>
                <a:gd name="T62" fmla="*/ 2147483646 w 80"/>
                <a:gd name="T63" fmla="*/ 2147483646 h 116"/>
                <a:gd name="T64" fmla="*/ 2147483646 w 80"/>
                <a:gd name="T65" fmla="*/ 2147483646 h 116"/>
                <a:gd name="T66" fmla="*/ 2147483646 w 80"/>
                <a:gd name="T67" fmla="*/ 2147483646 h 116"/>
                <a:gd name="T68" fmla="*/ 2147483646 w 80"/>
                <a:gd name="T69" fmla="*/ 2147483646 h 116"/>
                <a:gd name="T70" fmla="*/ 2147483646 w 80"/>
                <a:gd name="T71" fmla="*/ 2147483646 h 116"/>
                <a:gd name="T72" fmla="*/ 2147483646 w 80"/>
                <a:gd name="T73" fmla="*/ 2147483646 h 116"/>
                <a:gd name="T74" fmla="*/ 2147483646 w 80"/>
                <a:gd name="T75" fmla="*/ 2147483646 h 116"/>
                <a:gd name="T76" fmla="*/ 2147483646 w 80"/>
                <a:gd name="T77" fmla="*/ 2147483646 h 116"/>
                <a:gd name="T78" fmla="*/ 2147483646 w 80"/>
                <a:gd name="T79" fmla="*/ 2147483646 h 116"/>
                <a:gd name="T80" fmla="*/ 2147483646 w 80"/>
                <a:gd name="T81" fmla="*/ 2147483646 h 116"/>
                <a:gd name="T82" fmla="*/ 2147483646 w 80"/>
                <a:gd name="T83" fmla="*/ 2147483646 h 116"/>
                <a:gd name="T84" fmla="*/ 2147483646 w 80"/>
                <a:gd name="T85" fmla="*/ 2147483646 h 116"/>
                <a:gd name="T86" fmla="*/ 2147483646 w 80"/>
                <a:gd name="T87" fmla="*/ 2147483646 h 116"/>
                <a:gd name="T88" fmla="*/ 2147483646 w 80"/>
                <a:gd name="T89" fmla="*/ 2147483646 h 116"/>
                <a:gd name="T90" fmla="*/ 2147483646 w 80"/>
                <a:gd name="T91" fmla="*/ 2147483646 h 116"/>
                <a:gd name="T92" fmla="*/ 2147483646 w 80"/>
                <a:gd name="T93" fmla="*/ 2147483646 h 116"/>
                <a:gd name="T94" fmla="*/ 2147483646 w 80"/>
                <a:gd name="T95" fmla="*/ 2147483646 h 1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0" h="116">
                  <a:moveTo>
                    <a:pt x="46" y="2"/>
                  </a:moveTo>
                  <a:lnTo>
                    <a:pt x="44" y="0"/>
                  </a:lnTo>
                  <a:lnTo>
                    <a:pt x="40" y="2"/>
                  </a:lnTo>
                  <a:lnTo>
                    <a:pt x="38" y="4"/>
                  </a:lnTo>
                  <a:lnTo>
                    <a:pt x="32" y="14"/>
                  </a:lnTo>
                  <a:lnTo>
                    <a:pt x="28" y="12"/>
                  </a:lnTo>
                  <a:lnTo>
                    <a:pt x="28" y="14"/>
                  </a:lnTo>
                  <a:lnTo>
                    <a:pt x="22" y="20"/>
                  </a:lnTo>
                  <a:lnTo>
                    <a:pt x="18" y="22"/>
                  </a:lnTo>
                  <a:lnTo>
                    <a:pt x="10" y="26"/>
                  </a:lnTo>
                  <a:lnTo>
                    <a:pt x="8" y="32"/>
                  </a:lnTo>
                  <a:lnTo>
                    <a:pt x="8" y="44"/>
                  </a:lnTo>
                  <a:lnTo>
                    <a:pt x="6" y="48"/>
                  </a:lnTo>
                  <a:lnTo>
                    <a:pt x="4" y="50"/>
                  </a:lnTo>
                  <a:lnTo>
                    <a:pt x="0" y="60"/>
                  </a:lnTo>
                  <a:lnTo>
                    <a:pt x="0" y="66"/>
                  </a:lnTo>
                  <a:lnTo>
                    <a:pt x="0" y="78"/>
                  </a:lnTo>
                  <a:lnTo>
                    <a:pt x="4" y="102"/>
                  </a:lnTo>
                  <a:lnTo>
                    <a:pt x="8" y="106"/>
                  </a:lnTo>
                  <a:lnTo>
                    <a:pt x="18" y="112"/>
                  </a:lnTo>
                  <a:lnTo>
                    <a:pt x="36" y="116"/>
                  </a:lnTo>
                  <a:lnTo>
                    <a:pt x="44" y="114"/>
                  </a:lnTo>
                  <a:lnTo>
                    <a:pt x="54" y="110"/>
                  </a:lnTo>
                  <a:lnTo>
                    <a:pt x="50" y="100"/>
                  </a:lnTo>
                  <a:lnTo>
                    <a:pt x="50" y="98"/>
                  </a:lnTo>
                  <a:lnTo>
                    <a:pt x="52" y="90"/>
                  </a:lnTo>
                  <a:lnTo>
                    <a:pt x="60" y="74"/>
                  </a:lnTo>
                  <a:lnTo>
                    <a:pt x="76" y="74"/>
                  </a:lnTo>
                  <a:lnTo>
                    <a:pt x="80" y="74"/>
                  </a:lnTo>
                  <a:lnTo>
                    <a:pt x="74" y="64"/>
                  </a:lnTo>
                  <a:lnTo>
                    <a:pt x="64" y="48"/>
                  </a:lnTo>
                  <a:lnTo>
                    <a:pt x="58" y="40"/>
                  </a:lnTo>
                  <a:lnTo>
                    <a:pt x="54" y="30"/>
                  </a:lnTo>
                  <a:lnTo>
                    <a:pt x="52" y="18"/>
                  </a:lnTo>
                  <a:lnTo>
                    <a:pt x="48" y="8"/>
                  </a:lnTo>
                  <a:lnTo>
                    <a:pt x="46" y="2"/>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71" name="北京"/>
            <p:cNvSpPr/>
            <p:nvPr/>
          </p:nvSpPr>
          <p:spPr bwMode="auto">
            <a:xfrm>
              <a:off x="5962650" y="2716213"/>
              <a:ext cx="193675" cy="207962"/>
            </a:xfrm>
            <a:custGeom>
              <a:avLst/>
              <a:gdLst>
                <a:gd name="T0" fmla="*/ 2147483646 w 106"/>
                <a:gd name="T1" fmla="*/ 2147483646 h 114"/>
                <a:gd name="T2" fmla="*/ 2147483646 w 106"/>
                <a:gd name="T3" fmla="*/ 2147483646 h 114"/>
                <a:gd name="T4" fmla="*/ 2147483646 w 106"/>
                <a:gd name="T5" fmla="*/ 2147483646 h 114"/>
                <a:gd name="T6" fmla="*/ 2147483646 w 106"/>
                <a:gd name="T7" fmla="*/ 2147483646 h 114"/>
                <a:gd name="T8" fmla="*/ 2147483646 w 106"/>
                <a:gd name="T9" fmla="*/ 2147483646 h 114"/>
                <a:gd name="T10" fmla="*/ 2147483646 w 106"/>
                <a:gd name="T11" fmla="*/ 2147483646 h 114"/>
                <a:gd name="T12" fmla="*/ 2147483646 w 106"/>
                <a:gd name="T13" fmla="*/ 2147483646 h 114"/>
                <a:gd name="T14" fmla="*/ 2147483646 w 106"/>
                <a:gd name="T15" fmla="*/ 2147483646 h 114"/>
                <a:gd name="T16" fmla="*/ 2147483646 w 106"/>
                <a:gd name="T17" fmla="*/ 2147483646 h 114"/>
                <a:gd name="T18" fmla="*/ 0 w 106"/>
                <a:gd name="T19" fmla="*/ 2147483646 h 114"/>
                <a:gd name="T20" fmla="*/ 2147483646 w 106"/>
                <a:gd name="T21" fmla="*/ 2147483646 h 114"/>
                <a:gd name="T22" fmla="*/ 2147483646 w 106"/>
                <a:gd name="T23" fmla="*/ 2147483646 h 114"/>
                <a:gd name="T24" fmla="*/ 2147483646 w 106"/>
                <a:gd name="T25" fmla="*/ 2147483646 h 114"/>
                <a:gd name="T26" fmla="*/ 2147483646 w 106"/>
                <a:gd name="T27" fmla="*/ 2147483646 h 114"/>
                <a:gd name="T28" fmla="*/ 2147483646 w 106"/>
                <a:gd name="T29" fmla="*/ 2147483646 h 114"/>
                <a:gd name="T30" fmla="*/ 2147483646 w 106"/>
                <a:gd name="T31" fmla="*/ 2147483646 h 114"/>
                <a:gd name="T32" fmla="*/ 2147483646 w 106"/>
                <a:gd name="T33" fmla="*/ 2147483646 h 114"/>
                <a:gd name="T34" fmla="*/ 2147483646 w 106"/>
                <a:gd name="T35" fmla="*/ 2147483646 h 114"/>
                <a:gd name="T36" fmla="*/ 2147483646 w 106"/>
                <a:gd name="T37" fmla="*/ 2147483646 h 114"/>
                <a:gd name="T38" fmla="*/ 2147483646 w 106"/>
                <a:gd name="T39" fmla="*/ 2147483646 h 114"/>
                <a:gd name="T40" fmla="*/ 2147483646 w 106"/>
                <a:gd name="T41" fmla="*/ 2147483646 h 114"/>
                <a:gd name="T42" fmla="*/ 2147483646 w 106"/>
                <a:gd name="T43" fmla="*/ 2147483646 h 114"/>
                <a:gd name="T44" fmla="*/ 2147483646 w 106"/>
                <a:gd name="T45" fmla="*/ 2147483646 h 114"/>
                <a:gd name="T46" fmla="*/ 2147483646 w 106"/>
                <a:gd name="T47" fmla="*/ 2147483646 h 114"/>
                <a:gd name="T48" fmla="*/ 2147483646 w 106"/>
                <a:gd name="T49" fmla="*/ 2147483646 h 114"/>
                <a:gd name="T50" fmla="*/ 2147483646 w 106"/>
                <a:gd name="T51" fmla="*/ 2147483646 h 114"/>
                <a:gd name="T52" fmla="*/ 2147483646 w 106"/>
                <a:gd name="T53" fmla="*/ 2147483646 h 114"/>
                <a:gd name="T54" fmla="*/ 2147483646 w 106"/>
                <a:gd name="T55" fmla="*/ 2147483646 h 114"/>
                <a:gd name="T56" fmla="*/ 2147483646 w 106"/>
                <a:gd name="T57" fmla="*/ 2147483646 h 114"/>
                <a:gd name="T58" fmla="*/ 2147483646 w 106"/>
                <a:gd name="T59" fmla="*/ 2147483646 h 114"/>
                <a:gd name="T60" fmla="*/ 2147483646 w 106"/>
                <a:gd name="T61" fmla="*/ 2147483646 h 114"/>
                <a:gd name="T62" fmla="*/ 2147483646 w 106"/>
                <a:gd name="T63" fmla="*/ 2147483646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6" h="114">
                  <a:moveTo>
                    <a:pt x="52" y="24"/>
                  </a:moveTo>
                  <a:lnTo>
                    <a:pt x="52" y="26"/>
                  </a:lnTo>
                  <a:lnTo>
                    <a:pt x="48" y="26"/>
                  </a:lnTo>
                  <a:lnTo>
                    <a:pt x="38" y="24"/>
                  </a:lnTo>
                  <a:lnTo>
                    <a:pt x="38" y="28"/>
                  </a:lnTo>
                  <a:lnTo>
                    <a:pt x="38" y="30"/>
                  </a:lnTo>
                  <a:lnTo>
                    <a:pt x="36" y="30"/>
                  </a:lnTo>
                  <a:lnTo>
                    <a:pt x="18" y="38"/>
                  </a:lnTo>
                  <a:lnTo>
                    <a:pt x="18" y="40"/>
                  </a:lnTo>
                  <a:lnTo>
                    <a:pt x="16" y="44"/>
                  </a:lnTo>
                  <a:lnTo>
                    <a:pt x="18" y="48"/>
                  </a:lnTo>
                  <a:lnTo>
                    <a:pt x="24" y="56"/>
                  </a:lnTo>
                  <a:lnTo>
                    <a:pt x="24" y="58"/>
                  </a:lnTo>
                  <a:lnTo>
                    <a:pt x="24" y="60"/>
                  </a:lnTo>
                  <a:lnTo>
                    <a:pt x="14" y="72"/>
                  </a:lnTo>
                  <a:lnTo>
                    <a:pt x="4" y="82"/>
                  </a:lnTo>
                  <a:lnTo>
                    <a:pt x="0" y="86"/>
                  </a:lnTo>
                  <a:lnTo>
                    <a:pt x="0" y="90"/>
                  </a:lnTo>
                  <a:lnTo>
                    <a:pt x="4" y="96"/>
                  </a:lnTo>
                  <a:lnTo>
                    <a:pt x="14" y="100"/>
                  </a:lnTo>
                  <a:lnTo>
                    <a:pt x="20" y="100"/>
                  </a:lnTo>
                  <a:lnTo>
                    <a:pt x="32" y="102"/>
                  </a:lnTo>
                  <a:lnTo>
                    <a:pt x="36" y="102"/>
                  </a:lnTo>
                  <a:lnTo>
                    <a:pt x="40" y="106"/>
                  </a:lnTo>
                  <a:lnTo>
                    <a:pt x="48" y="110"/>
                  </a:lnTo>
                  <a:lnTo>
                    <a:pt x="56" y="114"/>
                  </a:lnTo>
                  <a:lnTo>
                    <a:pt x="62" y="114"/>
                  </a:lnTo>
                  <a:lnTo>
                    <a:pt x="66" y="112"/>
                  </a:lnTo>
                  <a:lnTo>
                    <a:pt x="72" y="106"/>
                  </a:lnTo>
                  <a:lnTo>
                    <a:pt x="78" y="98"/>
                  </a:lnTo>
                  <a:lnTo>
                    <a:pt x="84" y="84"/>
                  </a:lnTo>
                  <a:lnTo>
                    <a:pt x="80" y="66"/>
                  </a:lnTo>
                  <a:lnTo>
                    <a:pt x="86" y="68"/>
                  </a:lnTo>
                  <a:lnTo>
                    <a:pt x="96" y="68"/>
                  </a:lnTo>
                  <a:lnTo>
                    <a:pt x="100" y="66"/>
                  </a:lnTo>
                  <a:lnTo>
                    <a:pt x="102" y="62"/>
                  </a:lnTo>
                  <a:lnTo>
                    <a:pt x="94" y="38"/>
                  </a:lnTo>
                  <a:lnTo>
                    <a:pt x="96" y="30"/>
                  </a:lnTo>
                  <a:lnTo>
                    <a:pt x="102" y="26"/>
                  </a:lnTo>
                  <a:lnTo>
                    <a:pt x="106" y="22"/>
                  </a:lnTo>
                  <a:lnTo>
                    <a:pt x="104" y="18"/>
                  </a:lnTo>
                  <a:lnTo>
                    <a:pt x="86" y="18"/>
                  </a:lnTo>
                  <a:lnTo>
                    <a:pt x="68" y="6"/>
                  </a:lnTo>
                  <a:lnTo>
                    <a:pt x="62" y="2"/>
                  </a:lnTo>
                  <a:lnTo>
                    <a:pt x="58" y="0"/>
                  </a:lnTo>
                  <a:lnTo>
                    <a:pt x="48" y="2"/>
                  </a:lnTo>
                  <a:lnTo>
                    <a:pt x="44" y="2"/>
                  </a:lnTo>
                  <a:lnTo>
                    <a:pt x="44" y="8"/>
                  </a:lnTo>
                  <a:lnTo>
                    <a:pt x="50" y="10"/>
                  </a:lnTo>
                  <a:lnTo>
                    <a:pt x="54" y="16"/>
                  </a:lnTo>
                  <a:lnTo>
                    <a:pt x="54" y="20"/>
                  </a:lnTo>
                  <a:lnTo>
                    <a:pt x="52" y="24"/>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72" name="辽宁"/>
            <p:cNvSpPr/>
            <p:nvPr/>
          </p:nvSpPr>
          <p:spPr bwMode="auto">
            <a:xfrm>
              <a:off x="6291263" y="2303463"/>
              <a:ext cx="687387" cy="654050"/>
            </a:xfrm>
            <a:custGeom>
              <a:avLst/>
              <a:gdLst>
                <a:gd name="T0" fmla="*/ 2147483646 w 376"/>
                <a:gd name="T1" fmla="*/ 2147483646 h 358"/>
                <a:gd name="T2" fmla="*/ 2147483646 w 376"/>
                <a:gd name="T3" fmla="*/ 2147483646 h 358"/>
                <a:gd name="T4" fmla="*/ 2147483646 w 376"/>
                <a:gd name="T5" fmla="*/ 2147483646 h 358"/>
                <a:gd name="T6" fmla="*/ 2147483646 w 376"/>
                <a:gd name="T7" fmla="*/ 2147483646 h 358"/>
                <a:gd name="T8" fmla="*/ 2147483646 w 376"/>
                <a:gd name="T9" fmla="*/ 2147483646 h 358"/>
                <a:gd name="T10" fmla="*/ 2147483646 w 376"/>
                <a:gd name="T11" fmla="*/ 2147483646 h 358"/>
                <a:gd name="T12" fmla="*/ 2147483646 w 376"/>
                <a:gd name="T13" fmla="*/ 2147483646 h 358"/>
                <a:gd name="T14" fmla="*/ 2147483646 w 376"/>
                <a:gd name="T15" fmla="*/ 2147483646 h 358"/>
                <a:gd name="T16" fmla="*/ 2147483646 w 376"/>
                <a:gd name="T17" fmla="*/ 2147483646 h 358"/>
                <a:gd name="T18" fmla="*/ 2147483646 w 376"/>
                <a:gd name="T19" fmla="*/ 2147483646 h 358"/>
                <a:gd name="T20" fmla="*/ 2147483646 w 376"/>
                <a:gd name="T21" fmla="*/ 2147483646 h 358"/>
                <a:gd name="T22" fmla="*/ 2147483646 w 376"/>
                <a:gd name="T23" fmla="*/ 2147483646 h 358"/>
                <a:gd name="T24" fmla="*/ 2147483646 w 376"/>
                <a:gd name="T25" fmla="*/ 2147483646 h 358"/>
                <a:gd name="T26" fmla="*/ 2147483646 w 376"/>
                <a:gd name="T27" fmla="*/ 2147483646 h 358"/>
                <a:gd name="T28" fmla="*/ 2147483646 w 376"/>
                <a:gd name="T29" fmla="*/ 2147483646 h 358"/>
                <a:gd name="T30" fmla="*/ 2147483646 w 376"/>
                <a:gd name="T31" fmla="*/ 2147483646 h 358"/>
                <a:gd name="T32" fmla="*/ 2147483646 w 376"/>
                <a:gd name="T33" fmla="*/ 2147483646 h 358"/>
                <a:gd name="T34" fmla="*/ 2147483646 w 376"/>
                <a:gd name="T35" fmla="*/ 2147483646 h 358"/>
                <a:gd name="T36" fmla="*/ 2147483646 w 376"/>
                <a:gd name="T37" fmla="*/ 2147483646 h 358"/>
                <a:gd name="T38" fmla="*/ 2147483646 w 376"/>
                <a:gd name="T39" fmla="*/ 2147483646 h 358"/>
                <a:gd name="T40" fmla="*/ 2147483646 w 376"/>
                <a:gd name="T41" fmla="*/ 2147483646 h 358"/>
                <a:gd name="T42" fmla="*/ 2147483646 w 376"/>
                <a:gd name="T43" fmla="*/ 2147483646 h 358"/>
                <a:gd name="T44" fmla="*/ 2147483646 w 376"/>
                <a:gd name="T45" fmla="*/ 2147483646 h 358"/>
                <a:gd name="T46" fmla="*/ 2147483646 w 376"/>
                <a:gd name="T47" fmla="*/ 2147483646 h 358"/>
                <a:gd name="T48" fmla="*/ 2147483646 w 376"/>
                <a:gd name="T49" fmla="*/ 2147483646 h 358"/>
                <a:gd name="T50" fmla="*/ 2147483646 w 376"/>
                <a:gd name="T51" fmla="*/ 2147483646 h 358"/>
                <a:gd name="T52" fmla="*/ 2147483646 w 376"/>
                <a:gd name="T53" fmla="*/ 2147483646 h 358"/>
                <a:gd name="T54" fmla="*/ 2147483646 w 376"/>
                <a:gd name="T55" fmla="*/ 2147483646 h 358"/>
                <a:gd name="T56" fmla="*/ 2147483646 w 376"/>
                <a:gd name="T57" fmla="*/ 2147483646 h 358"/>
                <a:gd name="T58" fmla="*/ 2147483646 w 376"/>
                <a:gd name="T59" fmla="*/ 2147483646 h 358"/>
                <a:gd name="T60" fmla="*/ 2147483646 w 376"/>
                <a:gd name="T61" fmla="*/ 2147483646 h 358"/>
                <a:gd name="T62" fmla="*/ 2147483646 w 376"/>
                <a:gd name="T63" fmla="*/ 2147483646 h 358"/>
                <a:gd name="T64" fmla="*/ 2147483646 w 376"/>
                <a:gd name="T65" fmla="*/ 2147483646 h 358"/>
                <a:gd name="T66" fmla="*/ 2147483646 w 376"/>
                <a:gd name="T67" fmla="*/ 2147483646 h 358"/>
                <a:gd name="T68" fmla="*/ 2147483646 w 376"/>
                <a:gd name="T69" fmla="*/ 2147483646 h 358"/>
                <a:gd name="T70" fmla="*/ 2147483646 w 376"/>
                <a:gd name="T71" fmla="*/ 2147483646 h 358"/>
                <a:gd name="T72" fmla="*/ 2147483646 w 376"/>
                <a:gd name="T73" fmla="*/ 2147483646 h 358"/>
                <a:gd name="T74" fmla="*/ 2147483646 w 376"/>
                <a:gd name="T75" fmla="*/ 2147483646 h 358"/>
                <a:gd name="T76" fmla="*/ 2147483646 w 376"/>
                <a:gd name="T77" fmla="*/ 2147483646 h 358"/>
                <a:gd name="T78" fmla="*/ 2147483646 w 376"/>
                <a:gd name="T79" fmla="*/ 2147483646 h 358"/>
                <a:gd name="T80" fmla="*/ 2147483646 w 376"/>
                <a:gd name="T81" fmla="*/ 2147483646 h 358"/>
                <a:gd name="T82" fmla="*/ 2147483646 w 376"/>
                <a:gd name="T83" fmla="*/ 2147483646 h 358"/>
                <a:gd name="T84" fmla="*/ 2147483646 w 376"/>
                <a:gd name="T85" fmla="*/ 2147483646 h 358"/>
                <a:gd name="T86" fmla="*/ 2147483646 w 376"/>
                <a:gd name="T87" fmla="*/ 2147483646 h 358"/>
                <a:gd name="T88" fmla="*/ 2147483646 w 376"/>
                <a:gd name="T89" fmla="*/ 2147483646 h 358"/>
                <a:gd name="T90" fmla="*/ 2147483646 w 376"/>
                <a:gd name="T91" fmla="*/ 2147483646 h 358"/>
                <a:gd name="T92" fmla="*/ 2147483646 w 376"/>
                <a:gd name="T93" fmla="*/ 2147483646 h 358"/>
                <a:gd name="T94" fmla="*/ 2147483646 w 376"/>
                <a:gd name="T95" fmla="*/ 2147483646 h 358"/>
                <a:gd name="T96" fmla="*/ 2147483646 w 376"/>
                <a:gd name="T97" fmla="*/ 2147483646 h 358"/>
                <a:gd name="T98" fmla="*/ 2147483646 w 376"/>
                <a:gd name="T99" fmla="*/ 2147483646 h 358"/>
                <a:gd name="T100" fmla="*/ 2147483646 w 376"/>
                <a:gd name="T101" fmla="*/ 2147483646 h 358"/>
                <a:gd name="T102" fmla="*/ 2147483646 w 376"/>
                <a:gd name="T103" fmla="*/ 2147483646 h 358"/>
                <a:gd name="T104" fmla="*/ 2147483646 w 376"/>
                <a:gd name="T105" fmla="*/ 0 h 358"/>
                <a:gd name="T106" fmla="*/ 2147483646 w 376"/>
                <a:gd name="T107" fmla="*/ 2147483646 h 358"/>
                <a:gd name="T108" fmla="*/ 2147483646 w 376"/>
                <a:gd name="T109" fmla="*/ 2147483646 h 358"/>
                <a:gd name="T110" fmla="*/ 2147483646 w 376"/>
                <a:gd name="T111" fmla="*/ 2147483646 h 358"/>
                <a:gd name="T112" fmla="*/ 2147483646 w 376"/>
                <a:gd name="T113" fmla="*/ 2147483646 h 3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76" h="358">
                  <a:moveTo>
                    <a:pt x="172" y="46"/>
                  </a:moveTo>
                  <a:lnTo>
                    <a:pt x="162" y="60"/>
                  </a:lnTo>
                  <a:lnTo>
                    <a:pt x="160" y="64"/>
                  </a:lnTo>
                  <a:lnTo>
                    <a:pt x="160" y="74"/>
                  </a:lnTo>
                  <a:lnTo>
                    <a:pt x="160" y="80"/>
                  </a:lnTo>
                  <a:lnTo>
                    <a:pt x="142" y="80"/>
                  </a:lnTo>
                  <a:lnTo>
                    <a:pt x="140" y="80"/>
                  </a:lnTo>
                  <a:lnTo>
                    <a:pt x="128" y="76"/>
                  </a:lnTo>
                  <a:lnTo>
                    <a:pt x="116" y="92"/>
                  </a:lnTo>
                  <a:lnTo>
                    <a:pt x="102" y="100"/>
                  </a:lnTo>
                  <a:lnTo>
                    <a:pt x="92" y="112"/>
                  </a:lnTo>
                  <a:lnTo>
                    <a:pt x="90" y="116"/>
                  </a:lnTo>
                  <a:lnTo>
                    <a:pt x="70" y="138"/>
                  </a:lnTo>
                  <a:lnTo>
                    <a:pt x="70" y="140"/>
                  </a:lnTo>
                  <a:lnTo>
                    <a:pt x="68" y="140"/>
                  </a:lnTo>
                  <a:lnTo>
                    <a:pt x="54" y="148"/>
                  </a:lnTo>
                  <a:lnTo>
                    <a:pt x="42" y="140"/>
                  </a:lnTo>
                  <a:lnTo>
                    <a:pt x="42" y="138"/>
                  </a:lnTo>
                  <a:lnTo>
                    <a:pt x="30" y="126"/>
                  </a:lnTo>
                  <a:lnTo>
                    <a:pt x="24" y="122"/>
                  </a:lnTo>
                  <a:lnTo>
                    <a:pt x="28" y="156"/>
                  </a:lnTo>
                  <a:lnTo>
                    <a:pt x="34" y="172"/>
                  </a:lnTo>
                  <a:lnTo>
                    <a:pt x="22" y="184"/>
                  </a:lnTo>
                  <a:lnTo>
                    <a:pt x="4" y="208"/>
                  </a:lnTo>
                  <a:lnTo>
                    <a:pt x="4" y="220"/>
                  </a:lnTo>
                  <a:lnTo>
                    <a:pt x="0" y="226"/>
                  </a:lnTo>
                  <a:lnTo>
                    <a:pt x="2" y="232"/>
                  </a:lnTo>
                  <a:lnTo>
                    <a:pt x="8" y="232"/>
                  </a:lnTo>
                  <a:lnTo>
                    <a:pt x="32" y="238"/>
                  </a:lnTo>
                  <a:lnTo>
                    <a:pt x="34" y="238"/>
                  </a:lnTo>
                  <a:lnTo>
                    <a:pt x="34" y="240"/>
                  </a:lnTo>
                  <a:lnTo>
                    <a:pt x="40" y="244"/>
                  </a:lnTo>
                  <a:lnTo>
                    <a:pt x="46" y="248"/>
                  </a:lnTo>
                  <a:lnTo>
                    <a:pt x="48" y="248"/>
                  </a:lnTo>
                  <a:lnTo>
                    <a:pt x="50" y="252"/>
                  </a:lnTo>
                  <a:lnTo>
                    <a:pt x="52" y="258"/>
                  </a:lnTo>
                  <a:lnTo>
                    <a:pt x="54" y="264"/>
                  </a:lnTo>
                  <a:lnTo>
                    <a:pt x="78" y="272"/>
                  </a:lnTo>
                  <a:lnTo>
                    <a:pt x="86" y="270"/>
                  </a:lnTo>
                  <a:lnTo>
                    <a:pt x="92" y="260"/>
                  </a:lnTo>
                  <a:lnTo>
                    <a:pt x="112" y="224"/>
                  </a:lnTo>
                  <a:lnTo>
                    <a:pt x="122" y="212"/>
                  </a:lnTo>
                  <a:lnTo>
                    <a:pt x="122" y="210"/>
                  </a:lnTo>
                  <a:lnTo>
                    <a:pt x="138" y="204"/>
                  </a:lnTo>
                  <a:lnTo>
                    <a:pt x="148" y="202"/>
                  </a:lnTo>
                  <a:lnTo>
                    <a:pt x="154" y="196"/>
                  </a:lnTo>
                  <a:lnTo>
                    <a:pt x="160" y="192"/>
                  </a:lnTo>
                  <a:lnTo>
                    <a:pt x="164" y="194"/>
                  </a:lnTo>
                  <a:lnTo>
                    <a:pt x="172" y="198"/>
                  </a:lnTo>
                  <a:lnTo>
                    <a:pt x="174" y="198"/>
                  </a:lnTo>
                  <a:lnTo>
                    <a:pt x="174" y="200"/>
                  </a:lnTo>
                  <a:lnTo>
                    <a:pt x="188" y="220"/>
                  </a:lnTo>
                  <a:lnTo>
                    <a:pt x="188" y="222"/>
                  </a:lnTo>
                  <a:lnTo>
                    <a:pt x="190" y="238"/>
                  </a:lnTo>
                  <a:lnTo>
                    <a:pt x="188" y="254"/>
                  </a:lnTo>
                  <a:lnTo>
                    <a:pt x="184" y="268"/>
                  </a:lnTo>
                  <a:lnTo>
                    <a:pt x="184" y="270"/>
                  </a:lnTo>
                  <a:lnTo>
                    <a:pt x="174" y="284"/>
                  </a:lnTo>
                  <a:lnTo>
                    <a:pt x="168" y="294"/>
                  </a:lnTo>
                  <a:lnTo>
                    <a:pt x="170" y="312"/>
                  </a:lnTo>
                  <a:lnTo>
                    <a:pt x="172" y="312"/>
                  </a:lnTo>
                  <a:lnTo>
                    <a:pt x="176" y="308"/>
                  </a:lnTo>
                  <a:lnTo>
                    <a:pt x="184" y="304"/>
                  </a:lnTo>
                  <a:lnTo>
                    <a:pt x="184" y="302"/>
                  </a:lnTo>
                  <a:lnTo>
                    <a:pt x="186" y="300"/>
                  </a:lnTo>
                  <a:lnTo>
                    <a:pt x="194" y="308"/>
                  </a:lnTo>
                  <a:lnTo>
                    <a:pt x="194" y="320"/>
                  </a:lnTo>
                  <a:lnTo>
                    <a:pt x="192" y="320"/>
                  </a:lnTo>
                  <a:lnTo>
                    <a:pt x="186" y="324"/>
                  </a:lnTo>
                  <a:lnTo>
                    <a:pt x="184" y="328"/>
                  </a:lnTo>
                  <a:lnTo>
                    <a:pt x="184" y="334"/>
                  </a:lnTo>
                  <a:lnTo>
                    <a:pt x="182" y="336"/>
                  </a:lnTo>
                  <a:lnTo>
                    <a:pt x="178" y="344"/>
                  </a:lnTo>
                  <a:lnTo>
                    <a:pt x="176" y="344"/>
                  </a:lnTo>
                  <a:lnTo>
                    <a:pt x="168" y="346"/>
                  </a:lnTo>
                  <a:lnTo>
                    <a:pt x="162" y="348"/>
                  </a:lnTo>
                  <a:lnTo>
                    <a:pt x="158" y="356"/>
                  </a:lnTo>
                  <a:lnTo>
                    <a:pt x="158" y="358"/>
                  </a:lnTo>
                  <a:lnTo>
                    <a:pt x="184" y="354"/>
                  </a:lnTo>
                  <a:lnTo>
                    <a:pt x="190" y="350"/>
                  </a:lnTo>
                  <a:lnTo>
                    <a:pt x="198" y="328"/>
                  </a:lnTo>
                  <a:lnTo>
                    <a:pt x="258" y="266"/>
                  </a:lnTo>
                  <a:lnTo>
                    <a:pt x="260" y="266"/>
                  </a:lnTo>
                  <a:lnTo>
                    <a:pt x="272" y="260"/>
                  </a:lnTo>
                  <a:lnTo>
                    <a:pt x="284" y="260"/>
                  </a:lnTo>
                  <a:lnTo>
                    <a:pt x="294" y="258"/>
                  </a:lnTo>
                  <a:lnTo>
                    <a:pt x="304" y="252"/>
                  </a:lnTo>
                  <a:lnTo>
                    <a:pt x="312" y="244"/>
                  </a:lnTo>
                  <a:lnTo>
                    <a:pt x="326" y="208"/>
                  </a:lnTo>
                  <a:lnTo>
                    <a:pt x="376" y="156"/>
                  </a:lnTo>
                  <a:lnTo>
                    <a:pt x="372" y="128"/>
                  </a:lnTo>
                  <a:lnTo>
                    <a:pt x="368" y="126"/>
                  </a:lnTo>
                  <a:lnTo>
                    <a:pt x="364" y="122"/>
                  </a:lnTo>
                  <a:lnTo>
                    <a:pt x="364" y="120"/>
                  </a:lnTo>
                  <a:lnTo>
                    <a:pt x="364" y="122"/>
                  </a:lnTo>
                  <a:lnTo>
                    <a:pt x="356" y="122"/>
                  </a:lnTo>
                  <a:lnTo>
                    <a:pt x="350" y="120"/>
                  </a:lnTo>
                  <a:lnTo>
                    <a:pt x="346" y="116"/>
                  </a:lnTo>
                  <a:lnTo>
                    <a:pt x="344" y="110"/>
                  </a:lnTo>
                  <a:lnTo>
                    <a:pt x="342" y="108"/>
                  </a:lnTo>
                  <a:lnTo>
                    <a:pt x="342" y="66"/>
                  </a:lnTo>
                  <a:lnTo>
                    <a:pt x="336" y="62"/>
                  </a:lnTo>
                  <a:lnTo>
                    <a:pt x="328" y="56"/>
                  </a:lnTo>
                  <a:lnTo>
                    <a:pt x="316" y="44"/>
                  </a:lnTo>
                  <a:lnTo>
                    <a:pt x="308" y="30"/>
                  </a:lnTo>
                  <a:lnTo>
                    <a:pt x="306" y="24"/>
                  </a:lnTo>
                  <a:lnTo>
                    <a:pt x="306" y="16"/>
                  </a:lnTo>
                  <a:lnTo>
                    <a:pt x="308" y="12"/>
                  </a:lnTo>
                  <a:lnTo>
                    <a:pt x="302" y="4"/>
                  </a:lnTo>
                  <a:lnTo>
                    <a:pt x="300" y="10"/>
                  </a:lnTo>
                  <a:lnTo>
                    <a:pt x="294" y="24"/>
                  </a:lnTo>
                  <a:lnTo>
                    <a:pt x="292" y="24"/>
                  </a:lnTo>
                  <a:lnTo>
                    <a:pt x="282" y="24"/>
                  </a:lnTo>
                  <a:lnTo>
                    <a:pt x="274" y="20"/>
                  </a:lnTo>
                  <a:lnTo>
                    <a:pt x="270" y="16"/>
                  </a:lnTo>
                  <a:lnTo>
                    <a:pt x="268" y="10"/>
                  </a:lnTo>
                  <a:lnTo>
                    <a:pt x="268" y="8"/>
                  </a:lnTo>
                  <a:lnTo>
                    <a:pt x="264" y="8"/>
                  </a:lnTo>
                  <a:lnTo>
                    <a:pt x="248" y="12"/>
                  </a:lnTo>
                  <a:lnTo>
                    <a:pt x="236" y="0"/>
                  </a:lnTo>
                  <a:lnTo>
                    <a:pt x="232" y="0"/>
                  </a:lnTo>
                  <a:lnTo>
                    <a:pt x="228" y="4"/>
                  </a:lnTo>
                  <a:lnTo>
                    <a:pt x="234" y="12"/>
                  </a:lnTo>
                  <a:lnTo>
                    <a:pt x="236" y="14"/>
                  </a:lnTo>
                  <a:lnTo>
                    <a:pt x="228" y="30"/>
                  </a:lnTo>
                  <a:lnTo>
                    <a:pt x="226" y="30"/>
                  </a:lnTo>
                  <a:lnTo>
                    <a:pt x="226" y="32"/>
                  </a:lnTo>
                  <a:lnTo>
                    <a:pt x="212" y="48"/>
                  </a:lnTo>
                  <a:lnTo>
                    <a:pt x="210" y="48"/>
                  </a:lnTo>
                  <a:lnTo>
                    <a:pt x="208" y="48"/>
                  </a:lnTo>
                  <a:lnTo>
                    <a:pt x="186" y="50"/>
                  </a:lnTo>
                  <a:lnTo>
                    <a:pt x="172" y="46"/>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73" name="吉林"/>
            <p:cNvSpPr/>
            <p:nvPr/>
          </p:nvSpPr>
          <p:spPr bwMode="auto">
            <a:xfrm>
              <a:off x="6445250" y="1908175"/>
              <a:ext cx="979488" cy="665163"/>
            </a:xfrm>
            <a:custGeom>
              <a:avLst/>
              <a:gdLst>
                <a:gd name="T0" fmla="*/ 2147483646 w 536"/>
                <a:gd name="T1" fmla="*/ 2147483646 h 364"/>
                <a:gd name="T2" fmla="*/ 2147483646 w 536"/>
                <a:gd name="T3" fmla="*/ 2147483646 h 364"/>
                <a:gd name="T4" fmla="*/ 2147483646 w 536"/>
                <a:gd name="T5" fmla="*/ 2147483646 h 364"/>
                <a:gd name="T6" fmla="*/ 2147483646 w 536"/>
                <a:gd name="T7" fmla="*/ 2147483646 h 364"/>
                <a:gd name="T8" fmla="*/ 2147483646 w 536"/>
                <a:gd name="T9" fmla="*/ 2147483646 h 364"/>
                <a:gd name="T10" fmla="*/ 2147483646 w 536"/>
                <a:gd name="T11" fmla="*/ 2147483646 h 364"/>
                <a:gd name="T12" fmla="*/ 2147483646 w 536"/>
                <a:gd name="T13" fmla="*/ 2147483646 h 364"/>
                <a:gd name="T14" fmla="*/ 2147483646 w 536"/>
                <a:gd name="T15" fmla="*/ 2147483646 h 364"/>
                <a:gd name="T16" fmla="*/ 2147483646 w 536"/>
                <a:gd name="T17" fmla="*/ 2147483646 h 364"/>
                <a:gd name="T18" fmla="*/ 2147483646 w 536"/>
                <a:gd name="T19" fmla="*/ 2147483646 h 364"/>
                <a:gd name="T20" fmla="*/ 2147483646 w 536"/>
                <a:gd name="T21" fmla="*/ 2147483646 h 364"/>
                <a:gd name="T22" fmla="*/ 2147483646 w 536"/>
                <a:gd name="T23" fmla="*/ 2147483646 h 364"/>
                <a:gd name="T24" fmla="*/ 2147483646 w 536"/>
                <a:gd name="T25" fmla="*/ 2147483646 h 364"/>
                <a:gd name="T26" fmla="*/ 2147483646 w 536"/>
                <a:gd name="T27" fmla="*/ 2147483646 h 364"/>
                <a:gd name="T28" fmla="*/ 2147483646 w 536"/>
                <a:gd name="T29" fmla="*/ 2147483646 h 364"/>
                <a:gd name="T30" fmla="*/ 2147483646 w 536"/>
                <a:gd name="T31" fmla="*/ 2147483646 h 364"/>
                <a:gd name="T32" fmla="*/ 2147483646 w 536"/>
                <a:gd name="T33" fmla="*/ 2147483646 h 364"/>
                <a:gd name="T34" fmla="*/ 2147483646 w 536"/>
                <a:gd name="T35" fmla="*/ 2147483646 h 364"/>
                <a:gd name="T36" fmla="*/ 2147483646 w 536"/>
                <a:gd name="T37" fmla="*/ 2147483646 h 364"/>
                <a:gd name="T38" fmla="*/ 2147483646 w 536"/>
                <a:gd name="T39" fmla="*/ 2147483646 h 364"/>
                <a:gd name="T40" fmla="*/ 2147483646 w 536"/>
                <a:gd name="T41" fmla="*/ 2147483646 h 364"/>
                <a:gd name="T42" fmla="*/ 2147483646 w 536"/>
                <a:gd name="T43" fmla="*/ 2147483646 h 364"/>
                <a:gd name="T44" fmla="*/ 2147483646 w 536"/>
                <a:gd name="T45" fmla="*/ 2147483646 h 364"/>
                <a:gd name="T46" fmla="*/ 2147483646 w 536"/>
                <a:gd name="T47" fmla="*/ 2147483646 h 364"/>
                <a:gd name="T48" fmla="*/ 2147483646 w 536"/>
                <a:gd name="T49" fmla="*/ 2147483646 h 364"/>
                <a:gd name="T50" fmla="*/ 2147483646 w 536"/>
                <a:gd name="T51" fmla="*/ 2147483646 h 364"/>
                <a:gd name="T52" fmla="*/ 2147483646 w 536"/>
                <a:gd name="T53" fmla="*/ 2147483646 h 364"/>
                <a:gd name="T54" fmla="*/ 2147483646 w 536"/>
                <a:gd name="T55" fmla="*/ 2147483646 h 364"/>
                <a:gd name="T56" fmla="*/ 2147483646 w 536"/>
                <a:gd name="T57" fmla="*/ 2147483646 h 364"/>
                <a:gd name="T58" fmla="*/ 2147483646 w 536"/>
                <a:gd name="T59" fmla="*/ 2147483646 h 364"/>
                <a:gd name="T60" fmla="*/ 2147483646 w 536"/>
                <a:gd name="T61" fmla="*/ 2147483646 h 364"/>
                <a:gd name="T62" fmla="*/ 2147483646 w 536"/>
                <a:gd name="T63" fmla="*/ 2147483646 h 364"/>
                <a:gd name="T64" fmla="*/ 2147483646 w 536"/>
                <a:gd name="T65" fmla="*/ 2147483646 h 364"/>
                <a:gd name="T66" fmla="*/ 2147483646 w 536"/>
                <a:gd name="T67" fmla="*/ 2147483646 h 364"/>
                <a:gd name="T68" fmla="*/ 2147483646 w 536"/>
                <a:gd name="T69" fmla="*/ 2147483646 h 364"/>
                <a:gd name="T70" fmla="*/ 2147483646 w 536"/>
                <a:gd name="T71" fmla="*/ 2147483646 h 364"/>
                <a:gd name="T72" fmla="*/ 2147483646 w 536"/>
                <a:gd name="T73" fmla="*/ 2147483646 h 364"/>
                <a:gd name="T74" fmla="*/ 2147483646 w 536"/>
                <a:gd name="T75" fmla="*/ 2147483646 h 364"/>
                <a:gd name="T76" fmla="*/ 2147483646 w 536"/>
                <a:gd name="T77" fmla="*/ 2147483646 h 364"/>
                <a:gd name="T78" fmla="*/ 2147483646 w 536"/>
                <a:gd name="T79" fmla="*/ 2147483646 h 364"/>
                <a:gd name="T80" fmla="*/ 2147483646 w 536"/>
                <a:gd name="T81" fmla="*/ 2147483646 h 364"/>
                <a:gd name="T82" fmla="*/ 2147483646 w 536"/>
                <a:gd name="T83" fmla="*/ 2147483646 h 364"/>
                <a:gd name="T84" fmla="*/ 2147483646 w 536"/>
                <a:gd name="T85" fmla="*/ 2147483646 h 364"/>
                <a:gd name="T86" fmla="*/ 2147483646 w 536"/>
                <a:gd name="T87" fmla="*/ 2147483646 h 364"/>
                <a:gd name="T88" fmla="*/ 2147483646 w 536"/>
                <a:gd name="T89" fmla="*/ 2147483646 h 364"/>
                <a:gd name="T90" fmla="*/ 2147483646 w 536"/>
                <a:gd name="T91" fmla="*/ 2147483646 h 364"/>
                <a:gd name="T92" fmla="*/ 2147483646 w 536"/>
                <a:gd name="T93" fmla="*/ 2147483646 h 364"/>
                <a:gd name="T94" fmla="*/ 2147483646 w 536"/>
                <a:gd name="T95" fmla="*/ 2147483646 h 364"/>
                <a:gd name="T96" fmla="*/ 2147483646 w 536"/>
                <a:gd name="T97" fmla="*/ 2147483646 h 364"/>
                <a:gd name="T98" fmla="*/ 2147483646 w 536"/>
                <a:gd name="T99" fmla="*/ 2147483646 h 364"/>
                <a:gd name="T100" fmla="*/ 2147483646 w 536"/>
                <a:gd name="T101" fmla="*/ 2147483646 h 364"/>
                <a:gd name="T102" fmla="*/ 2147483646 w 536"/>
                <a:gd name="T103" fmla="*/ 2147483646 h 3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36" h="364">
                  <a:moveTo>
                    <a:pt x="104" y="18"/>
                  </a:moveTo>
                  <a:lnTo>
                    <a:pt x="102" y="0"/>
                  </a:lnTo>
                  <a:lnTo>
                    <a:pt x="94" y="6"/>
                  </a:lnTo>
                  <a:lnTo>
                    <a:pt x="92" y="6"/>
                  </a:lnTo>
                  <a:lnTo>
                    <a:pt x="74" y="12"/>
                  </a:lnTo>
                  <a:lnTo>
                    <a:pt x="72" y="12"/>
                  </a:lnTo>
                  <a:lnTo>
                    <a:pt x="70" y="10"/>
                  </a:lnTo>
                  <a:lnTo>
                    <a:pt x="70" y="20"/>
                  </a:lnTo>
                  <a:lnTo>
                    <a:pt x="68" y="20"/>
                  </a:lnTo>
                  <a:lnTo>
                    <a:pt x="60" y="34"/>
                  </a:lnTo>
                  <a:lnTo>
                    <a:pt x="58" y="34"/>
                  </a:lnTo>
                  <a:lnTo>
                    <a:pt x="58" y="36"/>
                  </a:lnTo>
                  <a:lnTo>
                    <a:pt x="44" y="48"/>
                  </a:lnTo>
                  <a:lnTo>
                    <a:pt x="42" y="48"/>
                  </a:lnTo>
                  <a:lnTo>
                    <a:pt x="40" y="48"/>
                  </a:lnTo>
                  <a:lnTo>
                    <a:pt x="28" y="40"/>
                  </a:lnTo>
                  <a:lnTo>
                    <a:pt x="22" y="34"/>
                  </a:lnTo>
                  <a:lnTo>
                    <a:pt x="18" y="32"/>
                  </a:lnTo>
                  <a:lnTo>
                    <a:pt x="8" y="34"/>
                  </a:lnTo>
                  <a:lnTo>
                    <a:pt x="0" y="40"/>
                  </a:lnTo>
                  <a:lnTo>
                    <a:pt x="18" y="54"/>
                  </a:lnTo>
                  <a:lnTo>
                    <a:pt x="32" y="60"/>
                  </a:lnTo>
                  <a:lnTo>
                    <a:pt x="34" y="62"/>
                  </a:lnTo>
                  <a:lnTo>
                    <a:pt x="34" y="64"/>
                  </a:lnTo>
                  <a:lnTo>
                    <a:pt x="36" y="80"/>
                  </a:lnTo>
                  <a:lnTo>
                    <a:pt x="36" y="104"/>
                  </a:lnTo>
                  <a:lnTo>
                    <a:pt x="40" y="118"/>
                  </a:lnTo>
                  <a:lnTo>
                    <a:pt x="50" y="140"/>
                  </a:lnTo>
                  <a:lnTo>
                    <a:pt x="60" y="152"/>
                  </a:lnTo>
                  <a:lnTo>
                    <a:pt x="70" y="144"/>
                  </a:lnTo>
                  <a:lnTo>
                    <a:pt x="76" y="136"/>
                  </a:lnTo>
                  <a:lnTo>
                    <a:pt x="88" y="122"/>
                  </a:lnTo>
                  <a:lnTo>
                    <a:pt x="98" y="132"/>
                  </a:lnTo>
                  <a:lnTo>
                    <a:pt x="108" y="152"/>
                  </a:lnTo>
                  <a:lnTo>
                    <a:pt x="120" y="156"/>
                  </a:lnTo>
                  <a:lnTo>
                    <a:pt x="126" y="176"/>
                  </a:lnTo>
                  <a:lnTo>
                    <a:pt x="124" y="194"/>
                  </a:lnTo>
                  <a:lnTo>
                    <a:pt x="124" y="196"/>
                  </a:lnTo>
                  <a:lnTo>
                    <a:pt x="120" y="212"/>
                  </a:lnTo>
                  <a:lnTo>
                    <a:pt x="128" y="220"/>
                  </a:lnTo>
                  <a:lnTo>
                    <a:pt x="138" y="214"/>
                  </a:lnTo>
                  <a:lnTo>
                    <a:pt x="148" y="204"/>
                  </a:lnTo>
                  <a:lnTo>
                    <a:pt x="150" y="206"/>
                  </a:lnTo>
                  <a:lnTo>
                    <a:pt x="158" y="208"/>
                  </a:lnTo>
                  <a:lnTo>
                    <a:pt x="168" y="218"/>
                  </a:lnTo>
                  <a:lnTo>
                    <a:pt x="178" y="216"/>
                  </a:lnTo>
                  <a:lnTo>
                    <a:pt x="184" y="214"/>
                  </a:lnTo>
                  <a:lnTo>
                    <a:pt x="188" y="216"/>
                  </a:lnTo>
                  <a:lnTo>
                    <a:pt x="190" y="218"/>
                  </a:lnTo>
                  <a:lnTo>
                    <a:pt x="192" y="220"/>
                  </a:lnTo>
                  <a:lnTo>
                    <a:pt x="192" y="228"/>
                  </a:lnTo>
                  <a:lnTo>
                    <a:pt x="194" y="228"/>
                  </a:lnTo>
                  <a:lnTo>
                    <a:pt x="204" y="232"/>
                  </a:lnTo>
                  <a:lnTo>
                    <a:pt x="210" y="222"/>
                  </a:lnTo>
                  <a:lnTo>
                    <a:pt x="210" y="218"/>
                  </a:lnTo>
                  <a:lnTo>
                    <a:pt x="210" y="214"/>
                  </a:lnTo>
                  <a:lnTo>
                    <a:pt x="212" y="210"/>
                  </a:lnTo>
                  <a:lnTo>
                    <a:pt x="220" y="212"/>
                  </a:lnTo>
                  <a:lnTo>
                    <a:pt x="226" y="214"/>
                  </a:lnTo>
                  <a:lnTo>
                    <a:pt x="230" y="218"/>
                  </a:lnTo>
                  <a:lnTo>
                    <a:pt x="232" y="222"/>
                  </a:lnTo>
                  <a:lnTo>
                    <a:pt x="232" y="228"/>
                  </a:lnTo>
                  <a:lnTo>
                    <a:pt x="232" y="232"/>
                  </a:lnTo>
                  <a:lnTo>
                    <a:pt x="232" y="242"/>
                  </a:lnTo>
                  <a:lnTo>
                    <a:pt x="240" y="256"/>
                  </a:lnTo>
                  <a:lnTo>
                    <a:pt x="250" y="266"/>
                  </a:lnTo>
                  <a:lnTo>
                    <a:pt x="256" y="272"/>
                  </a:lnTo>
                  <a:lnTo>
                    <a:pt x="262" y="274"/>
                  </a:lnTo>
                  <a:lnTo>
                    <a:pt x="264" y="274"/>
                  </a:lnTo>
                  <a:lnTo>
                    <a:pt x="266" y="278"/>
                  </a:lnTo>
                  <a:lnTo>
                    <a:pt x="268" y="288"/>
                  </a:lnTo>
                  <a:lnTo>
                    <a:pt x="268" y="324"/>
                  </a:lnTo>
                  <a:lnTo>
                    <a:pt x="270" y="328"/>
                  </a:lnTo>
                  <a:lnTo>
                    <a:pt x="274" y="330"/>
                  </a:lnTo>
                  <a:lnTo>
                    <a:pt x="276" y="330"/>
                  </a:lnTo>
                  <a:lnTo>
                    <a:pt x="282" y="330"/>
                  </a:lnTo>
                  <a:lnTo>
                    <a:pt x="288" y="332"/>
                  </a:lnTo>
                  <a:lnTo>
                    <a:pt x="290" y="334"/>
                  </a:lnTo>
                  <a:lnTo>
                    <a:pt x="294" y="338"/>
                  </a:lnTo>
                  <a:lnTo>
                    <a:pt x="298" y="344"/>
                  </a:lnTo>
                  <a:lnTo>
                    <a:pt x="300" y="364"/>
                  </a:lnTo>
                  <a:lnTo>
                    <a:pt x="318" y="328"/>
                  </a:lnTo>
                  <a:lnTo>
                    <a:pt x="322" y="314"/>
                  </a:lnTo>
                  <a:lnTo>
                    <a:pt x="326" y="304"/>
                  </a:lnTo>
                  <a:lnTo>
                    <a:pt x="332" y="296"/>
                  </a:lnTo>
                  <a:lnTo>
                    <a:pt x="338" y="294"/>
                  </a:lnTo>
                  <a:lnTo>
                    <a:pt x="344" y="294"/>
                  </a:lnTo>
                  <a:lnTo>
                    <a:pt x="352" y="294"/>
                  </a:lnTo>
                  <a:lnTo>
                    <a:pt x="372" y="304"/>
                  </a:lnTo>
                  <a:lnTo>
                    <a:pt x="424" y="308"/>
                  </a:lnTo>
                  <a:lnTo>
                    <a:pt x="424" y="296"/>
                  </a:lnTo>
                  <a:lnTo>
                    <a:pt x="400" y="272"/>
                  </a:lnTo>
                  <a:lnTo>
                    <a:pt x="388" y="264"/>
                  </a:lnTo>
                  <a:lnTo>
                    <a:pt x="386" y="262"/>
                  </a:lnTo>
                  <a:lnTo>
                    <a:pt x="386" y="258"/>
                  </a:lnTo>
                  <a:lnTo>
                    <a:pt x="404" y="260"/>
                  </a:lnTo>
                  <a:lnTo>
                    <a:pt x="412" y="260"/>
                  </a:lnTo>
                  <a:lnTo>
                    <a:pt x="418" y="260"/>
                  </a:lnTo>
                  <a:lnTo>
                    <a:pt x="424" y="260"/>
                  </a:lnTo>
                  <a:lnTo>
                    <a:pt x="430" y="256"/>
                  </a:lnTo>
                  <a:lnTo>
                    <a:pt x="436" y="252"/>
                  </a:lnTo>
                  <a:lnTo>
                    <a:pt x="442" y="246"/>
                  </a:lnTo>
                  <a:lnTo>
                    <a:pt x="452" y="228"/>
                  </a:lnTo>
                  <a:lnTo>
                    <a:pt x="454" y="228"/>
                  </a:lnTo>
                  <a:lnTo>
                    <a:pt x="472" y="212"/>
                  </a:lnTo>
                  <a:lnTo>
                    <a:pt x="474" y="174"/>
                  </a:lnTo>
                  <a:lnTo>
                    <a:pt x="474" y="170"/>
                  </a:lnTo>
                  <a:lnTo>
                    <a:pt x="476" y="170"/>
                  </a:lnTo>
                  <a:lnTo>
                    <a:pt x="478" y="170"/>
                  </a:lnTo>
                  <a:lnTo>
                    <a:pt x="492" y="168"/>
                  </a:lnTo>
                  <a:lnTo>
                    <a:pt x="494" y="168"/>
                  </a:lnTo>
                  <a:lnTo>
                    <a:pt x="496" y="168"/>
                  </a:lnTo>
                  <a:lnTo>
                    <a:pt x="524" y="198"/>
                  </a:lnTo>
                  <a:lnTo>
                    <a:pt x="532" y="196"/>
                  </a:lnTo>
                  <a:lnTo>
                    <a:pt x="532" y="190"/>
                  </a:lnTo>
                  <a:lnTo>
                    <a:pt x="518" y="176"/>
                  </a:lnTo>
                  <a:lnTo>
                    <a:pt x="516" y="174"/>
                  </a:lnTo>
                  <a:lnTo>
                    <a:pt x="514" y="172"/>
                  </a:lnTo>
                  <a:lnTo>
                    <a:pt x="536" y="158"/>
                  </a:lnTo>
                  <a:lnTo>
                    <a:pt x="536" y="124"/>
                  </a:lnTo>
                  <a:lnTo>
                    <a:pt x="526" y="126"/>
                  </a:lnTo>
                  <a:lnTo>
                    <a:pt x="524" y="126"/>
                  </a:lnTo>
                  <a:lnTo>
                    <a:pt x="512" y="120"/>
                  </a:lnTo>
                  <a:lnTo>
                    <a:pt x="504" y="118"/>
                  </a:lnTo>
                  <a:lnTo>
                    <a:pt x="492" y="110"/>
                  </a:lnTo>
                  <a:lnTo>
                    <a:pt x="486" y="106"/>
                  </a:lnTo>
                  <a:lnTo>
                    <a:pt x="484" y="102"/>
                  </a:lnTo>
                  <a:lnTo>
                    <a:pt x="484" y="104"/>
                  </a:lnTo>
                  <a:lnTo>
                    <a:pt x="482" y="108"/>
                  </a:lnTo>
                  <a:lnTo>
                    <a:pt x="480" y="108"/>
                  </a:lnTo>
                  <a:lnTo>
                    <a:pt x="476" y="110"/>
                  </a:lnTo>
                  <a:lnTo>
                    <a:pt x="470" y="112"/>
                  </a:lnTo>
                  <a:lnTo>
                    <a:pt x="468" y="112"/>
                  </a:lnTo>
                  <a:lnTo>
                    <a:pt x="468" y="110"/>
                  </a:lnTo>
                  <a:lnTo>
                    <a:pt x="456" y="102"/>
                  </a:lnTo>
                  <a:lnTo>
                    <a:pt x="446" y="110"/>
                  </a:lnTo>
                  <a:lnTo>
                    <a:pt x="440" y="116"/>
                  </a:lnTo>
                  <a:lnTo>
                    <a:pt x="438" y="120"/>
                  </a:lnTo>
                  <a:lnTo>
                    <a:pt x="444" y="132"/>
                  </a:lnTo>
                  <a:lnTo>
                    <a:pt x="446" y="136"/>
                  </a:lnTo>
                  <a:lnTo>
                    <a:pt x="444" y="138"/>
                  </a:lnTo>
                  <a:lnTo>
                    <a:pt x="440" y="142"/>
                  </a:lnTo>
                  <a:lnTo>
                    <a:pt x="434" y="144"/>
                  </a:lnTo>
                  <a:lnTo>
                    <a:pt x="428" y="146"/>
                  </a:lnTo>
                  <a:lnTo>
                    <a:pt x="422" y="148"/>
                  </a:lnTo>
                  <a:lnTo>
                    <a:pt x="418" y="146"/>
                  </a:lnTo>
                  <a:lnTo>
                    <a:pt x="416" y="144"/>
                  </a:lnTo>
                  <a:lnTo>
                    <a:pt x="414" y="140"/>
                  </a:lnTo>
                  <a:lnTo>
                    <a:pt x="392" y="120"/>
                  </a:lnTo>
                  <a:lnTo>
                    <a:pt x="382" y="114"/>
                  </a:lnTo>
                  <a:lnTo>
                    <a:pt x="376" y="108"/>
                  </a:lnTo>
                  <a:lnTo>
                    <a:pt x="374" y="104"/>
                  </a:lnTo>
                  <a:lnTo>
                    <a:pt x="374" y="100"/>
                  </a:lnTo>
                  <a:lnTo>
                    <a:pt x="372" y="92"/>
                  </a:lnTo>
                  <a:lnTo>
                    <a:pt x="370" y="86"/>
                  </a:lnTo>
                  <a:lnTo>
                    <a:pt x="366" y="88"/>
                  </a:lnTo>
                  <a:lnTo>
                    <a:pt x="364" y="90"/>
                  </a:lnTo>
                  <a:lnTo>
                    <a:pt x="366" y="94"/>
                  </a:lnTo>
                  <a:lnTo>
                    <a:pt x="368" y="98"/>
                  </a:lnTo>
                  <a:lnTo>
                    <a:pt x="368" y="100"/>
                  </a:lnTo>
                  <a:lnTo>
                    <a:pt x="370" y="100"/>
                  </a:lnTo>
                  <a:lnTo>
                    <a:pt x="368" y="102"/>
                  </a:lnTo>
                  <a:lnTo>
                    <a:pt x="358" y="120"/>
                  </a:lnTo>
                  <a:lnTo>
                    <a:pt x="340" y="116"/>
                  </a:lnTo>
                  <a:lnTo>
                    <a:pt x="336" y="114"/>
                  </a:lnTo>
                  <a:lnTo>
                    <a:pt x="336" y="112"/>
                  </a:lnTo>
                  <a:lnTo>
                    <a:pt x="336" y="106"/>
                  </a:lnTo>
                  <a:lnTo>
                    <a:pt x="336" y="100"/>
                  </a:lnTo>
                  <a:lnTo>
                    <a:pt x="332" y="94"/>
                  </a:lnTo>
                  <a:lnTo>
                    <a:pt x="318" y="84"/>
                  </a:lnTo>
                  <a:lnTo>
                    <a:pt x="316" y="82"/>
                  </a:lnTo>
                  <a:lnTo>
                    <a:pt x="314" y="84"/>
                  </a:lnTo>
                  <a:lnTo>
                    <a:pt x="312" y="86"/>
                  </a:lnTo>
                  <a:lnTo>
                    <a:pt x="298" y="84"/>
                  </a:lnTo>
                  <a:lnTo>
                    <a:pt x="292" y="82"/>
                  </a:lnTo>
                  <a:lnTo>
                    <a:pt x="288" y="80"/>
                  </a:lnTo>
                  <a:lnTo>
                    <a:pt x="288" y="76"/>
                  </a:lnTo>
                  <a:lnTo>
                    <a:pt x="288" y="70"/>
                  </a:lnTo>
                  <a:lnTo>
                    <a:pt x="290" y="68"/>
                  </a:lnTo>
                  <a:lnTo>
                    <a:pt x="284" y="56"/>
                  </a:lnTo>
                  <a:lnTo>
                    <a:pt x="256" y="58"/>
                  </a:lnTo>
                  <a:lnTo>
                    <a:pt x="256" y="64"/>
                  </a:lnTo>
                  <a:lnTo>
                    <a:pt x="254" y="68"/>
                  </a:lnTo>
                  <a:lnTo>
                    <a:pt x="252" y="70"/>
                  </a:lnTo>
                  <a:lnTo>
                    <a:pt x="248" y="72"/>
                  </a:lnTo>
                  <a:lnTo>
                    <a:pt x="240" y="72"/>
                  </a:lnTo>
                  <a:lnTo>
                    <a:pt x="234" y="68"/>
                  </a:lnTo>
                  <a:lnTo>
                    <a:pt x="234" y="66"/>
                  </a:lnTo>
                  <a:lnTo>
                    <a:pt x="226" y="56"/>
                  </a:lnTo>
                  <a:lnTo>
                    <a:pt x="224" y="48"/>
                  </a:lnTo>
                  <a:lnTo>
                    <a:pt x="220" y="40"/>
                  </a:lnTo>
                  <a:lnTo>
                    <a:pt x="212" y="46"/>
                  </a:lnTo>
                  <a:lnTo>
                    <a:pt x="202" y="50"/>
                  </a:lnTo>
                  <a:lnTo>
                    <a:pt x="200" y="50"/>
                  </a:lnTo>
                  <a:lnTo>
                    <a:pt x="196" y="48"/>
                  </a:lnTo>
                  <a:lnTo>
                    <a:pt x="194" y="46"/>
                  </a:lnTo>
                  <a:lnTo>
                    <a:pt x="186" y="48"/>
                  </a:lnTo>
                  <a:lnTo>
                    <a:pt x="164" y="54"/>
                  </a:lnTo>
                  <a:lnTo>
                    <a:pt x="158" y="58"/>
                  </a:lnTo>
                  <a:lnTo>
                    <a:pt x="152" y="58"/>
                  </a:lnTo>
                  <a:lnTo>
                    <a:pt x="150" y="58"/>
                  </a:lnTo>
                  <a:lnTo>
                    <a:pt x="140" y="56"/>
                  </a:lnTo>
                  <a:lnTo>
                    <a:pt x="134" y="52"/>
                  </a:lnTo>
                  <a:lnTo>
                    <a:pt x="120" y="42"/>
                  </a:lnTo>
                  <a:lnTo>
                    <a:pt x="104" y="18"/>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74" name="黑龙江"/>
            <p:cNvSpPr/>
            <p:nvPr/>
          </p:nvSpPr>
          <p:spPr bwMode="auto">
            <a:xfrm>
              <a:off x="6237288" y="968375"/>
              <a:ext cx="1311275" cy="1192213"/>
            </a:xfrm>
            <a:custGeom>
              <a:avLst/>
              <a:gdLst>
                <a:gd name="T0" fmla="*/ 2147483646 w 718"/>
                <a:gd name="T1" fmla="*/ 2147483646 h 652"/>
                <a:gd name="T2" fmla="*/ 2147483646 w 718"/>
                <a:gd name="T3" fmla="*/ 2147483646 h 652"/>
                <a:gd name="T4" fmla="*/ 2147483646 w 718"/>
                <a:gd name="T5" fmla="*/ 2147483646 h 652"/>
                <a:gd name="T6" fmla="*/ 2147483646 w 718"/>
                <a:gd name="T7" fmla="*/ 2147483646 h 652"/>
                <a:gd name="T8" fmla="*/ 2147483646 w 718"/>
                <a:gd name="T9" fmla="*/ 2147483646 h 652"/>
                <a:gd name="T10" fmla="*/ 2147483646 w 718"/>
                <a:gd name="T11" fmla="*/ 2147483646 h 652"/>
                <a:gd name="T12" fmla="*/ 2147483646 w 718"/>
                <a:gd name="T13" fmla="*/ 2147483646 h 652"/>
                <a:gd name="T14" fmla="*/ 2147483646 w 718"/>
                <a:gd name="T15" fmla="*/ 2147483646 h 652"/>
                <a:gd name="T16" fmla="*/ 2147483646 w 718"/>
                <a:gd name="T17" fmla="*/ 2147483646 h 652"/>
                <a:gd name="T18" fmla="*/ 2147483646 w 718"/>
                <a:gd name="T19" fmla="*/ 2147483646 h 652"/>
                <a:gd name="T20" fmla="*/ 2147483646 w 718"/>
                <a:gd name="T21" fmla="*/ 2147483646 h 652"/>
                <a:gd name="T22" fmla="*/ 2147483646 w 718"/>
                <a:gd name="T23" fmla="*/ 2147483646 h 652"/>
                <a:gd name="T24" fmla="*/ 2147483646 w 718"/>
                <a:gd name="T25" fmla="*/ 2147483646 h 652"/>
                <a:gd name="T26" fmla="*/ 2147483646 w 718"/>
                <a:gd name="T27" fmla="*/ 0 h 652"/>
                <a:gd name="T28" fmla="*/ 2147483646 w 718"/>
                <a:gd name="T29" fmla="*/ 2147483646 h 652"/>
                <a:gd name="T30" fmla="*/ 2147483646 w 718"/>
                <a:gd name="T31" fmla="*/ 2147483646 h 652"/>
                <a:gd name="T32" fmla="*/ 0 w 718"/>
                <a:gd name="T33" fmla="*/ 2147483646 h 652"/>
                <a:gd name="T34" fmla="*/ 2147483646 w 718"/>
                <a:gd name="T35" fmla="*/ 2147483646 h 652"/>
                <a:gd name="T36" fmla="*/ 2147483646 w 718"/>
                <a:gd name="T37" fmla="*/ 2147483646 h 652"/>
                <a:gd name="T38" fmla="*/ 2147483646 w 718"/>
                <a:gd name="T39" fmla="*/ 2147483646 h 652"/>
                <a:gd name="T40" fmla="*/ 2147483646 w 718"/>
                <a:gd name="T41" fmla="*/ 2147483646 h 652"/>
                <a:gd name="T42" fmla="*/ 2147483646 w 718"/>
                <a:gd name="T43" fmla="*/ 2147483646 h 652"/>
                <a:gd name="T44" fmla="*/ 2147483646 w 718"/>
                <a:gd name="T45" fmla="*/ 2147483646 h 652"/>
                <a:gd name="T46" fmla="*/ 2147483646 w 718"/>
                <a:gd name="T47" fmla="*/ 2147483646 h 652"/>
                <a:gd name="T48" fmla="*/ 2147483646 w 718"/>
                <a:gd name="T49" fmla="*/ 2147483646 h 652"/>
                <a:gd name="T50" fmla="*/ 2147483646 w 718"/>
                <a:gd name="T51" fmla="*/ 2147483646 h 652"/>
                <a:gd name="T52" fmla="*/ 2147483646 w 718"/>
                <a:gd name="T53" fmla="*/ 2147483646 h 652"/>
                <a:gd name="T54" fmla="*/ 2147483646 w 718"/>
                <a:gd name="T55" fmla="*/ 2147483646 h 652"/>
                <a:gd name="T56" fmla="*/ 2147483646 w 718"/>
                <a:gd name="T57" fmla="*/ 2147483646 h 652"/>
                <a:gd name="T58" fmla="*/ 2147483646 w 718"/>
                <a:gd name="T59" fmla="*/ 2147483646 h 652"/>
                <a:gd name="T60" fmla="*/ 2147483646 w 718"/>
                <a:gd name="T61" fmla="*/ 2147483646 h 652"/>
                <a:gd name="T62" fmla="*/ 2147483646 w 718"/>
                <a:gd name="T63" fmla="*/ 2147483646 h 652"/>
                <a:gd name="T64" fmla="*/ 2147483646 w 718"/>
                <a:gd name="T65" fmla="*/ 2147483646 h 652"/>
                <a:gd name="T66" fmla="*/ 2147483646 w 718"/>
                <a:gd name="T67" fmla="*/ 2147483646 h 652"/>
                <a:gd name="T68" fmla="*/ 2147483646 w 718"/>
                <a:gd name="T69" fmla="*/ 2147483646 h 652"/>
                <a:gd name="T70" fmla="*/ 2147483646 w 718"/>
                <a:gd name="T71" fmla="*/ 2147483646 h 652"/>
                <a:gd name="T72" fmla="*/ 2147483646 w 718"/>
                <a:gd name="T73" fmla="*/ 2147483646 h 652"/>
                <a:gd name="T74" fmla="*/ 2147483646 w 718"/>
                <a:gd name="T75" fmla="*/ 2147483646 h 652"/>
                <a:gd name="T76" fmla="*/ 2147483646 w 718"/>
                <a:gd name="T77" fmla="*/ 2147483646 h 652"/>
                <a:gd name="T78" fmla="*/ 2147483646 w 718"/>
                <a:gd name="T79" fmla="*/ 2147483646 h 652"/>
                <a:gd name="T80" fmla="*/ 2147483646 w 718"/>
                <a:gd name="T81" fmla="*/ 2147483646 h 652"/>
                <a:gd name="T82" fmla="*/ 2147483646 w 718"/>
                <a:gd name="T83" fmla="*/ 2147483646 h 652"/>
                <a:gd name="T84" fmla="*/ 2147483646 w 718"/>
                <a:gd name="T85" fmla="*/ 2147483646 h 652"/>
                <a:gd name="T86" fmla="*/ 2147483646 w 718"/>
                <a:gd name="T87" fmla="*/ 2147483646 h 652"/>
                <a:gd name="T88" fmla="*/ 2147483646 w 718"/>
                <a:gd name="T89" fmla="*/ 2147483646 h 652"/>
                <a:gd name="T90" fmla="*/ 2147483646 w 718"/>
                <a:gd name="T91" fmla="*/ 2147483646 h 652"/>
                <a:gd name="T92" fmla="*/ 2147483646 w 718"/>
                <a:gd name="T93" fmla="*/ 2147483646 h 652"/>
                <a:gd name="T94" fmla="*/ 2147483646 w 718"/>
                <a:gd name="T95" fmla="*/ 2147483646 h 652"/>
                <a:gd name="T96" fmla="*/ 2147483646 w 718"/>
                <a:gd name="T97" fmla="*/ 2147483646 h 652"/>
                <a:gd name="T98" fmla="*/ 2147483646 w 718"/>
                <a:gd name="T99" fmla="*/ 2147483646 h 652"/>
                <a:gd name="T100" fmla="*/ 2147483646 w 718"/>
                <a:gd name="T101" fmla="*/ 2147483646 h 652"/>
                <a:gd name="T102" fmla="*/ 2147483646 w 718"/>
                <a:gd name="T103" fmla="*/ 2147483646 h 652"/>
                <a:gd name="T104" fmla="*/ 2147483646 w 718"/>
                <a:gd name="T105" fmla="*/ 2147483646 h 652"/>
                <a:gd name="T106" fmla="*/ 2147483646 w 718"/>
                <a:gd name="T107" fmla="*/ 2147483646 h 652"/>
                <a:gd name="T108" fmla="*/ 2147483646 w 718"/>
                <a:gd name="T109" fmla="*/ 2147483646 h 652"/>
                <a:gd name="T110" fmla="*/ 2147483646 w 718"/>
                <a:gd name="T111" fmla="*/ 2147483646 h 652"/>
                <a:gd name="T112" fmla="*/ 2147483646 w 718"/>
                <a:gd name="T113" fmla="*/ 2147483646 h 652"/>
                <a:gd name="T114" fmla="*/ 2147483646 w 718"/>
                <a:gd name="T115" fmla="*/ 2147483646 h 652"/>
                <a:gd name="T116" fmla="*/ 2147483646 w 718"/>
                <a:gd name="T117" fmla="*/ 2147483646 h 652"/>
                <a:gd name="T118" fmla="*/ 2147483646 w 718"/>
                <a:gd name="T119" fmla="*/ 2147483646 h 652"/>
                <a:gd name="T120" fmla="*/ 2147483646 w 718"/>
                <a:gd name="T121" fmla="*/ 2147483646 h 652"/>
                <a:gd name="T122" fmla="*/ 2147483646 w 718"/>
                <a:gd name="T123" fmla="*/ 2147483646 h 6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18" h="652">
                  <a:moveTo>
                    <a:pt x="716" y="382"/>
                  </a:moveTo>
                  <a:lnTo>
                    <a:pt x="704" y="302"/>
                  </a:lnTo>
                  <a:lnTo>
                    <a:pt x="706" y="302"/>
                  </a:lnTo>
                  <a:lnTo>
                    <a:pt x="712" y="290"/>
                  </a:lnTo>
                  <a:lnTo>
                    <a:pt x="714" y="284"/>
                  </a:lnTo>
                  <a:lnTo>
                    <a:pt x="714" y="280"/>
                  </a:lnTo>
                  <a:lnTo>
                    <a:pt x="710" y="274"/>
                  </a:lnTo>
                  <a:lnTo>
                    <a:pt x="704" y="270"/>
                  </a:lnTo>
                  <a:lnTo>
                    <a:pt x="700" y="260"/>
                  </a:lnTo>
                  <a:lnTo>
                    <a:pt x="700" y="250"/>
                  </a:lnTo>
                  <a:lnTo>
                    <a:pt x="700" y="234"/>
                  </a:lnTo>
                  <a:lnTo>
                    <a:pt x="692" y="234"/>
                  </a:lnTo>
                  <a:lnTo>
                    <a:pt x="684" y="236"/>
                  </a:lnTo>
                  <a:lnTo>
                    <a:pt x="674" y="240"/>
                  </a:lnTo>
                  <a:lnTo>
                    <a:pt x="666" y="248"/>
                  </a:lnTo>
                  <a:lnTo>
                    <a:pt x="662" y="254"/>
                  </a:lnTo>
                  <a:lnTo>
                    <a:pt x="660" y="262"/>
                  </a:lnTo>
                  <a:lnTo>
                    <a:pt x="652" y="268"/>
                  </a:lnTo>
                  <a:lnTo>
                    <a:pt x="644" y="272"/>
                  </a:lnTo>
                  <a:lnTo>
                    <a:pt x="632" y="276"/>
                  </a:lnTo>
                  <a:lnTo>
                    <a:pt x="628" y="302"/>
                  </a:lnTo>
                  <a:lnTo>
                    <a:pt x="626" y="302"/>
                  </a:lnTo>
                  <a:lnTo>
                    <a:pt x="618" y="318"/>
                  </a:lnTo>
                  <a:lnTo>
                    <a:pt x="618" y="320"/>
                  </a:lnTo>
                  <a:lnTo>
                    <a:pt x="616" y="320"/>
                  </a:lnTo>
                  <a:lnTo>
                    <a:pt x="536" y="334"/>
                  </a:lnTo>
                  <a:lnTo>
                    <a:pt x="534" y="334"/>
                  </a:lnTo>
                  <a:lnTo>
                    <a:pt x="510" y="308"/>
                  </a:lnTo>
                  <a:lnTo>
                    <a:pt x="518" y="302"/>
                  </a:lnTo>
                  <a:lnTo>
                    <a:pt x="508" y="290"/>
                  </a:lnTo>
                  <a:lnTo>
                    <a:pt x="498" y="282"/>
                  </a:lnTo>
                  <a:lnTo>
                    <a:pt x="496" y="280"/>
                  </a:lnTo>
                  <a:lnTo>
                    <a:pt x="496" y="278"/>
                  </a:lnTo>
                  <a:lnTo>
                    <a:pt x="492" y="258"/>
                  </a:lnTo>
                  <a:lnTo>
                    <a:pt x="470" y="258"/>
                  </a:lnTo>
                  <a:lnTo>
                    <a:pt x="452" y="246"/>
                  </a:lnTo>
                  <a:lnTo>
                    <a:pt x="388" y="236"/>
                  </a:lnTo>
                  <a:lnTo>
                    <a:pt x="336" y="234"/>
                  </a:lnTo>
                  <a:lnTo>
                    <a:pt x="334" y="234"/>
                  </a:lnTo>
                  <a:lnTo>
                    <a:pt x="332" y="234"/>
                  </a:lnTo>
                  <a:lnTo>
                    <a:pt x="330" y="232"/>
                  </a:lnTo>
                  <a:lnTo>
                    <a:pt x="298" y="164"/>
                  </a:lnTo>
                  <a:lnTo>
                    <a:pt x="286" y="146"/>
                  </a:lnTo>
                  <a:lnTo>
                    <a:pt x="258" y="110"/>
                  </a:lnTo>
                  <a:lnTo>
                    <a:pt x="230" y="76"/>
                  </a:lnTo>
                  <a:lnTo>
                    <a:pt x="216" y="62"/>
                  </a:lnTo>
                  <a:lnTo>
                    <a:pt x="170" y="18"/>
                  </a:lnTo>
                  <a:lnTo>
                    <a:pt x="164" y="14"/>
                  </a:lnTo>
                  <a:lnTo>
                    <a:pt x="108" y="12"/>
                  </a:lnTo>
                  <a:lnTo>
                    <a:pt x="106" y="12"/>
                  </a:lnTo>
                  <a:lnTo>
                    <a:pt x="106" y="10"/>
                  </a:lnTo>
                  <a:lnTo>
                    <a:pt x="94" y="6"/>
                  </a:lnTo>
                  <a:lnTo>
                    <a:pt x="80" y="0"/>
                  </a:lnTo>
                  <a:lnTo>
                    <a:pt x="76" y="0"/>
                  </a:lnTo>
                  <a:lnTo>
                    <a:pt x="70" y="0"/>
                  </a:lnTo>
                  <a:lnTo>
                    <a:pt x="54" y="4"/>
                  </a:lnTo>
                  <a:lnTo>
                    <a:pt x="34" y="12"/>
                  </a:lnTo>
                  <a:lnTo>
                    <a:pt x="8" y="24"/>
                  </a:lnTo>
                  <a:lnTo>
                    <a:pt x="6" y="26"/>
                  </a:lnTo>
                  <a:lnTo>
                    <a:pt x="8" y="36"/>
                  </a:lnTo>
                  <a:lnTo>
                    <a:pt x="8" y="38"/>
                  </a:lnTo>
                  <a:lnTo>
                    <a:pt x="2" y="52"/>
                  </a:lnTo>
                  <a:lnTo>
                    <a:pt x="0" y="52"/>
                  </a:lnTo>
                  <a:lnTo>
                    <a:pt x="0" y="62"/>
                  </a:lnTo>
                  <a:lnTo>
                    <a:pt x="0" y="72"/>
                  </a:lnTo>
                  <a:lnTo>
                    <a:pt x="4" y="82"/>
                  </a:lnTo>
                  <a:lnTo>
                    <a:pt x="10" y="86"/>
                  </a:lnTo>
                  <a:lnTo>
                    <a:pt x="22" y="86"/>
                  </a:lnTo>
                  <a:lnTo>
                    <a:pt x="32" y="88"/>
                  </a:lnTo>
                  <a:lnTo>
                    <a:pt x="36" y="86"/>
                  </a:lnTo>
                  <a:lnTo>
                    <a:pt x="38" y="76"/>
                  </a:lnTo>
                  <a:lnTo>
                    <a:pt x="42" y="70"/>
                  </a:lnTo>
                  <a:lnTo>
                    <a:pt x="50" y="70"/>
                  </a:lnTo>
                  <a:lnTo>
                    <a:pt x="78" y="78"/>
                  </a:lnTo>
                  <a:lnTo>
                    <a:pt x="84" y="80"/>
                  </a:lnTo>
                  <a:lnTo>
                    <a:pt x="74" y="94"/>
                  </a:lnTo>
                  <a:lnTo>
                    <a:pt x="74" y="114"/>
                  </a:lnTo>
                  <a:lnTo>
                    <a:pt x="76" y="118"/>
                  </a:lnTo>
                  <a:lnTo>
                    <a:pt x="80" y="124"/>
                  </a:lnTo>
                  <a:lnTo>
                    <a:pt x="96" y="140"/>
                  </a:lnTo>
                  <a:lnTo>
                    <a:pt x="108" y="148"/>
                  </a:lnTo>
                  <a:lnTo>
                    <a:pt x="116" y="150"/>
                  </a:lnTo>
                  <a:lnTo>
                    <a:pt x="120" y="150"/>
                  </a:lnTo>
                  <a:lnTo>
                    <a:pt x="124" y="148"/>
                  </a:lnTo>
                  <a:lnTo>
                    <a:pt x="138" y="134"/>
                  </a:lnTo>
                  <a:lnTo>
                    <a:pt x="148" y="128"/>
                  </a:lnTo>
                  <a:lnTo>
                    <a:pt x="170" y="124"/>
                  </a:lnTo>
                  <a:lnTo>
                    <a:pt x="176" y="110"/>
                  </a:lnTo>
                  <a:lnTo>
                    <a:pt x="194" y="100"/>
                  </a:lnTo>
                  <a:lnTo>
                    <a:pt x="212" y="110"/>
                  </a:lnTo>
                  <a:lnTo>
                    <a:pt x="214" y="110"/>
                  </a:lnTo>
                  <a:lnTo>
                    <a:pt x="230" y="138"/>
                  </a:lnTo>
                  <a:lnTo>
                    <a:pt x="236" y="156"/>
                  </a:lnTo>
                  <a:lnTo>
                    <a:pt x="236" y="158"/>
                  </a:lnTo>
                  <a:lnTo>
                    <a:pt x="232" y="182"/>
                  </a:lnTo>
                  <a:lnTo>
                    <a:pt x="238" y="196"/>
                  </a:lnTo>
                  <a:lnTo>
                    <a:pt x="238" y="198"/>
                  </a:lnTo>
                  <a:lnTo>
                    <a:pt x="234" y="216"/>
                  </a:lnTo>
                  <a:lnTo>
                    <a:pt x="234" y="232"/>
                  </a:lnTo>
                  <a:lnTo>
                    <a:pt x="240" y="250"/>
                  </a:lnTo>
                  <a:lnTo>
                    <a:pt x="242" y="258"/>
                  </a:lnTo>
                  <a:lnTo>
                    <a:pt x="240" y="272"/>
                  </a:lnTo>
                  <a:lnTo>
                    <a:pt x="240" y="274"/>
                  </a:lnTo>
                  <a:lnTo>
                    <a:pt x="232" y="284"/>
                  </a:lnTo>
                  <a:lnTo>
                    <a:pt x="232" y="286"/>
                  </a:lnTo>
                  <a:lnTo>
                    <a:pt x="224" y="294"/>
                  </a:lnTo>
                  <a:lnTo>
                    <a:pt x="222" y="312"/>
                  </a:lnTo>
                  <a:lnTo>
                    <a:pt x="228" y="330"/>
                  </a:lnTo>
                  <a:lnTo>
                    <a:pt x="228" y="332"/>
                  </a:lnTo>
                  <a:lnTo>
                    <a:pt x="222" y="360"/>
                  </a:lnTo>
                  <a:lnTo>
                    <a:pt x="218" y="364"/>
                  </a:lnTo>
                  <a:lnTo>
                    <a:pt x="214" y="366"/>
                  </a:lnTo>
                  <a:lnTo>
                    <a:pt x="206" y="364"/>
                  </a:lnTo>
                  <a:lnTo>
                    <a:pt x="198" y="356"/>
                  </a:lnTo>
                  <a:lnTo>
                    <a:pt x="190" y="358"/>
                  </a:lnTo>
                  <a:lnTo>
                    <a:pt x="180" y="370"/>
                  </a:lnTo>
                  <a:lnTo>
                    <a:pt x="168" y="402"/>
                  </a:lnTo>
                  <a:lnTo>
                    <a:pt x="168" y="404"/>
                  </a:lnTo>
                  <a:lnTo>
                    <a:pt x="156" y="414"/>
                  </a:lnTo>
                  <a:lnTo>
                    <a:pt x="154" y="414"/>
                  </a:lnTo>
                  <a:lnTo>
                    <a:pt x="148" y="414"/>
                  </a:lnTo>
                  <a:lnTo>
                    <a:pt x="136" y="434"/>
                  </a:lnTo>
                  <a:lnTo>
                    <a:pt x="142" y="446"/>
                  </a:lnTo>
                  <a:lnTo>
                    <a:pt x="144" y="446"/>
                  </a:lnTo>
                  <a:lnTo>
                    <a:pt x="160" y="466"/>
                  </a:lnTo>
                  <a:lnTo>
                    <a:pt x="160" y="468"/>
                  </a:lnTo>
                  <a:lnTo>
                    <a:pt x="160" y="474"/>
                  </a:lnTo>
                  <a:lnTo>
                    <a:pt x="178" y="476"/>
                  </a:lnTo>
                  <a:lnTo>
                    <a:pt x="180" y="492"/>
                  </a:lnTo>
                  <a:lnTo>
                    <a:pt x="180" y="494"/>
                  </a:lnTo>
                  <a:lnTo>
                    <a:pt x="182" y="512"/>
                  </a:lnTo>
                  <a:lnTo>
                    <a:pt x="188" y="516"/>
                  </a:lnTo>
                  <a:lnTo>
                    <a:pt x="204" y="512"/>
                  </a:lnTo>
                  <a:lnTo>
                    <a:pt x="218" y="502"/>
                  </a:lnTo>
                  <a:lnTo>
                    <a:pt x="222" y="502"/>
                  </a:lnTo>
                  <a:lnTo>
                    <a:pt x="226" y="528"/>
                  </a:lnTo>
                  <a:lnTo>
                    <a:pt x="234" y="538"/>
                  </a:lnTo>
                  <a:lnTo>
                    <a:pt x="236" y="540"/>
                  </a:lnTo>
                  <a:lnTo>
                    <a:pt x="242" y="550"/>
                  </a:lnTo>
                  <a:lnTo>
                    <a:pt x="254" y="560"/>
                  </a:lnTo>
                  <a:lnTo>
                    <a:pt x="258" y="562"/>
                  </a:lnTo>
                  <a:lnTo>
                    <a:pt x="262" y="562"/>
                  </a:lnTo>
                  <a:lnTo>
                    <a:pt x="266" y="564"/>
                  </a:lnTo>
                  <a:lnTo>
                    <a:pt x="274" y="560"/>
                  </a:lnTo>
                  <a:lnTo>
                    <a:pt x="282" y="558"/>
                  </a:lnTo>
                  <a:lnTo>
                    <a:pt x="292" y="554"/>
                  </a:lnTo>
                  <a:lnTo>
                    <a:pt x="296" y="552"/>
                  </a:lnTo>
                  <a:lnTo>
                    <a:pt x="308" y="552"/>
                  </a:lnTo>
                  <a:lnTo>
                    <a:pt x="312" y="552"/>
                  </a:lnTo>
                  <a:lnTo>
                    <a:pt x="316" y="554"/>
                  </a:lnTo>
                  <a:lnTo>
                    <a:pt x="332" y="544"/>
                  </a:lnTo>
                  <a:lnTo>
                    <a:pt x="334" y="544"/>
                  </a:lnTo>
                  <a:lnTo>
                    <a:pt x="334" y="546"/>
                  </a:lnTo>
                  <a:lnTo>
                    <a:pt x="336" y="544"/>
                  </a:lnTo>
                  <a:lnTo>
                    <a:pt x="338" y="546"/>
                  </a:lnTo>
                  <a:lnTo>
                    <a:pt x="344" y="556"/>
                  </a:lnTo>
                  <a:lnTo>
                    <a:pt x="346" y="562"/>
                  </a:lnTo>
                  <a:lnTo>
                    <a:pt x="354" y="574"/>
                  </a:lnTo>
                  <a:lnTo>
                    <a:pt x="360" y="576"/>
                  </a:lnTo>
                  <a:lnTo>
                    <a:pt x="362" y="576"/>
                  </a:lnTo>
                  <a:lnTo>
                    <a:pt x="360" y="574"/>
                  </a:lnTo>
                  <a:lnTo>
                    <a:pt x="360" y="570"/>
                  </a:lnTo>
                  <a:lnTo>
                    <a:pt x="360" y="566"/>
                  </a:lnTo>
                  <a:lnTo>
                    <a:pt x="364" y="564"/>
                  </a:lnTo>
                  <a:lnTo>
                    <a:pt x="370" y="562"/>
                  </a:lnTo>
                  <a:lnTo>
                    <a:pt x="398" y="562"/>
                  </a:lnTo>
                  <a:lnTo>
                    <a:pt x="400" y="562"/>
                  </a:lnTo>
                  <a:lnTo>
                    <a:pt x="402" y="562"/>
                  </a:lnTo>
                  <a:lnTo>
                    <a:pt x="412" y="580"/>
                  </a:lnTo>
                  <a:lnTo>
                    <a:pt x="410" y="588"/>
                  </a:lnTo>
                  <a:lnTo>
                    <a:pt x="422" y="590"/>
                  </a:lnTo>
                  <a:lnTo>
                    <a:pt x="422" y="588"/>
                  </a:lnTo>
                  <a:lnTo>
                    <a:pt x="422" y="586"/>
                  </a:lnTo>
                  <a:lnTo>
                    <a:pt x="426" y="584"/>
                  </a:lnTo>
                  <a:lnTo>
                    <a:pt x="454" y="602"/>
                  </a:lnTo>
                  <a:lnTo>
                    <a:pt x="456" y="608"/>
                  </a:lnTo>
                  <a:lnTo>
                    <a:pt x="458" y="612"/>
                  </a:lnTo>
                  <a:lnTo>
                    <a:pt x="458" y="624"/>
                  </a:lnTo>
                  <a:lnTo>
                    <a:pt x="468" y="626"/>
                  </a:lnTo>
                  <a:lnTo>
                    <a:pt x="474" y="616"/>
                  </a:lnTo>
                  <a:lnTo>
                    <a:pt x="470" y="608"/>
                  </a:lnTo>
                  <a:lnTo>
                    <a:pt x="470" y="602"/>
                  </a:lnTo>
                  <a:lnTo>
                    <a:pt x="472" y="598"/>
                  </a:lnTo>
                  <a:lnTo>
                    <a:pt x="474" y="596"/>
                  </a:lnTo>
                  <a:lnTo>
                    <a:pt x="478" y="594"/>
                  </a:lnTo>
                  <a:lnTo>
                    <a:pt x="478" y="592"/>
                  </a:lnTo>
                  <a:lnTo>
                    <a:pt x="480" y="590"/>
                  </a:lnTo>
                  <a:lnTo>
                    <a:pt x="486" y="590"/>
                  </a:lnTo>
                  <a:lnTo>
                    <a:pt x="490" y="594"/>
                  </a:lnTo>
                  <a:lnTo>
                    <a:pt x="492" y="598"/>
                  </a:lnTo>
                  <a:lnTo>
                    <a:pt x="496" y="614"/>
                  </a:lnTo>
                  <a:lnTo>
                    <a:pt x="496" y="616"/>
                  </a:lnTo>
                  <a:lnTo>
                    <a:pt x="498" y="618"/>
                  </a:lnTo>
                  <a:lnTo>
                    <a:pt x="502" y="622"/>
                  </a:lnTo>
                  <a:lnTo>
                    <a:pt x="510" y="626"/>
                  </a:lnTo>
                  <a:lnTo>
                    <a:pt x="512" y="626"/>
                  </a:lnTo>
                  <a:lnTo>
                    <a:pt x="538" y="652"/>
                  </a:lnTo>
                  <a:lnTo>
                    <a:pt x="550" y="648"/>
                  </a:lnTo>
                  <a:lnTo>
                    <a:pt x="548" y="644"/>
                  </a:lnTo>
                  <a:lnTo>
                    <a:pt x="544" y="638"/>
                  </a:lnTo>
                  <a:lnTo>
                    <a:pt x="544" y="634"/>
                  </a:lnTo>
                  <a:lnTo>
                    <a:pt x="544" y="630"/>
                  </a:lnTo>
                  <a:lnTo>
                    <a:pt x="546" y="626"/>
                  </a:lnTo>
                  <a:lnTo>
                    <a:pt x="556" y="618"/>
                  </a:lnTo>
                  <a:lnTo>
                    <a:pt x="570" y="606"/>
                  </a:lnTo>
                  <a:lnTo>
                    <a:pt x="586" y="616"/>
                  </a:lnTo>
                  <a:lnTo>
                    <a:pt x="588" y="616"/>
                  </a:lnTo>
                  <a:lnTo>
                    <a:pt x="592" y="598"/>
                  </a:lnTo>
                  <a:lnTo>
                    <a:pt x="592" y="596"/>
                  </a:lnTo>
                  <a:lnTo>
                    <a:pt x="594" y="594"/>
                  </a:lnTo>
                  <a:lnTo>
                    <a:pt x="608" y="596"/>
                  </a:lnTo>
                  <a:lnTo>
                    <a:pt x="610" y="600"/>
                  </a:lnTo>
                  <a:lnTo>
                    <a:pt x="612" y="606"/>
                  </a:lnTo>
                  <a:lnTo>
                    <a:pt x="610" y="610"/>
                  </a:lnTo>
                  <a:lnTo>
                    <a:pt x="606" y="616"/>
                  </a:lnTo>
                  <a:lnTo>
                    <a:pt x="610" y="618"/>
                  </a:lnTo>
                  <a:lnTo>
                    <a:pt x="620" y="622"/>
                  </a:lnTo>
                  <a:lnTo>
                    <a:pt x="628" y="626"/>
                  </a:lnTo>
                  <a:lnTo>
                    <a:pt x="630" y="626"/>
                  </a:lnTo>
                  <a:lnTo>
                    <a:pt x="640" y="630"/>
                  </a:lnTo>
                  <a:lnTo>
                    <a:pt x="648" y="630"/>
                  </a:lnTo>
                  <a:lnTo>
                    <a:pt x="636" y="572"/>
                  </a:lnTo>
                  <a:lnTo>
                    <a:pt x="630" y="568"/>
                  </a:lnTo>
                  <a:lnTo>
                    <a:pt x="624" y="562"/>
                  </a:lnTo>
                  <a:lnTo>
                    <a:pt x="614" y="546"/>
                  </a:lnTo>
                  <a:lnTo>
                    <a:pt x="610" y="538"/>
                  </a:lnTo>
                  <a:lnTo>
                    <a:pt x="612" y="528"/>
                  </a:lnTo>
                  <a:lnTo>
                    <a:pt x="616" y="518"/>
                  </a:lnTo>
                  <a:lnTo>
                    <a:pt x="624" y="506"/>
                  </a:lnTo>
                  <a:lnTo>
                    <a:pt x="636" y="494"/>
                  </a:lnTo>
                  <a:lnTo>
                    <a:pt x="650" y="482"/>
                  </a:lnTo>
                  <a:lnTo>
                    <a:pt x="662" y="482"/>
                  </a:lnTo>
                  <a:lnTo>
                    <a:pt x="672" y="486"/>
                  </a:lnTo>
                  <a:lnTo>
                    <a:pt x="692" y="486"/>
                  </a:lnTo>
                  <a:lnTo>
                    <a:pt x="698" y="482"/>
                  </a:lnTo>
                  <a:lnTo>
                    <a:pt x="704" y="476"/>
                  </a:lnTo>
                  <a:lnTo>
                    <a:pt x="714" y="452"/>
                  </a:lnTo>
                  <a:lnTo>
                    <a:pt x="718" y="442"/>
                  </a:lnTo>
                  <a:lnTo>
                    <a:pt x="718" y="426"/>
                  </a:lnTo>
                  <a:lnTo>
                    <a:pt x="716" y="382"/>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75" name="山东"/>
            <p:cNvSpPr/>
            <p:nvPr/>
          </p:nvSpPr>
          <p:spPr bwMode="auto">
            <a:xfrm>
              <a:off x="5976938" y="3106738"/>
              <a:ext cx="793750" cy="498475"/>
            </a:xfrm>
            <a:custGeom>
              <a:avLst/>
              <a:gdLst>
                <a:gd name="T0" fmla="*/ 2147483646 w 434"/>
                <a:gd name="T1" fmla="*/ 2147483646 h 272"/>
                <a:gd name="T2" fmla="*/ 2147483646 w 434"/>
                <a:gd name="T3" fmla="*/ 2147483646 h 272"/>
                <a:gd name="T4" fmla="*/ 2147483646 w 434"/>
                <a:gd name="T5" fmla="*/ 0 h 272"/>
                <a:gd name="T6" fmla="*/ 2147483646 w 434"/>
                <a:gd name="T7" fmla="*/ 2147483646 h 272"/>
                <a:gd name="T8" fmla="*/ 2147483646 w 434"/>
                <a:gd name="T9" fmla="*/ 2147483646 h 272"/>
                <a:gd name="T10" fmla="*/ 2147483646 w 434"/>
                <a:gd name="T11" fmla="*/ 2147483646 h 272"/>
                <a:gd name="T12" fmla="*/ 2147483646 w 434"/>
                <a:gd name="T13" fmla="*/ 2147483646 h 272"/>
                <a:gd name="T14" fmla="*/ 2147483646 w 434"/>
                <a:gd name="T15" fmla="*/ 2147483646 h 272"/>
                <a:gd name="T16" fmla="*/ 2147483646 w 434"/>
                <a:gd name="T17" fmla="*/ 0 h 272"/>
                <a:gd name="T18" fmla="*/ 2147483646 w 434"/>
                <a:gd name="T19" fmla="*/ 2147483646 h 272"/>
                <a:gd name="T20" fmla="*/ 2147483646 w 434"/>
                <a:gd name="T21" fmla="*/ 2147483646 h 272"/>
                <a:gd name="T22" fmla="*/ 2147483646 w 434"/>
                <a:gd name="T23" fmla="*/ 2147483646 h 272"/>
                <a:gd name="T24" fmla="*/ 2147483646 w 434"/>
                <a:gd name="T25" fmla="*/ 2147483646 h 272"/>
                <a:gd name="T26" fmla="*/ 2147483646 w 434"/>
                <a:gd name="T27" fmla="*/ 2147483646 h 272"/>
                <a:gd name="T28" fmla="*/ 2147483646 w 434"/>
                <a:gd name="T29" fmla="*/ 2147483646 h 272"/>
                <a:gd name="T30" fmla="*/ 2147483646 w 434"/>
                <a:gd name="T31" fmla="*/ 2147483646 h 272"/>
                <a:gd name="T32" fmla="*/ 0 w 434"/>
                <a:gd name="T33" fmla="*/ 2147483646 h 272"/>
                <a:gd name="T34" fmla="*/ 2147483646 w 434"/>
                <a:gd name="T35" fmla="*/ 2147483646 h 272"/>
                <a:gd name="T36" fmla="*/ 2147483646 w 434"/>
                <a:gd name="T37" fmla="*/ 2147483646 h 272"/>
                <a:gd name="T38" fmla="*/ 2147483646 w 434"/>
                <a:gd name="T39" fmla="*/ 2147483646 h 272"/>
                <a:gd name="T40" fmla="*/ 2147483646 w 434"/>
                <a:gd name="T41" fmla="*/ 2147483646 h 272"/>
                <a:gd name="T42" fmla="*/ 2147483646 w 434"/>
                <a:gd name="T43" fmla="*/ 2147483646 h 272"/>
                <a:gd name="T44" fmla="*/ 2147483646 w 434"/>
                <a:gd name="T45" fmla="*/ 2147483646 h 272"/>
                <a:gd name="T46" fmla="*/ 2147483646 w 434"/>
                <a:gd name="T47" fmla="*/ 2147483646 h 272"/>
                <a:gd name="T48" fmla="*/ 2147483646 w 434"/>
                <a:gd name="T49" fmla="*/ 2147483646 h 272"/>
                <a:gd name="T50" fmla="*/ 2147483646 w 434"/>
                <a:gd name="T51" fmla="*/ 2147483646 h 272"/>
                <a:gd name="T52" fmla="*/ 2147483646 w 434"/>
                <a:gd name="T53" fmla="*/ 2147483646 h 272"/>
                <a:gd name="T54" fmla="*/ 2147483646 w 434"/>
                <a:gd name="T55" fmla="*/ 2147483646 h 272"/>
                <a:gd name="T56" fmla="*/ 2147483646 w 434"/>
                <a:gd name="T57" fmla="*/ 2147483646 h 272"/>
                <a:gd name="T58" fmla="*/ 2147483646 w 434"/>
                <a:gd name="T59" fmla="*/ 2147483646 h 272"/>
                <a:gd name="T60" fmla="*/ 2147483646 w 434"/>
                <a:gd name="T61" fmla="*/ 2147483646 h 272"/>
                <a:gd name="T62" fmla="*/ 2147483646 w 434"/>
                <a:gd name="T63" fmla="*/ 2147483646 h 272"/>
                <a:gd name="T64" fmla="*/ 2147483646 w 434"/>
                <a:gd name="T65" fmla="*/ 2147483646 h 272"/>
                <a:gd name="T66" fmla="*/ 2147483646 w 434"/>
                <a:gd name="T67" fmla="*/ 2147483646 h 272"/>
                <a:gd name="T68" fmla="*/ 2147483646 w 434"/>
                <a:gd name="T69" fmla="*/ 2147483646 h 272"/>
                <a:gd name="T70" fmla="*/ 2147483646 w 434"/>
                <a:gd name="T71" fmla="*/ 2147483646 h 272"/>
                <a:gd name="T72" fmla="*/ 2147483646 w 434"/>
                <a:gd name="T73" fmla="*/ 2147483646 h 272"/>
                <a:gd name="T74" fmla="*/ 2147483646 w 434"/>
                <a:gd name="T75" fmla="*/ 2147483646 h 272"/>
                <a:gd name="T76" fmla="*/ 2147483646 w 434"/>
                <a:gd name="T77" fmla="*/ 2147483646 h 272"/>
                <a:gd name="T78" fmla="*/ 2147483646 w 434"/>
                <a:gd name="T79" fmla="*/ 2147483646 h 272"/>
                <a:gd name="T80" fmla="*/ 2147483646 w 434"/>
                <a:gd name="T81" fmla="*/ 2147483646 h 272"/>
                <a:gd name="T82" fmla="*/ 2147483646 w 434"/>
                <a:gd name="T83" fmla="*/ 2147483646 h 272"/>
                <a:gd name="T84" fmla="*/ 2147483646 w 434"/>
                <a:gd name="T85" fmla="*/ 2147483646 h 272"/>
                <a:gd name="T86" fmla="*/ 2147483646 w 434"/>
                <a:gd name="T87" fmla="*/ 2147483646 h 272"/>
                <a:gd name="T88" fmla="*/ 2147483646 w 434"/>
                <a:gd name="T89" fmla="*/ 2147483646 h 272"/>
                <a:gd name="T90" fmla="*/ 2147483646 w 434"/>
                <a:gd name="T91" fmla="*/ 2147483646 h 272"/>
                <a:gd name="T92" fmla="*/ 2147483646 w 434"/>
                <a:gd name="T93" fmla="*/ 2147483646 h 272"/>
                <a:gd name="T94" fmla="*/ 2147483646 w 434"/>
                <a:gd name="T95" fmla="*/ 2147483646 h 272"/>
                <a:gd name="T96" fmla="*/ 2147483646 w 434"/>
                <a:gd name="T97" fmla="*/ 2147483646 h 272"/>
                <a:gd name="T98" fmla="*/ 2147483646 w 434"/>
                <a:gd name="T99" fmla="*/ 2147483646 h 272"/>
                <a:gd name="T100" fmla="*/ 2147483646 w 434"/>
                <a:gd name="T101" fmla="*/ 2147483646 h 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4" h="272">
                  <a:moveTo>
                    <a:pt x="396" y="8"/>
                  </a:moveTo>
                  <a:lnTo>
                    <a:pt x="396" y="8"/>
                  </a:lnTo>
                  <a:lnTo>
                    <a:pt x="394" y="12"/>
                  </a:lnTo>
                  <a:lnTo>
                    <a:pt x="388" y="14"/>
                  </a:lnTo>
                  <a:lnTo>
                    <a:pt x="358" y="12"/>
                  </a:lnTo>
                  <a:lnTo>
                    <a:pt x="330" y="6"/>
                  </a:lnTo>
                  <a:lnTo>
                    <a:pt x="314" y="0"/>
                  </a:lnTo>
                  <a:lnTo>
                    <a:pt x="270" y="42"/>
                  </a:lnTo>
                  <a:lnTo>
                    <a:pt x="272" y="60"/>
                  </a:lnTo>
                  <a:lnTo>
                    <a:pt x="268" y="62"/>
                  </a:lnTo>
                  <a:lnTo>
                    <a:pt x="246" y="64"/>
                  </a:lnTo>
                  <a:lnTo>
                    <a:pt x="228" y="62"/>
                  </a:lnTo>
                  <a:lnTo>
                    <a:pt x="222" y="62"/>
                  </a:lnTo>
                  <a:lnTo>
                    <a:pt x="218" y="60"/>
                  </a:lnTo>
                  <a:lnTo>
                    <a:pt x="214" y="56"/>
                  </a:lnTo>
                  <a:lnTo>
                    <a:pt x="212" y="52"/>
                  </a:lnTo>
                  <a:lnTo>
                    <a:pt x="208" y="2"/>
                  </a:lnTo>
                  <a:lnTo>
                    <a:pt x="168" y="0"/>
                  </a:lnTo>
                  <a:lnTo>
                    <a:pt x="152" y="36"/>
                  </a:lnTo>
                  <a:lnTo>
                    <a:pt x="150" y="20"/>
                  </a:lnTo>
                  <a:lnTo>
                    <a:pt x="148" y="6"/>
                  </a:lnTo>
                  <a:lnTo>
                    <a:pt x="144" y="0"/>
                  </a:lnTo>
                  <a:lnTo>
                    <a:pt x="128" y="8"/>
                  </a:lnTo>
                  <a:lnTo>
                    <a:pt x="120" y="18"/>
                  </a:lnTo>
                  <a:lnTo>
                    <a:pt x="118" y="20"/>
                  </a:lnTo>
                  <a:lnTo>
                    <a:pt x="102" y="24"/>
                  </a:lnTo>
                  <a:lnTo>
                    <a:pt x="78" y="48"/>
                  </a:lnTo>
                  <a:lnTo>
                    <a:pt x="56" y="70"/>
                  </a:lnTo>
                  <a:lnTo>
                    <a:pt x="12" y="128"/>
                  </a:lnTo>
                  <a:lnTo>
                    <a:pt x="22" y="148"/>
                  </a:lnTo>
                  <a:lnTo>
                    <a:pt x="22" y="152"/>
                  </a:lnTo>
                  <a:lnTo>
                    <a:pt x="20" y="152"/>
                  </a:lnTo>
                  <a:lnTo>
                    <a:pt x="20" y="156"/>
                  </a:lnTo>
                  <a:lnTo>
                    <a:pt x="20" y="160"/>
                  </a:lnTo>
                  <a:lnTo>
                    <a:pt x="24" y="172"/>
                  </a:lnTo>
                  <a:lnTo>
                    <a:pt x="32" y="188"/>
                  </a:lnTo>
                  <a:lnTo>
                    <a:pt x="34" y="198"/>
                  </a:lnTo>
                  <a:lnTo>
                    <a:pt x="34" y="206"/>
                  </a:lnTo>
                  <a:lnTo>
                    <a:pt x="34" y="208"/>
                  </a:lnTo>
                  <a:lnTo>
                    <a:pt x="0" y="228"/>
                  </a:lnTo>
                  <a:lnTo>
                    <a:pt x="0" y="236"/>
                  </a:lnTo>
                  <a:lnTo>
                    <a:pt x="16" y="244"/>
                  </a:lnTo>
                  <a:lnTo>
                    <a:pt x="18" y="248"/>
                  </a:lnTo>
                  <a:lnTo>
                    <a:pt x="18" y="252"/>
                  </a:lnTo>
                  <a:lnTo>
                    <a:pt x="22" y="256"/>
                  </a:lnTo>
                  <a:lnTo>
                    <a:pt x="36" y="264"/>
                  </a:lnTo>
                  <a:lnTo>
                    <a:pt x="64" y="272"/>
                  </a:lnTo>
                  <a:lnTo>
                    <a:pt x="74" y="266"/>
                  </a:lnTo>
                  <a:lnTo>
                    <a:pt x="84" y="252"/>
                  </a:lnTo>
                  <a:lnTo>
                    <a:pt x="92" y="230"/>
                  </a:lnTo>
                  <a:lnTo>
                    <a:pt x="114" y="238"/>
                  </a:lnTo>
                  <a:lnTo>
                    <a:pt x="118" y="240"/>
                  </a:lnTo>
                  <a:lnTo>
                    <a:pt x="118" y="242"/>
                  </a:lnTo>
                  <a:lnTo>
                    <a:pt x="118" y="244"/>
                  </a:lnTo>
                  <a:lnTo>
                    <a:pt x="116" y="250"/>
                  </a:lnTo>
                  <a:lnTo>
                    <a:pt x="116" y="256"/>
                  </a:lnTo>
                  <a:lnTo>
                    <a:pt x="118" y="260"/>
                  </a:lnTo>
                  <a:lnTo>
                    <a:pt x="124" y="264"/>
                  </a:lnTo>
                  <a:lnTo>
                    <a:pt x="148" y="264"/>
                  </a:lnTo>
                  <a:lnTo>
                    <a:pt x="160" y="260"/>
                  </a:lnTo>
                  <a:lnTo>
                    <a:pt x="170" y="256"/>
                  </a:lnTo>
                  <a:lnTo>
                    <a:pt x="172" y="252"/>
                  </a:lnTo>
                  <a:lnTo>
                    <a:pt x="176" y="252"/>
                  </a:lnTo>
                  <a:lnTo>
                    <a:pt x="184" y="252"/>
                  </a:lnTo>
                  <a:lnTo>
                    <a:pt x="198" y="256"/>
                  </a:lnTo>
                  <a:lnTo>
                    <a:pt x="202" y="258"/>
                  </a:lnTo>
                  <a:lnTo>
                    <a:pt x="208" y="264"/>
                  </a:lnTo>
                  <a:lnTo>
                    <a:pt x="212" y="250"/>
                  </a:lnTo>
                  <a:lnTo>
                    <a:pt x="214" y="248"/>
                  </a:lnTo>
                  <a:lnTo>
                    <a:pt x="216" y="248"/>
                  </a:lnTo>
                  <a:lnTo>
                    <a:pt x="220" y="242"/>
                  </a:lnTo>
                  <a:lnTo>
                    <a:pt x="224" y="236"/>
                  </a:lnTo>
                  <a:lnTo>
                    <a:pt x="230" y="228"/>
                  </a:lnTo>
                  <a:lnTo>
                    <a:pt x="238" y="220"/>
                  </a:lnTo>
                  <a:lnTo>
                    <a:pt x="248" y="214"/>
                  </a:lnTo>
                  <a:lnTo>
                    <a:pt x="250" y="212"/>
                  </a:lnTo>
                  <a:lnTo>
                    <a:pt x="250" y="214"/>
                  </a:lnTo>
                  <a:lnTo>
                    <a:pt x="252" y="214"/>
                  </a:lnTo>
                  <a:lnTo>
                    <a:pt x="258" y="216"/>
                  </a:lnTo>
                  <a:lnTo>
                    <a:pt x="260" y="216"/>
                  </a:lnTo>
                  <a:lnTo>
                    <a:pt x="268" y="176"/>
                  </a:lnTo>
                  <a:lnTo>
                    <a:pt x="280" y="172"/>
                  </a:lnTo>
                  <a:lnTo>
                    <a:pt x="290" y="166"/>
                  </a:lnTo>
                  <a:lnTo>
                    <a:pt x="296" y="160"/>
                  </a:lnTo>
                  <a:lnTo>
                    <a:pt x="298" y="156"/>
                  </a:lnTo>
                  <a:lnTo>
                    <a:pt x="300" y="150"/>
                  </a:lnTo>
                  <a:lnTo>
                    <a:pt x="296" y="138"/>
                  </a:lnTo>
                  <a:lnTo>
                    <a:pt x="294" y="128"/>
                  </a:lnTo>
                  <a:lnTo>
                    <a:pt x="296" y="122"/>
                  </a:lnTo>
                  <a:lnTo>
                    <a:pt x="298" y="120"/>
                  </a:lnTo>
                  <a:lnTo>
                    <a:pt x="302" y="120"/>
                  </a:lnTo>
                  <a:lnTo>
                    <a:pt x="310" y="120"/>
                  </a:lnTo>
                  <a:lnTo>
                    <a:pt x="320" y="124"/>
                  </a:lnTo>
                  <a:lnTo>
                    <a:pt x="322" y="112"/>
                  </a:lnTo>
                  <a:lnTo>
                    <a:pt x="322" y="110"/>
                  </a:lnTo>
                  <a:lnTo>
                    <a:pt x="322" y="108"/>
                  </a:lnTo>
                  <a:lnTo>
                    <a:pt x="336" y="102"/>
                  </a:lnTo>
                  <a:lnTo>
                    <a:pt x="338" y="96"/>
                  </a:lnTo>
                  <a:lnTo>
                    <a:pt x="330" y="96"/>
                  </a:lnTo>
                  <a:lnTo>
                    <a:pt x="328" y="94"/>
                  </a:lnTo>
                  <a:lnTo>
                    <a:pt x="328" y="90"/>
                  </a:lnTo>
                  <a:lnTo>
                    <a:pt x="328" y="88"/>
                  </a:lnTo>
                  <a:lnTo>
                    <a:pt x="330" y="86"/>
                  </a:lnTo>
                  <a:lnTo>
                    <a:pt x="332" y="86"/>
                  </a:lnTo>
                  <a:lnTo>
                    <a:pt x="334" y="86"/>
                  </a:lnTo>
                  <a:lnTo>
                    <a:pt x="342" y="84"/>
                  </a:lnTo>
                  <a:lnTo>
                    <a:pt x="352" y="76"/>
                  </a:lnTo>
                  <a:lnTo>
                    <a:pt x="404" y="40"/>
                  </a:lnTo>
                  <a:lnTo>
                    <a:pt x="420" y="48"/>
                  </a:lnTo>
                  <a:lnTo>
                    <a:pt x="428" y="48"/>
                  </a:lnTo>
                  <a:lnTo>
                    <a:pt x="424" y="30"/>
                  </a:lnTo>
                  <a:lnTo>
                    <a:pt x="424" y="28"/>
                  </a:lnTo>
                  <a:lnTo>
                    <a:pt x="434" y="12"/>
                  </a:lnTo>
                  <a:lnTo>
                    <a:pt x="432" y="12"/>
                  </a:lnTo>
                  <a:lnTo>
                    <a:pt x="426" y="12"/>
                  </a:lnTo>
                  <a:lnTo>
                    <a:pt x="426" y="14"/>
                  </a:lnTo>
                  <a:lnTo>
                    <a:pt x="424" y="14"/>
                  </a:lnTo>
                  <a:lnTo>
                    <a:pt x="408" y="16"/>
                  </a:lnTo>
                  <a:lnTo>
                    <a:pt x="404" y="16"/>
                  </a:lnTo>
                  <a:lnTo>
                    <a:pt x="404" y="12"/>
                  </a:lnTo>
                  <a:lnTo>
                    <a:pt x="400" y="8"/>
                  </a:lnTo>
                  <a:lnTo>
                    <a:pt x="396" y="8"/>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76" name="上海"/>
            <p:cNvSpPr/>
            <p:nvPr/>
          </p:nvSpPr>
          <p:spPr bwMode="auto">
            <a:xfrm>
              <a:off x="6718300" y="3933825"/>
              <a:ext cx="125413" cy="109538"/>
            </a:xfrm>
            <a:custGeom>
              <a:avLst/>
              <a:gdLst>
                <a:gd name="T0" fmla="*/ 2147483646 w 68"/>
                <a:gd name="T1" fmla="*/ 2147483646 h 60"/>
                <a:gd name="T2" fmla="*/ 2147483646 w 68"/>
                <a:gd name="T3" fmla="*/ 2147483646 h 60"/>
                <a:gd name="T4" fmla="*/ 2147483646 w 68"/>
                <a:gd name="T5" fmla="*/ 2147483646 h 60"/>
                <a:gd name="T6" fmla="*/ 2147483646 w 68"/>
                <a:gd name="T7" fmla="*/ 2147483646 h 60"/>
                <a:gd name="T8" fmla="*/ 2147483646 w 68"/>
                <a:gd name="T9" fmla="*/ 2147483646 h 60"/>
                <a:gd name="T10" fmla="*/ 2147483646 w 68"/>
                <a:gd name="T11" fmla="*/ 2147483646 h 60"/>
                <a:gd name="T12" fmla="*/ 2147483646 w 68"/>
                <a:gd name="T13" fmla="*/ 2147483646 h 60"/>
                <a:gd name="T14" fmla="*/ 2147483646 w 68"/>
                <a:gd name="T15" fmla="*/ 2147483646 h 60"/>
                <a:gd name="T16" fmla="*/ 2147483646 w 68"/>
                <a:gd name="T17" fmla="*/ 0 h 60"/>
                <a:gd name="T18" fmla="*/ 2147483646 w 68"/>
                <a:gd name="T19" fmla="*/ 0 h 60"/>
                <a:gd name="T20" fmla="*/ 2147483646 w 68"/>
                <a:gd name="T21" fmla="*/ 0 h 60"/>
                <a:gd name="T22" fmla="*/ 2147483646 w 68"/>
                <a:gd name="T23" fmla="*/ 2147483646 h 60"/>
                <a:gd name="T24" fmla="*/ 2147483646 w 68"/>
                <a:gd name="T25" fmla="*/ 2147483646 h 60"/>
                <a:gd name="T26" fmla="*/ 2147483646 w 68"/>
                <a:gd name="T27" fmla="*/ 2147483646 h 60"/>
                <a:gd name="T28" fmla="*/ 2147483646 w 68"/>
                <a:gd name="T29" fmla="*/ 2147483646 h 60"/>
                <a:gd name="T30" fmla="*/ 2147483646 w 68"/>
                <a:gd name="T31" fmla="*/ 2147483646 h 60"/>
                <a:gd name="T32" fmla="*/ 0 w 68"/>
                <a:gd name="T33" fmla="*/ 2147483646 h 60"/>
                <a:gd name="T34" fmla="*/ 2147483646 w 68"/>
                <a:gd name="T35" fmla="*/ 2147483646 h 60"/>
                <a:gd name="T36" fmla="*/ 2147483646 w 68"/>
                <a:gd name="T37" fmla="*/ 2147483646 h 60"/>
                <a:gd name="T38" fmla="*/ 2147483646 w 68"/>
                <a:gd name="T39" fmla="*/ 2147483646 h 60"/>
                <a:gd name="T40" fmla="*/ 2147483646 w 68"/>
                <a:gd name="T41" fmla="*/ 2147483646 h 60"/>
                <a:gd name="T42" fmla="*/ 2147483646 w 68"/>
                <a:gd name="T43" fmla="*/ 2147483646 h 60"/>
                <a:gd name="T44" fmla="*/ 2147483646 w 68"/>
                <a:gd name="T45" fmla="*/ 2147483646 h 60"/>
                <a:gd name="T46" fmla="*/ 2147483646 w 68"/>
                <a:gd name="T47" fmla="*/ 2147483646 h 60"/>
                <a:gd name="T48" fmla="*/ 2147483646 w 68"/>
                <a:gd name="T49" fmla="*/ 2147483646 h 60"/>
                <a:gd name="T50" fmla="*/ 2147483646 w 68"/>
                <a:gd name="T51" fmla="*/ 2147483646 h 60"/>
                <a:gd name="T52" fmla="*/ 2147483646 w 68"/>
                <a:gd name="T53" fmla="*/ 2147483646 h 60"/>
                <a:gd name="T54" fmla="*/ 2147483646 w 68"/>
                <a:gd name="T55" fmla="*/ 2147483646 h 60"/>
                <a:gd name="T56" fmla="*/ 2147483646 w 68"/>
                <a:gd name="T57" fmla="*/ 2147483646 h 60"/>
                <a:gd name="T58" fmla="*/ 2147483646 w 68"/>
                <a:gd name="T59" fmla="*/ 2147483646 h 60"/>
                <a:gd name="T60" fmla="*/ 2147483646 w 68"/>
                <a:gd name="T61" fmla="*/ 2147483646 h 60"/>
                <a:gd name="T62" fmla="*/ 2147483646 w 68"/>
                <a:gd name="T63" fmla="*/ 2147483646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8" h="60">
                  <a:moveTo>
                    <a:pt x="62" y="32"/>
                  </a:moveTo>
                  <a:lnTo>
                    <a:pt x="68" y="24"/>
                  </a:lnTo>
                  <a:lnTo>
                    <a:pt x="48" y="8"/>
                  </a:lnTo>
                  <a:lnTo>
                    <a:pt x="40" y="4"/>
                  </a:lnTo>
                  <a:lnTo>
                    <a:pt x="34" y="0"/>
                  </a:lnTo>
                  <a:lnTo>
                    <a:pt x="28" y="0"/>
                  </a:lnTo>
                  <a:lnTo>
                    <a:pt x="22" y="0"/>
                  </a:lnTo>
                  <a:lnTo>
                    <a:pt x="14" y="2"/>
                  </a:lnTo>
                  <a:lnTo>
                    <a:pt x="14" y="20"/>
                  </a:lnTo>
                  <a:lnTo>
                    <a:pt x="10" y="28"/>
                  </a:lnTo>
                  <a:lnTo>
                    <a:pt x="4" y="36"/>
                  </a:lnTo>
                  <a:lnTo>
                    <a:pt x="0" y="40"/>
                  </a:lnTo>
                  <a:lnTo>
                    <a:pt x="8" y="48"/>
                  </a:lnTo>
                  <a:lnTo>
                    <a:pt x="10" y="48"/>
                  </a:lnTo>
                  <a:lnTo>
                    <a:pt x="12" y="56"/>
                  </a:lnTo>
                  <a:lnTo>
                    <a:pt x="22" y="60"/>
                  </a:lnTo>
                  <a:lnTo>
                    <a:pt x="28" y="56"/>
                  </a:lnTo>
                  <a:lnTo>
                    <a:pt x="34" y="54"/>
                  </a:lnTo>
                  <a:lnTo>
                    <a:pt x="52" y="58"/>
                  </a:lnTo>
                  <a:lnTo>
                    <a:pt x="52" y="52"/>
                  </a:lnTo>
                  <a:lnTo>
                    <a:pt x="54" y="44"/>
                  </a:lnTo>
                  <a:lnTo>
                    <a:pt x="56" y="38"/>
                  </a:lnTo>
                  <a:lnTo>
                    <a:pt x="58" y="34"/>
                  </a:lnTo>
                  <a:lnTo>
                    <a:pt x="62" y="32"/>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77" name="江苏"/>
            <p:cNvSpPr/>
            <p:nvPr/>
          </p:nvSpPr>
          <p:spPr bwMode="auto">
            <a:xfrm>
              <a:off x="6137275" y="3513138"/>
              <a:ext cx="692150" cy="533400"/>
            </a:xfrm>
            <a:custGeom>
              <a:avLst/>
              <a:gdLst>
                <a:gd name="T0" fmla="*/ 2147483646 w 378"/>
                <a:gd name="T1" fmla="*/ 2147483646 h 292"/>
                <a:gd name="T2" fmla="*/ 2147483646 w 378"/>
                <a:gd name="T3" fmla="*/ 2147483646 h 292"/>
                <a:gd name="T4" fmla="*/ 2147483646 w 378"/>
                <a:gd name="T5" fmla="*/ 2147483646 h 292"/>
                <a:gd name="T6" fmla="*/ 2147483646 w 378"/>
                <a:gd name="T7" fmla="*/ 2147483646 h 292"/>
                <a:gd name="T8" fmla="*/ 2147483646 w 378"/>
                <a:gd name="T9" fmla="*/ 2147483646 h 292"/>
                <a:gd name="T10" fmla="*/ 2147483646 w 378"/>
                <a:gd name="T11" fmla="*/ 0 h 292"/>
                <a:gd name="T12" fmla="*/ 2147483646 w 378"/>
                <a:gd name="T13" fmla="*/ 2147483646 h 292"/>
                <a:gd name="T14" fmla="*/ 2147483646 w 378"/>
                <a:gd name="T15" fmla="*/ 2147483646 h 292"/>
                <a:gd name="T16" fmla="*/ 2147483646 w 378"/>
                <a:gd name="T17" fmla="*/ 2147483646 h 292"/>
                <a:gd name="T18" fmla="*/ 2147483646 w 378"/>
                <a:gd name="T19" fmla="*/ 2147483646 h 292"/>
                <a:gd name="T20" fmla="*/ 2147483646 w 378"/>
                <a:gd name="T21" fmla="*/ 2147483646 h 292"/>
                <a:gd name="T22" fmla="*/ 2147483646 w 378"/>
                <a:gd name="T23" fmla="*/ 2147483646 h 292"/>
                <a:gd name="T24" fmla="*/ 2147483646 w 378"/>
                <a:gd name="T25" fmla="*/ 2147483646 h 292"/>
                <a:gd name="T26" fmla="*/ 2147483646 w 378"/>
                <a:gd name="T27" fmla="*/ 2147483646 h 292"/>
                <a:gd name="T28" fmla="*/ 2147483646 w 378"/>
                <a:gd name="T29" fmla="*/ 2147483646 h 292"/>
                <a:gd name="T30" fmla="*/ 2147483646 w 378"/>
                <a:gd name="T31" fmla="*/ 2147483646 h 292"/>
                <a:gd name="T32" fmla="*/ 2147483646 w 378"/>
                <a:gd name="T33" fmla="*/ 2147483646 h 292"/>
                <a:gd name="T34" fmla="*/ 2147483646 w 378"/>
                <a:gd name="T35" fmla="*/ 2147483646 h 292"/>
                <a:gd name="T36" fmla="*/ 2147483646 w 378"/>
                <a:gd name="T37" fmla="*/ 2147483646 h 292"/>
                <a:gd name="T38" fmla="*/ 2147483646 w 378"/>
                <a:gd name="T39" fmla="*/ 2147483646 h 292"/>
                <a:gd name="T40" fmla="*/ 2147483646 w 378"/>
                <a:gd name="T41" fmla="*/ 2147483646 h 292"/>
                <a:gd name="T42" fmla="*/ 2147483646 w 378"/>
                <a:gd name="T43" fmla="*/ 2147483646 h 292"/>
                <a:gd name="T44" fmla="*/ 2147483646 w 378"/>
                <a:gd name="T45" fmla="*/ 2147483646 h 292"/>
                <a:gd name="T46" fmla="*/ 2147483646 w 378"/>
                <a:gd name="T47" fmla="*/ 2147483646 h 292"/>
                <a:gd name="T48" fmla="*/ 2147483646 w 378"/>
                <a:gd name="T49" fmla="*/ 2147483646 h 292"/>
                <a:gd name="T50" fmla="*/ 2147483646 w 378"/>
                <a:gd name="T51" fmla="*/ 2147483646 h 292"/>
                <a:gd name="T52" fmla="*/ 2147483646 w 378"/>
                <a:gd name="T53" fmla="*/ 2147483646 h 292"/>
                <a:gd name="T54" fmla="*/ 2147483646 w 378"/>
                <a:gd name="T55" fmla="*/ 2147483646 h 292"/>
                <a:gd name="T56" fmla="*/ 2147483646 w 378"/>
                <a:gd name="T57" fmla="*/ 2147483646 h 292"/>
                <a:gd name="T58" fmla="*/ 2147483646 w 378"/>
                <a:gd name="T59" fmla="*/ 2147483646 h 292"/>
                <a:gd name="T60" fmla="*/ 2147483646 w 378"/>
                <a:gd name="T61" fmla="*/ 2147483646 h 292"/>
                <a:gd name="T62" fmla="*/ 2147483646 w 378"/>
                <a:gd name="T63" fmla="*/ 2147483646 h 292"/>
                <a:gd name="T64" fmla="*/ 2147483646 w 378"/>
                <a:gd name="T65" fmla="*/ 2147483646 h 292"/>
                <a:gd name="T66" fmla="*/ 2147483646 w 378"/>
                <a:gd name="T67" fmla="*/ 2147483646 h 292"/>
                <a:gd name="T68" fmla="*/ 2147483646 w 378"/>
                <a:gd name="T69" fmla="*/ 2147483646 h 292"/>
                <a:gd name="T70" fmla="*/ 2147483646 w 378"/>
                <a:gd name="T71" fmla="*/ 2147483646 h 292"/>
                <a:gd name="T72" fmla="*/ 2147483646 w 378"/>
                <a:gd name="T73" fmla="*/ 2147483646 h 292"/>
                <a:gd name="T74" fmla="*/ 2147483646 w 378"/>
                <a:gd name="T75" fmla="*/ 2147483646 h 292"/>
                <a:gd name="T76" fmla="*/ 2147483646 w 378"/>
                <a:gd name="T77" fmla="*/ 2147483646 h 292"/>
                <a:gd name="T78" fmla="*/ 2147483646 w 378"/>
                <a:gd name="T79" fmla="*/ 2147483646 h 292"/>
                <a:gd name="T80" fmla="*/ 2147483646 w 378"/>
                <a:gd name="T81" fmla="*/ 2147483646 h 292"/>
                <a:gd name="T82" fmla="*/ 2147483646 w 378"/>
                <a:gd name="T83" fmla="*/ 2147483646 h 292"/>
                <a:gd name="T84" fmla="*/ 2147483646 w 378"/>
                <a:gd name="T85" fmla="*/ 2147483646 h 292"/>
                <a:gd name="T86" fmla="*/ 2147483646 w 378"/>
                <a:gd name="T87" fmla="*/ 2147483646 h 292"/>
                <a:gd name="T88" fmla="*/ 2147483646 w 378"/>
                <a:gd name="T89" fmla="*/ 2147483646 h 292"/>
                <a:gd name="T90" fmla="*/ 2147483646 w 378"/>
                <a:gd name="T91" fmla="*/ 2147483646 h 292"/>
                <a:gd name="T92" fmla="*/ 2147483646 w 378"/>
                <a:gd name="T93" fmla="*/ 2147483646 h 292"/>
                <a:gd name="T94" fmla="*/ 2147483646 w 378"/>
                <a:gd name="T95" fmla="*/ 2147483646 h 292"/>
                <a:gd name="T96" fmla="*/ 2147483646 w 378"/>
                <a:gd name="T97" fmla="*/ 2147483646 h 292"/>
                <a:gd name="T98" fmla="*/ 2147483646 w 378"/>
                <a:gd name="T99" fmla="*/ 2147483646 h 292"/>
                <a:gd name="T100" fmla="*/ 2147483646 w 378"/>
                <a:gd name="T101" fmla="*/ 2147483646 h 2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78" h="292">
                  <a:moveTo>
                    <a:pt x="264" y="86"/>
                  </a:moveTo>
                  <a:lnTo>
                    <a:pt x="264" y="86"/>
                  </a:lnTo>
                  <a:lnTo>
                    <a:pt x="258" y="78"/>
                  </a:lnTo>
                  <a:lnTo>
                    <a:pt x="252" y="70"/>
                  </a:lnTo>
                  <a:lnTo>
                    <a:pt x="240" y="46"/>
                  </a:lnTo>
                  <a:lnTo>
                    <a:pt x="226" y="44"/>
                  </a:lnTo>
                  <a:lnTo>
                    <a:pt x="214" y="42"/>
                  </a:lnTo>
                  <a:lnTo>
                    <a:pt x="204" y="38"/>
                  </a:lnTo>
                  <a:lnTo>
                    <a:pt x="198" y="34"/>
                  </a:lnTo>
                  <a:lnTo>
                    <a:pt x="194" y="28"/>
                  </a:lnTo>
                  <a:lnTo>
                    <a:pt x="188" y="24"/>
                  </a:lnTo>
                  <a:lnTo>
                    <a:pt x="170" y="18"/>
                  </a:lnTo>
                  <a:lnTo>
                    <a:pt x="166" y="16"/>
                  </a:lnTo>
                  <a:lnTo>
                    <a:pt x="170" y="2"/>
                  </a:lnTo>
                  <a:lnTo>
                    <a:pt x="168" y="2"/>
                  </a:lnTo>
                  <a:lnTo>
                    <a:pt x="164" y="0"/>
                  </a:lnTo>
                  <a:lnTo>
                    <a:pt x="152" y="8"/>
                  </a:lnTo>
                  <a:lnTo>
                    <a:pt x="148" y="12"/>
                  </a:lnTo>
                  <a:lnTo>
                    <a:pt x="144" y="16"/>
                  </a:lnTo>
                  <a:lnTo>
                    <a:pt x="140" y="26"/>
                  </a:lnTo>
                  <a:lnTo>
                    <a:pt x="132" y="32"/>
                  </a:lnTo>
                  <a:lnTo>
                    <a:pt x="126" y="46"/>
                  </a:lnTo>
                  <a:lnTo>
                    <a:pt x="124" y="50"/>
                  </a:lnTo>
                  <a:lnTo>
                    <a:pt x="120" y="52"/>
                  </a:lnTo>
                  <a:lnTo>
                    <a:pt x="118" y="52"/>
                  </a:lnTo>
                  <a:lnTo>
                    <a:pt x="116" y="48"/>
                  </a:lnTo>
                  <a:lnTo>
                    <a:pt x="108" y="42"/>
                  </a:lnTo>
                  <a:lnTo>
                    <a:pt x="102" y="40"/>
                  </a:lnTo>
                  <a:lnTo>
                    <a:pt x="96" y="38"/>
                  </a:lnTo>
                  <a:lnTo>
                    <a:pt x="88" y="40"/>
                  </a:lnTo>
                  <a:lnTo>
                    <a:pt x="76" y="46"/>
                  </a:lnTo>
                  <a:lnTo>
                    <a:pt x="62" y="50"/>
                  </a:lnTo>
                  <a:lnTo>
                    <a:pt x="32" y="50"/>
                  </a:lnTo>
                  <a:lnTo>
                    <a:pt x="26" y="44"/>
                  </a:lnTo>
                  <a:lnTo>
                    <a:pt x="22" y="38"/>
                  </a:lnTo>
                  <a:lnTo>
                    <a:pt x="20" y="32"/>
                  </a:lnTo>
                  <a:lnTo>
                    <a:pt x="20" y="22"/>
                  </a:lnTo>
                  <a:lnTo>
                    <a:pt x="8" y="18"/>
                  </a:lnTo>
                  <a:lnTo>
                    <a:pt x="4" y="34"/>
                  </a:lnTo>
                  <a:lnTo>
                    <a:pt x="4" y="36"/>
                  </a:lnTo>
                  <a:lnTo>
                    <a:pt x="2" y="36"/>
                  </a:lnTo>
                  <a:lnTo>
                    <a:pt x="0" y="40"/>
                  </a:lnTo>
                  <a:lnTo>
                    <a:pt x="8" y="42"/>
                  </a:lnTo>
                  <a:lnTo>
                    <a:pt x="10" y="42"/>
                  </a:lnTo>
                  <a:lnTo>
                    <a:pt x="28" y="66"/>
                  </a:lnTo>
                  <a:lnTo>
                    <a:pt x="40" y="76"/>
                  </a:lnTo>
                  <a:lnTo>
                    <a:pt x="68" y="86"/>
                  </a:lnTo>
                  <a:lnTo>
                    <a:pt x="98" y="96"/>
                  </a:lnTo>
                  <a:lnTo>
                    <a:pt x="104" y="102"/>
                  </a:lnTo>
                  <a:lnTo>
                    <a:pt x="112" y="112"/>
                  </a:lnTo>
                  <a:lnTo>
                    <a:pt x="118" y="128"/>
                  </a:lnTo>
                  <a:lnTo>
                    <a:pt x="124" y="150"/>
                  </a:lnTo>
                  <a:lnTo>
                    <a:pt x="140" y="158"/>
                  </a:lnTo>
                  <a:lnTo>
                    <a:pt x="146" y="162"/>
                  </a:lnTo>
                  <a:lnTo>
                    <a:pt x="152" y="162"/>
                  </a:lnTo>
                  <a:lnTo>
                    <a:pt x="180" y="144"/>
                  </a:lnTo>
                  <a:lnTo>
                    <a:pt x="182" y="142"/>
                  </a:lnTo>
                  <a:lnTo>
                    <a:pt x="184" y="144"/>
                  </a:lnTo>
                  <a:lnTo>
                    <a:pt x="198" y="146"/>
                  </a:lnTo>
                  <a:lnTo>
                    <a:pt x="200" y="146"/>
                  </a:lnTo>
                  <a:lnTo>
                    <a:pt x="200" y="150"/>
                  </a:lnTo>
                  <a:lnTo>
                    <a:pt x="198" y="152"/>
                  </a:lnTo>
                  <a:lnTo>
                    <a:pt x="192" y="174"/>
                  </a:lnTo>
                  <a:lnTo>
                    <a:pt x="186" y="186"/>
                  </a:lnTo>
                  <a:lnTo>
                    <a:pt x="168" y="186"/>
                  </a:lnTo>
                  <a:lnTo>
                    <a:pt x="166" y="194"/>
                  </a:lnTo>
                  <a:lnTo>
                    <a:pt x="164" y="202"/>
                  </a:lnTo>
                  <a:lnTo>
                    <a:pt x="152" y="222"/>
                  </a:lnTo>
                  <a:lnTo>
                    <a:pt x="148" y="228"/>
                  </a:lnTo>
                  <a:lnTo>
                    <a:pt x="148" y="234"/>
                  </a:lnTo>
                  <a:lnTo>
                    <a:pt x="166" y="246"/>
                  </a:lnTo>
                  <a:lnTo>
                    <a:pt x="172" y="252"/>
                  </a:lnTo>
                  <a:lnTo>
                    <a:pt x="178" y="254"/>
                  </a:lnTo>
                  <a:lnTo>
                    <a:pt x="182" y="254"/>
                  </a:lnTo>
                  <a:lnTo>
                    <a:pt x="186" y="266"/>
                  </a:lnTo>
                  <a:lnTo>
                    <a:pt x="194" y="270"/>
                  </a:lnTo>
                  <a:lnTo>
                    <a:pt x="200" y="266"/>
                  </a:lnTo>
                  <a:lnTo>
                    <a:pt x="204" y="262"/>
                  </a:lnTo>
                  <a:lnTo>
                    <a:pt x="208" y="262"/>
                  </a:lnTo>
                  <a:lnTo>
                    <a:pt x="214" y="264"/>
                  </a:lnTo>
                  <a:lnTo>
                    <a:pt x="218" y="266"/>
                  </a:lnTo>
                  <a:lnTo>
                    <a:pt x="224" y="270"/>
                  </a:lnTo>
                  <a:lnTo>
                    <a:pt x="230" y="278"/>
                  </a:lnTo>
                  <a:lnTo>
                    <a:pt x="236" y="286"/>
                  </a:lnTo>
                  <a:lnTo>
                    <a:pt x="238" y="286"/>
                  </a:lnTo>
                  <a:lnTo>
                    <a:pt x="242" y="284"/>
                  </a:lnTo>
                  <a:lnTo>
                    <a:pt x="248" y="284"/>
                  </a:lnTo>
                  <a:lnTo>
                    <a:pt x="264" y="288"/>
                  </a:lnTo>
                  <a:lnTo>
                    <a:pt x="284" y="292"/>
                  </a:lnTo>
                  <a:lnTo>
                    <a:pt x="304" y="286"/>
                  </a:lnTo>
                  <a:lnTo>
                    <a:pt x="312" y="282"/>
                  </a:lnTo>
                  <a:lnTo>
                    <a:pt x="318" y="278"/>
                  </a:lnTo>
                  <a:lnTo>
                    <a:pt x="312" y="272"/>
                  </a:lnTo>
                  <a:lnTo>
                    <a:pt x="312" y="268"/>
                  </a:lnTo>
                  <a:lnTo>
                    <a:pt x="316" y="262"/>
                  </a:lnTo>
                  <a:lnTo>
                    <a:pt x="322" y="256"/>
                  </a:lnTo>
                  <a:lnTo>
                    <a:pt x="324" y="248"/>
                  </a:lnTo>
                  <a:lnTo>
                    <a:pt x="324" y="238"/>
                  </a:lnTo>
                  <a:lnTo>
                    <a:pt x="324" y="232"/>
                  </a:lnTo>
                  <a:lnTo>
                    <a:pt x="326" y="230"/>
                  </a:lnTo>
                  <a:lnTo>
                    <a:pt x="330" y="226"/>
                  </a:lnTo>
                  <a:lnTo>
                    <a:pt x="340" y="222"/>
                  </a:lnTo>
                  <a:lnTo>
                    <a:pt x="348" y="222"/>
                  </a:lnTo>
                  <a:lnTo>
                    <a:pt x="356" y="226"/>
                  </a:lnTo>
                  <a:lnTo>
                    <a:pt x="366" y="230"/>
                  </a:lnTo>
                  <a:lnTo>
                    <a:pt x="378" y="238"/>
                  </a:lnTo>
                  <a:lnTo>
                    <a:pt x="372" y="222"/>
                  </a:lnTo>
                  <a:lnTo>
                    <a:pt x="364" y="210"/>
                  </a:lnTo>
                  <a:lnTo>
                    <a:pt x="362" y="196"/>
                  </a:lnTo>
                  <a:lnTo>
                    <a:pt x="348" y="194"/>
                  </a:lnTo>
                  <a:lnTo>
                    <a:pt x="312" y="172"/>
                  </a:lnTo>
                  <a:lnTo>
                    <a:pt x="294" y="170"/>
                  </a:lnTo>
                  <a:lnTo>
                    <a:pt x="294" y="166"/>
                  </a:lnTo>
                  <a:lnTo>
                    <a:pt x="292" y="146"/>
                  </a:lnTo>
                  <a:lnTo>
                    <a:pt x="276" y="106"/>
                  </a:lnTo>
                  <a:lnTo>
                    <a:pt x="270" y="94"/>
                  </a:lnTo>
                  <a:lnTo>
                    <a:pt x="264" y="86"/>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78" name="河北"/>
            <p:cNvSpPr/>
            <p:nvPr/>
          </p:nvSpPr>
          <p:spPr bwMode="auto">
            <a:xfrm>
              <a:off x="5776913" y="2492375"/>
              <a:ext cx="642937" cy="917575"/>
            </a:xfrm>
            <a:custGeom>
              <a:avLst/>
              <a:gdLst>
                <a:gd name="T0" fmla="*/ 2147483646 w 352"/>
                <a:gd name="T1" fmla="*/ 2147483646 h 502"/>
                <a:gd name="T2" fmla="*/ 2147483646 w 352"/>
                <a:gd name="T3" fmla="*/ 2147483646 h 502"/>
                <a:gd name="T4" fmla="*/ 2147483646 w 352"/>
                <a:gd name="T5" fmla="*/ 2147483646 h 502"/>
                <a:gd name="T6" fmla="*/ 2147483646 w 352"/>
                <a:gd name="T7" fmla="*/ 2147483646 h 502"/>
                <a:gd name="T8" fmla="*/ 2147483646 w 352"/>
                <a:gd name="T9" fmla="*/ 2147483646 h 502"/>
                <a:gd name="T10" fmla="*/ 2147483646 w 352"/>
                <a:gd name="T11" fmla="*/ 2147483646 h 502"/>
                <a:gd name="T12" fmla="*/ 2147483646 w 352"/>
                <a:gd name="T13" fmla="*/ 2147483646 h 502"/>
                <a:gd name="T14" fmla="*/ 2147483646 w 352"/>
                <a:gd name="T15" fmla="*/ 2147483646 h 502"/>
                <a:gd name="T16" fmla="*/ 2147483646 w 352"/>
                <a:gd name="T17" fmla="*/ 2147483646 h 502"/>
                <a:gd name="T18" fmla="*/ 2147483646 w 352"/>
                <a:gd name="T19" fmla="*/ 2147483646 h 502"/>
                <a:gd name="T20" fmla="*/ 2147483646 w 352"/>
                <a:gd name="T21" fmla="*/ 2147483646 h 502"/>
                <a:gd name="T22" fmla="*/ 2147483646 w 352"/>
                <a:gd name="T23" fmla="*/ 2147483646 h 502"/>
                <a:gd name="T24" fmla="*/ 2147483646 w 352"/>
                <a:gd name="T25" fmla="*/ 2147483646 h 502"/>
                <a:gd name="T26" fmla="*/ 2147483646 w 352"/>
                <a:gd name="T27" fmla="*/ 2147483646 h 502"/>
                <a:gd name="T28" fmla="*/ 2147483646 w 352"/>
                <a:gd name="T29" fmla="*/ 2147483646 h 502"/>
                <a:gd name="T30" fmla="*/ 2147483646 w 352"/>
                <a:gd name="T31" fmla="*/ 2147483646 h 502"/>
                <a:gd name="T32" fmla="*/ 2147483646 w 352"/>
                <a:gd name="T33" fmla="*/ 2147483646 h 502"/>
                <a:gd name="T34" fmla="*/ 2147483646 w 352"/>
                <a:gd name="T35" fmla="*/ 2147483646 h 502"/>
                <a:gd name="T36" fmla="*/ 2147483646 w 352"/>
                <a:gd name="T37" fmla="*/ 2147483646 h 502"/>
                <a:gd name="T38" fmla="*/ 2147483646 w 352"/>
                <a:gd name="T39" fmla="*/ 2147483646 h 502"/>
                <a:gd name="T40" fmla="*/ 2147483646 w 352"/>
                <a:gd name="T41" fmla="*/ 2147483646 h 502"/>
                <a:gd name="T42" fmla="*/ 2147483646 w 352"/>
                <a:gd name="T43" fmla="*/ 2147483646 h 502"/>
                <a:gd name="T44" fmla="*/ 2147483646 w 352"/>
                <a:gd name="T45" fmla="*/ 2147483646 h 502"/>
                <a:gd name="T46" fmla="*/ 2147483646 w 352"/>
                <a:gd name="T47" fmla="*/ 2147483646 h 502"/>
                <a:gd name="T48" fmla="*/ 2147483646 w 352"/>
                <a:gd name="T49" fmla="*/ 2147483646 h 502"/>
                <a:gd name="T50" fmla="*/ 2147483646 w 352"/>
                <a:gd name="T51" fmla="*/ 2147483646 h 502"/>
                <a:gd name="T52" fmla="*/ 2147483646 w 352"/>
                <a:gd name="T53" fmla="*/ 2147483646 h 502"/>
                <a:gd name="T54" fmla="*/ 2147483646 w 352"/>
                <a:gd name="T55" fmla="*/ 2147483646 h 502"/>
                <a:gd name="T56" fmla="*/ 2147483646 w 352"/>
                <a:gd name="T57" fmla="*/ 2147483646 h 502"/>
                <a:gd name="T58" fmla="*/ 2147483646 w 352"/>
                <a:gd name="T59" fmla="*/ 2147483646 h 502"/>
                <a:gd name="T60" fmla="*/ 2147483646 w 352"/>
                <a:gd name="T61" fmla="*/ 2147483646 h 502"/>
                <a:gd name="T62" fmla="*/ 2147483646 w 352"/>
                <a:gd name="T63" fmla="*/ 2147483646 h 502"/>
                <a:gd name="T64" fmla="*/ 2147483646 w 352"/>
                <a:gd name="T65" fmla="*/ 2147483646 h 502"/>
                <a:gd name="T66" fmla="*/ 2147483646 w 352"/>
                <a:gd name="T67" fmla="*/ 2147483646 h 502"/>
                <a:gd name="T68" fmla="*/ 2147483646 w 352"/>
                <a:gd name="T69" fmla="*/ 2147483646 h 502"/>
                <a:gd name="T70" fmla="*/ 2147483646 w 352"/>
                <a:gd name="T71" fmla="*/ 2147483646 h 502"/>
                <a:gd name="T72" fmla="*/ 2147483646 w 352"/>
                <a:gd name="T73" fmla="*/ 2147483646 h 502"/>
                <a:gd name="T74" fmla="*/ 2147483646 w 352"/>
                <a:gd name="T75" fmla="*/ 2147483646 h 502"/>
                <a:gd name="T76" fmla="*/ 2147483646 w 352"/>
                <a:gd name="T77" fmla="*/ 2147483646 h 502"/>
                <a:gd name="T78" fmla="*/ 2147483646 w 352"/>
                <a:gd name="T79" fmla="*/ 2147483646 h 502"/>
                <a:gd name="T80" fmla="*/ 2147483646 w 352"/>
                <a:gd name="T81" fmla="*/ 2147483646 h 502"/>
                <a:gd name="T82" fmla="*/ 2147483646 w 352"/>
                <a:gd name="T83" fmla="*/ 2147483646 h 502"/>
                <a:gd name="T84" fmla="*/ 2147483646 w 352"/>
                <a:gd name="T85" fmla="*/ 2147483646 h 502"/>
                <a:gd name="T86" fmla="*/ 2147483646 w 352"/>
                <a:gd name="T87" fmla="*/ 2147483646 h 502"/>
                <a:gd name="T88" fmla="*/ 2147483646 w 352"/>
                <a:gd name="T89" fmla="*/ 2147483646 h 502"/>
                <a:gd name="T90" fmla="*/ 2147483646 w 352"/>
                <a:gd name="T91" fmla="*/ 2147483646 h 502"/>
                <a:gd name="T92" fmla="*/ 2147483646 w 352"/>
                <a:gd name="T93" fmla="*/ 2147483646 h 502"/>
                <a:gd name="T94" fmla="*/ 2147483646 w 352"/>
                <a:gd name="T95" fmla="*/ 2147483646 h 502"/>
                <a:gd name="T96" fmla="*/ 2147483646 w 352"/>
                <a:gd name="T97" fmla="*/ 2147483646 h 502"/>
                <a:gd name="T98" fmla="*/ 2147483646 w 352"/>
                <a:gd name="T99" fmla="*/ 2147483646 h 502"/>
                <a:gd name="T100" fmla="*/ 2147483646 w 352"/>
                <a:gd name="T101" fmla="*/ 2147483646 h 502"/>
                <a:gd name="T102" fmla="*/ 2147483646 w 352"/>
                <a:gd name="T103" fmla="*/ 2147483646 h 502"/>
                <a:gd name="T104" fmla="*/ 2147483646 w 352"/>
                <a:gd name="T105" fmla="*/ 2147483646 h 502"/>
                <a:gd name="T106" fmla="*/ 2147483646 w 352"/>
                <a:gd name="T107" fmla="*/ 2147483646 h 502"/>
                <a:gd name="T108" fmla="*/ 2147483646 w 352"/>
                <a:gd name="T109" fmla="*/ 2147483646 h 5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2" h="502">
                  <a:moveTo>
                    <a:pt x="324" y="152"/>
                  </a:moveTo>
                  <a:lnTo>
                    <a:pt x="318" y="148"/>
                  </a:lnTo>
                  <a:lnTo>
                    <a:pt x="316" y="148"/>
                  </a:lnTo>
                  <a:lnTo>
                    <a:pt x="312" y="144"/>
                  </a:lnTo>
                  <a:lnTo>
                    <a:pt x="290" y="136"/>
                  </a:lnTo>
                  <a:lnTo>
                    <a:pt x="284" y="136"/>
                  </a:lnTo>
                  <a:lnTo>
                    <a:pt x="280" y="138"/>
                  </a:lnTo>
                  <a:lnTo>
                    <a:pt x="270" y="122"/>
                  </a:lnTo>
                  <a:lnTo>
                    <a:pt x="272" y="120"/>
                  </a:lnTo>
                  <a:lnTo>
                    <a:pt x="278" y="112"/>
                  </a:lnTo>
                  <a:lnTo>
                    <a:pt x="278" y="104"/>
                  </a:lnTo>
                  <a:lnTo>
                    <a:pt x="278" y="102"/>
                  </a:lnTo>
                  <a:lnTo>
                    <a:pt x="282" y="96"/>
                  </a:lnTo>
                  <a:lnTo>
                    <a:pt x="280" y="94"/>
                  </a:lnTo>
                  <a:lnTo>
                    <a:pt x="268" y="92"/>
                  </a:lnTo>
                  <a:lnTo>
                    <a:pt x="246" y="88"/>
                  </a:lnTo>
                  <a:lnTo>
                    <a:pt x="234" y="76"/>
                  </a:lnTo>
                  <a:lnTo>
                    <a:pt x="230" y="68"/>
                  </a:lnTo>
                  <a:lnTo>
                    <a:pt x="228" y="64"/>
                  </a:lnTo>
                  <a:lnTo>
                    <a:pt x="234" y="48"/>
                  </a:lnTo>
                  <a:lnTo>
                    <a:pt x="234" y="36"/>
                  </a:lnTo>
                  <a:lnTo>
                    <a:pt x="234" y="32"/>
                  </a:lnTo>
                  <a:lnTo>
                    <a:pt x="228" y="40"/>
                  </a:lnTo>
                  <a:lnTo>
                    <a:pt x="226" y="40"/>
                  </a:lnTo>
                  <a:lnTo>
                    <a:pt x="226" y="42"/>
                  </a:lnTo>
                  <a:lnTo>
                    <a:pt x="224" y="40"/>
                  </a:lnTo>
                  <a:lnTo>
                    <a:pt x="222" y="40"/>
                  </a:lnTo>
                  <a:lnTo>
                    <a:pt x="210" y="30"/>
                  </a:lnTo>
                  <a:lnTo>
                    <a:pt x="208" y="28"/>
                  </a:lnTo>
                  <a:lnTo>
                    <a:pt x="208" y="26"/>
                  </a:lnTo>
                  <a:lnTo>
                    <a:pt x="206" y="8"/>
                  </a:lnTo>
                  <a:lnTo>
                    <a:pt x="200" y="0"/>
                  </a:lnTo>
                  <a:lnTo>
                    <a:pt x="188" y="0"/>
                  </a:lnTo>
                  <a:lnTo>
                    <a:pt x="180" y="14"/>
                  </a:lnTo>
                  <a:lnTo>
                    <a:pt x="180" y="16"/>
                  </a:lnTo>
                  <a:lnTo>
                    <a:pt x="178" y="16"/>
                  </a:lnTo>
                  <a:lnTo>
                    <a:pt x="160" y="12"/>
                  </a:lnTo>
                  <a:lnTo>
                    <a:pt x="156" y="30"/>
                  </a:lnTo>
                  <a:lnTo>
                    <a:pt x="156" y="48"/>
                  </a:lnTo>
                  <a:lnTo>
                    <a:pt x="146" y="64"/>
                  </a:lnTo>
                  <a:lnTo>
                    <a:pt x="146" y="66"/>
                  </a:lnTo>
                  <a:lnTo>
                    <a:pt x="144" y="66"/>
                  </a:lnTo>
                  <a:lnTo>
                    <a:pt x="142" y="66"/>
                  </a:lnTo>
                  <a:lnTo>
                    <a:pt x="130" y="68"/>
                  </a:lnTo>
                  <a:lnTo>
                    <a:pt x="118" y="76"/>
                  </a:lnTo>
                  <a:lnTo>
                    <a:pt x="118" y="78"/>
                  </a:lnTo>
                  <a:lnTo>
                    <a:pt x="116" y="78"/>
                  </a:lnTo>
                  <a:lnTo>
                    <a:pt x="114" y="78"/>
                  </a:lnTo>
                  <a:lnTo>
                    <a:pt x="92" y="70"/>
                  </a:lnTo>
                  <a:lnTo>
                    <a:pt x="90" y="78"/>
                  </a:lnTo>
                  <a:lnTo>
                    <a:pt x="90" y="80"/>
                  </a:lnTo>
                  <a:lnTo>
                    <a:pt x="80" y="96"/>
                  </a:lnTo>
                  <a:lnTo>
                    <a:pt x="76" y="100"/>
                  </a:lnTo>
                  <a:lnTo>
                    <a:pt x="74" y="100"/>
                  </a:lnTo>
                  <a:lnTo>
                    <a:pt x="64" y="100"/>
                  </a:lnTo>
                  <a:lnTo>
                    <a:pt x="50" y="94"/>
                  </a:lnTo>
                  <a:lnTo>
                    <a:pt x="48" y="92"/>
                  </a:lnTo>
                  <a:lnTo>
                    <a:pt x="48" y="90"/>
                  </a:lnTo>
                  <a:lnTo>
                    <a:pt x="46" y="72"/>
                  </a:lnTo>
                  <a:lnTo>
                    <a:pt x="42" y="56"/>
                  </a:lnTo>
                  <a:lnTo>
                    <a:pt x="38" y="52"/>
                  </a:lnTo>
                  <a:lnTo>
                    <a:pt x="34" y="64"/>
                  </a:lnTo>
                  <a:lnTo>
                    <a:pt x="24" y="76"/>
                  </a:lnTo>
                  <a:lnTo>
                    <a:pt x="16" y="96"/>
                  </a:lnTo>
                  <a:lnTo>
                    <a:pt x="14" y="96"/>
                  </a:lnTo>
                  <a:lnTo>
                    <a:pt x="8" y="108"/>
                  </a:lnTo>
                  <a:lnTo>
                    <a:pt x="6" y="114"/>
                  </a:lnTo>
                  <a:lnTo>
                    <a:pt x="0" y="122"/>
                  </a:lnTo>
                  <a:lnTo>
                    <a:pt x="6" y="140"/>
                  </a:lnTo>
                  <a:lnTo>
                    <a:pt x="30" y="168"/>
                  </a:lnTo>
                  <a:lnTo>
                    <a:pt x="38" y="184"/>
                  </a:lnTo>
                  <a:lnTo>
                    <a:pt x="38" y="186"/>
                  </a:lnTo>
                  <a:lnTo>
                    <a:pt x="36" y="188"/>
                  </a:lnTo>
                  <a:lnTo>
                    <a:pt x="30" y="196"/>
                  </a:lnTo>
                  <a:lnTo>
                    <a:pt x="28" y="196"/>
                  </a:lnTo>
                  <a:lnTo>
                    <a:pt x="12" y="200"/>
                  </a:lnTo>
                  <a:lnTo>
                    <a:pt x="14" y="212"/>
                  </a:lnTo>
                  <a:lnTo>
                    <a:pt x="26" y="220"/>
                  </a:lnTo>
                  <a:lnTo>
                    <a:pt x="42" y="224"/>
                  </a:lnTo>
                  <a:lnTo>
                    <a:pt x="48" y="240"/>
                  </a:lnTo>
                  <a:lnTo>
                    <a:pt x="44" y="268"/>
                  </a:lnTo>
                  <a:lnTo>
                    <a:pt x="38" y="280"/>
                  </a:lnTo>
                  <a:lnTo>
                    <a:pt x="38" y="284"/>
                  </a:lnTo>
                  <a:lnTo>
                    <a:pt x="36" y="284"/>
                  </a:lnTo>
                  <a:lnTo>
                    <a:pt x="16" y="286"/>
                  </a:lnTo>
                  <a:lnTo>
                    <a:pt x="16" y="294"/>
                  </a:lnTo>
                  <a:lnTo>
                    <a:pt x="10" y="312"/>
                  </a:lnTo>
                  <a:lnTo>
                    <a:pt x="8" y="332"/>
                  </a:lnTo>
                  <a:lnTo>
                    <a:pt x="12" y="344"/>
                  </a:lnTo>
                  <a:lnTo>
                    <a:pt x="36" y="358"/>
                  </a:lnTo>
                  <a:lnTo>
                    <a:pt x="38" y="360"/>
                  </a:lnTo>
                  <a:lnTo>
                    <a:pt x="48" y="376"/>
                  </a:lnTo>
                  <a:lnTo>
                    <a:pt x="48" y="378"/>
                  </a:lnTo>
                  <a:lnTo>
                    <a:pt x="48" y="380"/>
                  </a:lnTo>
                  <a:lnTo>
                    <a:pt x="34" y="408"/>
                  </a:lnTo>
                  <a:lnTo>
                    <a:pt x="32" y="416"/>
                  </a:lnTo>
                  <a:lnTo>
                    <a:pt x="24" y="434"/>
                  </a:lnTo>
                  <a:lnTo>
                    <a:pt x="20" y="448"/>
                  </a:lnTo>
                  <a:lnTo>
                    <a:pt x="20" y="450"/>
                  </a:lnTo>
                  <a:lnTo>
                    <a:pt x="14" y="456"/>
                  </a:lnTo>
                  <a:lnTo>
                    <a:pt x="12" y="462"/>
                  </a:lnTo>
                  <a:lnTo>
                    <a:pt x="12" y="464"/>
                  </a:lnTo>
                  <a:lnTo>
                    <a:pt x="12" y="466"/>
                  </a:lnTo>
                  <a:lnTo>
                    <a:pt x="14" y="468"/>
                  </a:lnTo>
                  <a:lnTo>
                    <a:pt x="22" y="476"/>
                  </a:lnTo>
                  <a:lnTo>
                    <a:pt x="26" y="482"/>
                  </a:lnTo>
                  <a:lnTo>
                    <a:pt x="28" y="484"/>
                  </a:lnTo>
                  <a:lnTo>
                    <a:pt x="28" y="488"/>
                  </a:lnTo>
                  <a:lnTo>
                    <a:pt x="30" y="492"/>
                  </a:lnTo>
                  <a:lnTo>
                    <a:pt x="36" y="496"/>
                  </a:lnTo>
                  <a:lnTo>
                    <a:pt x="66" y="502"/>
                  </a:lnTo>
                  <a:lnTo>
                    <a:pt x="80" y="500"/>
                  </a:lnTo>
                  <a:lnTo>
                    <a:pt x="94" y="496"/>
                  </a:lnTo>
                  <a:lnTo>
                    <a:pt x="108" y="492"/>
                  </a:lnTo>
                  <a:lnTo>
                    <a:pt x="122" y="492"/>
                  </a:lnTo>
                  <a:lnTo>
                    <a:pt x="122" y="486"/>
                  </a:lnTo>
                  <a:lnTo>
                    <a:pt x="114" y="464"/>
                  </a:lnTo>
                  <a:lnTo>
                    <a:pt x="112" y="464"/>
                  </a:lnTo>
                  <a:lnTo>
                    <a:pt x="114" y="464"/>
                  </a:lnTo>
                  <a:lnTo>
                    <a:pt x="158" y="400"/>
                  </a:lnTo>
                  <a:lnTo>
                    <a:pt x="208" y="352"/>
                  </a:lnTo>
                  <a:lnTo>
                    <a:pt x="224" y="348"/>
                  </a:lnTo>
                  <a:lnTo>
                    <a:pt x="232" y="338"/>
                  </a:lnTo>
                  <a:lnTo>
                    <a:pt x="240" y="332"/>
                  </a:lnTo>
                  <a:lnTo>
                    <a:pt x="250" y="328"/>
                  </a:lnTo>
                  <a:lnTo>
                    <a:pt x="246" y="324"/>
                  </a:lnTo>
                  <a:lnTo>
                    <a:pt x="234" y="312"/>
                  </a:lnTo>
                  <a:lnTo>
                    <a:pt x="226" y="302"/>
                  </a:lnTo>
                  <a:lnTo>
                    <a:pt x="226" y="300"/>
                  </a:lnTo>
                  <a:lnTo>
                    <a:pt x="230" y="294"/>
                  </a:lnTo>
                  <a:lnTo>
                    <a:pt x="218" y="296"/>
                  </a:lnTo>
                  <a:lnTo>
                    <a:pt x="196" y="292"/>
                  </a:lnTo>
                  <a:lnTo>
                    <a:pt x="186" y="284"/>
                  </a:lnTo>
                  <a:lnTo>
                    <a:pt x="182" y="280"/>
                  </a:lnTo>
                  <a:lnTo>
                    <a:pt x="180" y="276"/>
                  </a:lnTo>
                  <a:lnTo>
                    <a:pt x="176" y="256"/>
                  </a:lnTo>
                  <a:lnTo>
                    <a:pt x="174" y="238"/>
                  </a:lnTo>
                  <a:lnTo>
                    <a:pt x="170" y="242"/>
                  </a:lnTo>
                  <a:lnTo>
                    <a:pt x="164" y="244"/>
                  </a:lnTo>
                  <a:lnTo>
                    <a:pt x="146" y="240"/>
                  </a:lnTo>
                  <a:lnTo>
                    <a:pt x="136" y="232"/>
                  </a:lnTo>
                  <a:lnTo>
                    <a:pt x="122" y="228"/>
                  </a:lnTo>
                  <a:lnTo>
                    <a:pt x="116" y="228"/>
                  </a:lnTo>
                  <a:lnTo>
                    <a:pt x="110" y="226"/>
                  </a:lnTo>
                  <a:lnTo>
                    <a:pt x="104" y="224"/>
                  </a:lnTo>
                  <a:lnTo>
                    <a:pt x="98" y="218"/>
                  </a:lnTo>
                  <a:lnTo>
                    <a:pt x="96" y="214"/>
                  </a:lnTo>
                  <a:lnTo>
                    <a:pt x="96" y="210"/>
                  </a:lnTo>
                  <a:lnTo>
                    <a:pt x="96" y="206"/>
                  </a:lnTo>
                  <a:lnTo>
                    <a:pt x="98" y="202"/>
                  </a:lnTo>
                  <a:lnTo>
                    <a:pt x="102" y="200"/>
                  </a:lnTo>
                  <a:lnTo>
                    <a:pt x="110" y="192"/>
                  </a:lnTo>
                  <a:lnTo>
                    <a:pt x="118" y="180"/>
                  </a:lnTo>
                  <a:lnTo>
                    <a:pt x="116" y="176"/>
                  </a:lnTo>
                  <a:lnTo>
                    <a:pt x="114" y="170"/>
                  </a:lnTo>
                  <a:lnTo>
                    <a:pt x="112" y="164"/>
                  </a:lnTo>
                  <a:lnTo>
                    <a:pt x="114" y="160"/>
                  </a:lnTo>
                  <a:lnTo>
                    <a:pt x="114" y="158"/>
                  </a:lnTo>
                  <a:lnTo>
                    <a:pt x="116" y="156"/>
                  </a:lnTo>
                  <a:lnTo>
                    <a:pt x="120" y="152"/>
                  </a:lnTo>
                  <a:lnTo>
                    <a:pt x="134" y="148"/>
                  </a:lnTo>
                  <a:lnTo>
                    <a:pt x="136" y="142"/>
                  </a:lnTo>
                  <a:lnTo>
                    <a:pt x="138" y="140"/>
                  </a:lnTo>
                  <a:lnTo>
                    <a:pt x="150" y="140"/>
                  </a:lnTo>
                  <a:lnTo>
                    <a:pt x="148" y="140"/>
                  </a:lnTo>
                  <a:lnTo>
                    <a:pt x="142" y="136"/>
                  </a:lnTo>
                  <a:lnTo>
                    <a:pt x="140" y="132"/>
                  </a:lnTo>
                  <a:lnTo>
                    <a:pt x="140" y="128"/>
                  </a:lnTo>
                  <a:lnTo>
                    <a:pt x="142" y="122"/>
                  </a:lnTo>
                  <a:lnTo>
                    <a:pt x="148" y="118"/>
                  </a:lnTo>
                  <a:lnTo>
                    <a:pt x="154" y="116"/>
                  </a:lnTo>
                  <a:lnTo>
                    <a:pt x="160" y="116"/>
                  </a:lnTo>
                  <a:lnTo>
                    <a:pt x="166" y="118"/>
                  </a:lnTo>
                  <a:lnTo>
                    <a:pt x="172" y="120"/>
                  </a:lnTo>
                  <a:lnTo>
                    <a:pt x="190" y="134"/>
                  </a:lnTo>
                  <a:lnTo>
                    <a:pt x="208" y="134"/>
                  </a:lnTo>
                  <a:lnTo>
                    <a:pt x="214" y="138"/>
                  </a:lnTo>
                  <a:lnTo>
                    <a:pt x="214" y="144"/>
                  </a:lnTo>
                  <a:lnTo>
                    <a:pt x="214" y="150"/>
                  </a:lnTo>
                  <a:lnTo>
                    <a:pt x="210" y="152"/>
                  </a:lnTo>
                  <a:lnTo>
                    <a:pt x="206" y="152"/>
                  </a:lnTo>
                  <a:lnTo>
                    <a:pt x="204" y="154"/>
                  </a:lnTo>
                  <a:lnTo>
                    <a:pt x="202" y="160"/>
                  </a:lnTo>
                  <a:lnTo>
                    <a:pt x="210" y="180"/>
                  </a:lnTo>
                  <a:lnTo>
                    <a:pt x="218" y="170"/>
                  </a:lnTo>
                  <a:lnTo>
                    <a:pt x="226" y="168"/>
                  </a:lnTo>
                  <a:lnTo>
                    <a:pt x="230" y="168"/>
                  </a:lnTo>
                  <a:lnTo>
                    <a:pt x="234" y="172"/>
                  </a:lnTo>
                  <a:lnTo>
                    <a:pt x="236" y="180"/>
                  </a:lnTo>
                  <a:lnTo>
                    <a:pt x="240" y="190"/>
                  </a:lnTo>
                  <a:lnTo>
                    <a:pt x="242" y="202"/>
                  </a:lnTo>
                  <a:lnTo>
                    <a:pt x="246" y="210"/>
                  </a:lnTo>
                  <a:lnTo>
                    <a:pt x="252" y="220"/>
                  </a:lnTo>
                  <a:lnTo>
                    <a:pt x="264" y="236"/>
                  </a:lnTo>
                  <a:lnTo>
                    <a:pt x="268" y="248"/>
                  </a:lnTo>
                  <a:lnTo>
                    <a:pt x="300" y="244"/>
                  </a:lnTo>
                  <a:lnTo>
                    <a:pt x="314" y="236"/>
                  </a:lnTo>
                  <a:lnTo>
                    <a:pt x="326" y="220"/>
                  </a:lnTo>
                  <a:lnTo>
                    <a:pt x="332" y="204"/>
                  </a:lnTo>
                  <a:lnTo>
                    <a:pt x="336" y="188"/>
                  </a:lnTo>
                  <a:lnTo>
                    <a:pt x="336" y="186"/>
                  </a:lnTo>
                  <a:lnTo>
                    <a:pt x="336" y="184"/>
                  </a:lnTo>
                  <a:lnTo>
                    <a:pt x="338" y="184"/>
                  </a:lnTo>
                  <a:lnTo>
                    <a:pt x="350" y="176"/>
                  </a:lnTo>
                  <a:lnTo>
                    <a:pt x="352" y="176"/>
                  </a:lnTo>
                  <a:lnTo>
                    <a:pt x="350" y="174"/>
                  </a:lnTo>
                  <a:lnTo>
                    <a:pt x="330" y="168"/>
                  </a:lnTo>
                  <a:lnTo>
                    <a:pt x="326" y="156"/>
                  </a:lnTo>
                  <a:lnTo>
                    <a:pt x="324" y="152"/>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79" name="河南"/>
            <p:cNvSpPr/>
            <p:nvPr/>
          </p:nvSpPr>
          <p:spPr bwMode="auto">
            <a:xfrm>
              <a:off x="5483225" y="3373438"/>
              <a:ext cx="676275" cy="669925"/>
            </a:xfrm>
            <a:custGeom>
              <a:avLst/>
              <a:gdLst>
                <a:gd name="T0" fmla="*/ 2147483646 w 370"/>
                <a:gd name="T1" fmla="*/ 2147483646 h 366"/>
                <a:gd name="T2" fmla="*/ 0 w 370"/>
                <a:gd name="T3" fmla="*/ 2147483646 h 366"/>
                <a:gd name="T4" fmla="*/ 2147483646 w 370"/>
                <a:gd name="T5" fmla="*/ 2147483646 h 366"/>
                <a:gd name="T6" fmla="*/ 2147483646 w 370"/>
                <a:gd name="T7" fmla="*/ 2147483646 h 366"/>
                <a:gd name="T8" fmla="*/ 2147483646 w 370"/>
                <a:gd name="T9" fmla="*/ 2147483646 h 366"/>
                <a:gd name="T10" fmla="*/ 2147483646 w 370"/>
                <a:gd name="T11" fmla="*/ 2147483646 h 366"/>
                <a:gd name="T12" fmla="*/ 2147483646 w 370"/>
                <a:gd name="T13" fmla="*/ 2147483646 h 366"/>
                <a:gd name="T14" fmla="*/ 2147483646 w 370"/>
                <a:gd name="T15" fmla="*/ 2147483646 h 366"/>
                <a:gd name="T16" fmla="*/ 2147483646 w 370"/>
                <a:gd name="T17" fmla="*/ 2147483646 h 366"/>
                <a:gd name="T18" fmla="*/ 2147483646 w 370"/>
                <a:gd name="T19" fmla="*/ 2147483646 h 366"/>
                <a:gd name="T20" fmla="*/ 2147483646 w 370"/>
                <a:gd name="T21" fmla="*/ 2147483646 h 366"/>
                <a:gd name="T22" fmla="*/ 2147483646 w 370"/>
                <a:gd name="T23" fmla="*/ 2147483646 h 366"/>
                <a:gd name="T24" fmla="*/ 2147483646 w 370"/>
                <a:gd name="T25" fmla="*/ 2147483646 h 366"/>
                <a:gd name="T26" fmla="*/ 2147483646 w 370"/>
                <a:gd name="T27" fmla="*/ 2147483646 h 366"/>
                <a:gd name="T28" fmla="*/ 2147483646 w 370"/>
                <a:gd name="T29" fmla="*/ 2147483646 h 366"/>
                <a:gd name="T30" fmla="*/ 2147483646 w 370"/>
                <a:gd name="T31" fmla="*/ 2147483646 h 366"/>
                <a:gd name="T32" fmla="*/ 2147483646 w 370"/>
                <a:gd name="T33" fmla="*/ 2147483646 h 366"/>
                <a:gd name="T34" fmla="*/ 2147483646 w 370"/>
                <a:gd name="T35" fmla="*/ 2147483646 h 366"/>
                <a:gd name="T36" fmla="*/ 2147483646 w 370"/>
                <a:gd name="T37" fmla="*/ 2147483646 h 366"/>
                <a:gd name="T38" fmla="*/ 2147483646 w 370"/>
                <a:gd name="T39" fmla="*/ 2147483646 h 366"/>
                <a:gd name="T40" fmla="*/ 2147483646 w 370"/>
                <a:gd name="T41" fmla="*/ 2147483646 h 366"/>
                <a:gd name="T42" fmla="*/ 2147483646 w 370"/>
                <a:gd name="T43" fmla="*/ 2147483646 h 366"/>
                <a:gd name="T44" fmla="*/ 2147483646 w 370"/>
                <a:gd name="T45" fmla="*/ 2147483646 h 366"/>
                <a:gd name="T46" fmla="*/ 2147483646 w 370"/>
                <a:gd name="T47" fmla="*/ 2147483646 h 366"/>
                <a:gd name="T48" fmla="*/ 2147483646 w 370"/>
                <a:gd name="T49" fmla="*/ 2147483646 h 366"/>
                <a:gd name="T50" fmla="*/ 2147483646 w 370"/>
                <a:gd name="T51" fmla="*/ 2147483646 h 366"/>
                <a:gd name="T52" fmla="*/ 2147483646 w 370"/>
                <a:gd name="T53" fmla="*/ 2147483646 h 366"/>
                <a:gd name="T54" fmla="*/ 2147483646 w 370"/>
                <a:gd name="T55" fmla="*/ 2147483646 h 366"/>
                <a:gd name="T56" fmla="*/ 2147483646 w 370"/>
                <a:gd name="T57" fmla="*/ 2147483646 h 366"/>
                <a:gd name="T58" fmla="*/ 2147483646 w 370"/>
                <a:gd name="T59" fmla="*/ 2147483646 h 366"/>
                <a:gd name="T60" fmla="*/ 2147483646 w 370"/>
                <a:gd name="T61" fmla="*/ 2147483646 h 366"/>
                <a:gd name="T62" fmla="*/ 2147483646 w 370"/>
                <a:gd name="T63" fmla="*/ 2147483646 h 366"/>
                <a:gd name="T64" fmla="*/ 2147483646 w 370"/>
                <a:gd name="T65" fmla="*/ 2147483646 h 366"/>
                <a:gd name="T66" fmla="*/ 2147483646 w 370"/>
                <a:gd name="T67" fmla="*/ 2147483646 h 366"/>
                <a:gd name="T68" fmla="*/ 2147483646 w 370"/>
                <a:gd name="T69" fmla="*/ 2147483646 h 366"/>
                <a:gd name="T70" fmla="*/ 2147483646 w 370"/>
                <a:gd name="T71" fmla="*/ 2147483646 h 366"/>
                <a:gd name="T72" fmla="*/ 2147483646 w 370"/>
                <a:gd name="T73" fmla="*/ 2147483646 h 366"/>
                <a:gd name="T74" fmla="*/ 2147483646 w 370"/>
                <a:gd name="T75" fmla="*/ 2147483646 h 366"/>
                <a:gd name="T76" fmla="*/ 2147483646 w 370"/>
                <a:gd name="T77" fmla="*/ 2147483646 h 366"/>
                <a:gd name="T78" fmla="*/ 2147483646 w 370"/>
                <a:gd name="T79" fmla="*/ 2147483646 h 366"/>
                <a:gd name="T80" fmla="*/ 2147483646 w 370"/>
                <a:gd name="T81" fmla="*/ 2147483646 h 366"/>
                <a:gd name="T82" fmla="*/ 2147483646 w 370"/>
                <a:gd name="T83" fmla="*/ 2147483646 h 366"/>
                <a:gd name="T84" fmla="*/ 2147483646 w 370"/>
                <a:gd name="T85" fmla="*/ 2147483646 h 366"/>
                <a:gd name="T86" fmla="*/ 2147483646 w 370"/>
                <a:gd name="T87" fmla="*/ 2147483646 h 366"/>
                <a:gd name="T88" fmla="*/ 2147483646 w 370"/>
                <a:gd name="T89" fmla="*/ 2147483646 h 366"/>
                <a:gd name="T90" fmla="*/ 2147483646 w 370"/>
                <a:gd name="T91" fmla="*/ 2147483646 h 366"/>
                <a:gd name="T92" fmla="*/ 2147483646 w 370"/>
                <a:gd name="T93" fmla="*/ 2147483646 h 366"/>
                <a:gd name="T94" fmla="*/ 2147483646 w 370"/>
                <a:gd name="T95" fmla="*/ 0 h 366"/>
                <a:gd name="T96" fmla="*/ 2147483646 w 370"/>
                <a:gd name="T97" fmla="*/ 2147483646 h 366"/>
                <a:gd name="T98" fmla="*/ 2147483646 w 370"/>
                <a:gd name="T99" fmla="*/ 2147483646 h 366"/>
                <a:gd name="T100" fmla="*/ 2147483646 w 370"/>
                <a:gd name="T101" fmla="*/ 2147483646 h 366"/>
                <a:gd name="T102" fmla="*/ 2147483646 w 370"/>
                <a:gd name="T103" fmla="*/ 2147483646 h 366"/>
                <a:gd name="T104" fmla="*/ 2147483646 w 370"/>
                <a:gd name="T105" fmla="*/ 2147483646 h 366"/>
                <a:gd name="T106" fmla="*/ 2147483646 w 370"/>
                <a:gd name="T107" fmla="*/ 2147483646 h 366"/>
                <a:gd name="T108" fmla="*/ 2147483646 w 370"/>
                <a:gd name="T109" fmla="*/ 2147483646 h 3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70" h="366">
                  <a:moveTo>
                    <a:pt x="82" y="120"/>
                  </a:moveTo>
                  <a:lnTo>
                    <a:pt x="80" y="120"/>
                  </a:lnTo>
                  <a:lnTo>
                    <a:pt x="20" y="146"/>
                  </a:lnTo>
                  <a:lnTo>
                    <a:pt x="2" y="162"/>
                  </a:lnTo>
                  <a:lnTo>
                    <a:pt x="0" y="182"/>
                  </a:lnTo>
                  <a:lnTo>
                    <a:pt x="2" y="196"/>
                  </a:lnTo>
                  <a:lnTo>
                    <a:pt x="4" y="206"/>
                  </a:lnTo>
                  <a:lnTo>
                    <a:pt x="10" y="210"/>
                  </a:lnTo>
                  <a:lnTo>
                    <a:pt x="28" y="222"/>
                  </a:lnTo>
                  <a:lnTo>
                    <a:pt x="30" y="222"/>
                  </a:lnTo>
                  <a:lnTo>
                    <a:pt x="34" y="252"/>
                  </a:lnTo>
                  <a:lnTo>
                    <a:pt x="54" y="276"/>
                  </a:lnTo>
                  <a:lnTo>
                    <a:pt x="60" y="282"/>
                  </a:lnTo>
                  <a:lnTo>
                    <a:pt x="66" y="286"/>
                  </a:lnTo>
                  <a:lnTo>
                    <a:pt x="82" y="290"/>
                  </a:lnTo>
                  <a:lnTo>
                    <a:pt x="86" y="290"/>
                  </a:lnTo>
                  <a:lnTo>
                    <a:pt x="92" y="296"/>
                  </a:lnTo>
                  <a:lnTo>
                    <a:pt x="104" y="300"/>
                  </a:lnTo>
                  <a:lnTo>
                    <a:pt x="152" y="302"/>
                  </a:lnTo>
                  <a:lnTo>
                    <a:pt x="194" y="304"/>
                  </a:lnTo>
                  <a:lnTo>
                    <a:pt x="204" y="306"/>
                  </a:lnTo>
                  <a:lnTo>
                    <a:pt x="210" y="310"/>
                  </a:lnTo>
                  <a:lnTo>
                    <a:pt x="214" y="312"/>
                  </a:lnTo>
                  <a:lnTo>
                    <a:pt x="214" y="318"/>
                  </a:lnTo>
                  <a:lnTo>
                    <a:pt x="214" y="332"/>
                  </a:lnTo>
                  <a:lnTo>
                    <a:pt x="214" y="342"/>
                  </a:lnTo>
                  <a:lnTo>
                    <a:pt x="216" y="346"/>
                  </a:lnTo>
                  <a:lnTo>
                    <a:pt x="234" y="342"/>
                  </a:lnTo>
                  <a:lnTo>
                    <a:pt x="242" y="340"/>
                  </a:lnTo>
                  <a:lnTo>
                    <a:pt x="250" y="338"/>
                  </a:lnTo>
                  <a:lnTo>
                    <a:pt x="256" y="340"/>
                  </a:lnTo>
                  <a:lnTo>
                    <a:pt x="258" y="342"/>
                  </a:lnTo>
                  <a:lnTo>
                    <a:pt x="266" y="350"/>
                  </a:lnTo>
                  <a:lnTo>
                    <a:pt x="278" y="362"/>
                  </a:lnTo>
                  <a:lnTo>
                    <a:pt x="280" y="364"/>
                  </a:lnTo>
                  <a:lnTo>
                    <a:pt x="282" y="366"/>
                  </a:lnTo>
                  <a:lnTo>
                    <a:pt x="290" y="360"/>
                  </a:lnTo>
                  <a:lnTo>
                    <a:pt x="298" y="350"/>
                  </a:lnTo>
                  <a:lnTo>
                    <a:pt x="300" y="348"/>
                  </a:lnTo>
                  <a:lnTo>
                    <a:pt x="314" y="358"/>
                  </a:lnTo>
                  <a:lnTo>
                    <a:pt x="324" y="350"/>
                  </a:lnTo>
                  <a:lnTo>
                    <a:pt x="326" y="342"/>
                  </a:lnTo>
                  <a:lnTo>
                    <a:pt x="330" y="338"/>
                  </a:lnTo>
                  <a:lnTo>
                    <a:pt x="334" y="334"/>
                  </a:lnTo>
                  <a:lnTo>
                    <a:pt x="342" y="332"/>
                  </a:lnTo>
                  <a:lnTo>
                    <a:pt x="346" y="330"/>
                  </a:lnTo>
                  <a:lnTo>
                    <a:pt x="344" y="328"/>
                  </a:lnTo>
                  <a:lnTo>
                    <a:pt x="342" y="326"/>
                  </a:lnTo>
                  <a:lnTo>
                    <a:pt x="344" y="306"/>
                  </a:lnTo>
                  <a:lnTo>
                    <a:pt x="338" y="300"/>
                  </a:lnTo>
                  <a:lnTo>
                    <a:pt x="334" y="296"/>
                  </a:lnTo>
                  <a:lnTo>
                    <a:pt x="328" y="294"/>
                  </a:lnTo>
                  <a:lnTo>
                    <a:pt x="320" y="294"/>
                  </a:lnTo>
                  <a:lnTo>
                    <a:pt x="310" y="296"/>
                  </a:lnTo>
                  <a:lnTo>
                    <a:pt x="306" y="296"/>
                  </a:lnTo>
                  <a:lnTo>
                    <a:pt x="302" y="294"/>
                  </a:lnTo>
                  <a:lnTo>
                    <a:pt x="302" y="290"/>
                  </a:lnTo>
                  <a:lnTo>
                    <a:pt x="302" y="286"/>
                  </a:lnTo>
                  <a:lnTo>
                    <a:pt x="292" y="272"/>
                  </a:lnTo>
                  <a:lnTo>
                    <a:pt x="282" y="262"/>
                  </a:lnTo>
                  <a:lnTo>
                    <a:pt x="278" y="256"/>
                  </a:lnTo>
                  <a:lnTo>
                    <a:pt x="274" y="250"/>
                  </a:lnTo>
                  <a:lnTo>
                    <a:pt x="272" y="244"/>
                  </a:lnTo>
                  <a:lnTo>
                    <a:pt x="274" y="238"/>
                  </a:lnTo>
                  <a:lnTo>
                    <a:pt x="274" y="236"/>
                  </a:lnTo>
                  <a:lnTo>
                    <a:pt x="298" y="240"/>
                  </a:lnTo>
                  <a:lnTo>
                    <a:pt x="296" y="226"/>
                  </a:lnTo>
                  <a:lnTo>
                    <a:pt x="296" y="216"/>
                  </a:lnTo>
                  <a:lnTo>
                    <a:pt x="298" y="212"/>
                  </a:lnTo>
                  <a:lnTo>
                    <a:pt x="300" y="210"/>
                  </a:lnTo>
                  <a:lnTo>
                    <a:pt x="304" y="206"/>
                  </a:lnTo>
                  <a:lnTo>
                    <a:pt x="310" y="204"/>
                  </a:lnTo>
                  <a:lnTo>
                    <a:pt x="318" y="200"/>
                  </a:lnTo>
                  <a:lnTo>
                    <a:pt x="318" y="196"/>
                  </a:lnTo>
                  <a:lnTo>
                    <a:pt x="312" y="178"/>
                  </a:lnTo>
                  <a:lnTo>
                    <a:pt x="312" y="170"/>
                  </a:lnTo>
                  <a:lnTo>
                    <a:pt x="312" y="166"/>
                  </a:lnTo>
                  <a:lnTo>
                    <a:pt x="318" y="162"/>
                  </a:lnTo>
                  <a:lnTo>
                    <a:pt x="324" y="162"/>
                  </a:lnTo>
                  <a:lnTo>
                    <a:pt x="338" y="166"/>
                  </a:lnTo>
                  <a:lnTo>
                    <a:pt x="340" y="166"/>
                  </a:lnTo>
                  <a:lnTo>
                    <a:pt x="340" y="168"/>
                  </a:lnTo>
                  <a:lnTo>
                    <a:pt x="356" y="186"/>
                  </a:lnTo>
                  <a:lnTo>
                    <a:pt x="370" y="162"/>
                  </a:lnTo>
                  <a:lnTo>
                    <a:pt x="356" y="140"/>
                  </a:lnTo>
                  <a:lnTo>
                    <a:pt x="348" y="128"/>
                  </a:lnTo>
                  <a:lnTo>
                    <a:pt x="336" y="136"/>
                  </a:lnTo>
                  <a:lnTo>
                    <a:pt x="334" y="134"/>
                  </a:lnTo>
                  <a:lnTo>
                    <a:pt x="302" y="126"/>
                  </a:lnTo>
                  <a:lnTo>
                    <a:pt x="292" y="122"/>
                  </a:lnTo>
                  <a:lnTo>
                    <a:pt x="286" y="116"/>
                  </a:lnTo>
                  <a:lnTo>
                    <a:pt x="280" y="110"/>
                  </a:lnTo>
                  <a:lnTo>
                    <a:pt x="278" y="106"/>
                  </a:lnTo>
                  <a:lnTo>
                    <a:pt x="260" y="96"/>
                  </a:lnTo>
                  <a:lnTo>
                    <a:pt x="260" y="78"/>
                  </a:lnTo>
                  <a:lnTo>
                    <a:pt x="294" y="58"/>
                  </a:lnTo>
                  <a:lnTo>
                    <a:pt x="292" y="44"/>
                  </a:lnTo>
                  <a:lnTo>
                    <a:pt x="286" y="30"/>
                  </a:lnTo>
                  <a:lnTo>
                    <a:pt x="282" y="18"/>
                  </a:lnTo>
                  <a:lnTo>
                    <a:pt x="258" y="22"/>
                  </a:lnTo>
                  <a:lnTo>
                    <a:pt x="242" y="26"/>
                  </a:lnTo>
                  <a:lnTo>
                    <a:pt x="226" y="28"/>
                  </a:lnTo>
                  <a:lnTo>
                    <a:pt x="200" y="22"/>
                  </a:lnTo>
                  <a:lnTo>
                    <a:pt x="200" y="14"/>
                  </a:lnTo>
                  <a:lnTo>
                    <a:pt x="196" y="14"/>
                  </a:lnTo>
                  <a:lnTo>
                    <a:pt x="190" y="10"/>
                  </a:lnTo>
                  <a:lnTo>
                    <a:pt x="188" y="6"/>
                  </a:lnTo>
                  <a:lnTo>
                    <a:pt x="186" y="2"/>
                  </a:lnTo>
                  <a:lnTo>
                    <a:pt x="186" y="0"/>
                  </a:lnTo>
                  <a:lnTo>
                    <a:pt x="184" y="22"/>
                  </a:lnTo>
                  <a:lnTo>
                    <a:pt x="182" y="28"/>
                  </a:lnTo>
                  <a:lnTo>
                    <a:pt x="180" y="34"/>
                  </a:lnTo>
                  <a:lnTo>
                    <a:pt x="182" y="36"/>
                  </a:lnTo>
                  <a:lnTo>
                    <a:pt x="184" y="40"/>
                  </a:lnTo>
                  <a:lnTo>
                    <a:pt x="184" y="46"/>
                  </a:lnTo>
                  <a:lnTo>
                    <a:pt x="182" y="50"/>
                  </a:lnTo>
                  <a:lnTo>
                    <a:pt x="180" y="54"/>
                  </a:lnTo>
                  <a:lnTo>
                    <a:pt x="184" y="68"/>
                  </a:lnTo>
                  <a:lnTo>
                    <a:pt x="182" y="68"/>
                  </a:lnTo>
                  <a:lnTo>
                    <a:pt x="182" y="70"/>
                  </a:lnTo>
                  <a:lnTo>
                    <a:pt x="172" y="78"/>
                  </a:lnTo>
                  <a:lnTo>
                    <a:pt x="172" y="96"/>
                  </a:lnTo>
                  <a:lnTo>
                    <a:pt x="170" y="98"/>
                  </a:lnTo>
                  <a:lnTo>
                    <a:pt x="148" y="106"/>
                  </a:lnTo>
                  <a:lnTo>
                    <a:pt x="132" y="110"/>
                  </a:lnTo>
                  <a:lnTo>
                    <a:pt x="98" y="106"/>
                  </a:lnTo>
                  <a:lnTo>
                    <a:pt x="82" y="120"/>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80" name="台湾"/>
            <p:cNvSpPr/>
            <p:nvPr/>
          </p:nvSpPr>
          <p:spPr bwMode="auto">
            <a:xfrm>
              <a:off x="6754813" y="4803775"/>
              <a:ext cx="193675" cy="468313"/>
            </a:xfrm>
            <a:custGeom>
              <a:avLst/>
              <a:gdLst>
                <a:gd name="T0" fmla="*/ 2147483646 w 106"/>
                <a:gd name="T1" fmla="*/ 0 h 256"/>
                <a:gd name="T2" fmla="*/ 2147483646 w 106"/>
                <a:gd name="T3" fmla="*/ 0 h 256"/>
                <a:gd name="T4" fmla="*/ 2147483646 w 106"/>
                <a:gd name="T5" fmla="*/ 2147483646 h 256"/>
                <a:gd name="T6" fmla="*/ 2147483646 w 106"/>
                <a:gd name="T7" fmla="*/ 2147483646 h 256"/>
                <a:gd name="T8" fmla="*/ 2147483646 w 106"/>
                <a:gd name="T9" fmla="*/ 2147483646 h 256"/>
                <a:gd name="T10" fmla="*/ 2147483646 w 106"/>
                <a:gd name="T11" fmla="*/ 2147483646 h 256"/>
                <a:gd name="T12" fmla="*/ 2147483646 w 106"/>
                <a:gd name="T13" fmla="*/ 2147483646 h 256"/>
                <a:gd name="T14" fmla="*/ 2147483646 w 106"/>
                <a:gd name="T15" fmla="*/ 2147483646 h 256"/>
                <a:gd name="T16" fmla="*/ 2147483646 w 106"/>
                <a:gd name="T17" fmla="*/ 2147483646 h 256"/>
                <a:gd name="T18" fmla="*/ 0 w 106"/>
                <a:gd name="T19" fmla="*/ 2147483646 h 256"/>
                <a:gd name="T20" fmla="*/ 2147483646 w 106"/>
                <a:gd name="T21" fmla="*/ 2147483646 h 256"/>
                <a:gd name="T22" fmla="*/ 2147483646 w 106"/>
                <a:gd name="T23" fmla="*/ 2147483646 h 256"/>
                <a:gd name="T24" fmla="*/ 2147483646 w 106"/>
                <a:gd name="T25" fmla="*/ 2147483646 h 256"/>
                <a:gd name="T26" fmla="*/ 2147483646 w 106"/>
                <a:gd name="T27" fmla="*/ 2147483646 h 256"/>
                <a:gd name="T28" fmla="*/ 2147483646 w 106"/>
                <a:gd name="T29" fmla="*/ 2147483646 h 256"/>
                <a:gd name="T30" fmla="*/ 2147483646 w 106"/>
                <a:gd name="T31" fmla="*/ 2147483646 h 256"/>
                <a:gd name="T32" fmla="*/ 2147483646 w 106"/>
                <a:gd name="T33" fmla="*/ 2147483646 h 256"/>
                <a:gd name="T34" fmla="*/ 2147483646 w 106"/>
                <a:gd name="T35" fmla="*/ 2147483646 h 256"/>
                <a:gd name="T36" fmla="*/ 2147483646 w 106"/>
                <a:gd name="T37" fmla="*/ 2147483646 h 256"/>
                <a:gd name="T38" fmla="*/ 2147483646 w 106"/>
                <a:gd name="T39" fmla="*/ 2147483646 h 256"/>
                <a:gd name="T40" fmla="*/ 2147483646 w 106"/>
                <a:gd name="T41" fmla="*/ 2147483646 h 256"/>
                <a:gd name="T42" fmla="*/ 2147483646 w 106"/>
                <a:gd name="T43" fmla="*/ 2147483646 h 256"/>
                <a:gd name="T44" fmla="*/ 2147483646 w 106"/>
                <a:gd name="T45" fmla="*/ 2147483646 h 256"/>
                <a:gd name="T46" fmla="*/ 2147483646 w 106"/>
                <a:gd name="T47" fmla="*/ 2147483646 h 256"/>
                <a:gd name="T48" fmla="*/ 2147483646 w 106"/>
                <a:gd name="T49" fmla="*/ 2147483646 h 256"/>
                <a:gd name="T50" fmla="*/ 2147483646 w 106"/>
                <a:gd name="T51" fmla="*/ 2147483646 h 256"/>
                <a:gd name="T52" fmla="*/ 2147483646 w 106"/>
                <a:gd name="T53" fmla="*/ 2147483646 h 256"/>
                <a:gd name="T54" fmla="*/ 2147483646 w 106"/>
                <a:gd name="T55" fmla="*/ 2147483646 h 256"/>
                <a:gd name="T56" fmla="*/ 2147483646 w 106"/>
                <a:gd name="T57" fmla="*/ 2147483646 h 256"/>
                <a:gd name="T58" fmla="*/ 2147483646 w 106"/>
                <a:gd name="T59" fmla="*/ 2147483646 h 256"/>
                <a:gd name="T60" fmla="*/ 2147483646 w 106"/>
                <a:gd name="T61" fmla="*/ 2147483646 h 256"/>
                <a:gd name="T62" fmla="*/ 2147483646 w 106"/>
                <a:gd name="T63" fmla="*/ 2147483646 h 256"/>
                <a:gd name="T64" fmla="*/ 2147483646 w 106"/>
                <a:gd name="T65" fmla="*/ 2147483646 h 256"/>
                <a:gd name="T66" fmla="*/ 2147483646 w 106"/>
                <a:gd name="T67" fmla="*/ 2147483646 h 256"/>
                <a:gd name="T68" fmla="*/ 2147483646 w 106"/>
                <a:gd name="T69" fmla="*/ 2147483646 h 256"/>
                <a:gd name="T70" fmla="*/ 2147483646 w 106"/>
                <a:gd name="T71" fmla="*/ 2147483646 h 256"/>
                <a:gd name="T72" fmla="*/ 2147483646 w 106"/>
                <a:gd name="T73" fmla="*/ 2147483646 h 256"/>
                <a:gd name="T74" fmla="*/ 2147483646 w 106"/>
                <a:gd name="T75" fmla="*/ 2147483646 h 256"/>
                <a:gd name="T76" fmla="*/ 2147483646 w 106"/>
                <a:gd name="T77" fmla="*/ 2147483646 h 256"/>
                <a:gd name="T78" fmla="*/ 2147483646 w 106"/>
                <a:gd name="T79" fmla="*/ 2147483646 h 256"/>
                <a:gd name="T80" fmla="*/ 2147483646 w 106"/>
                <a:gd name="T81" fmla="*/ 2147483646 h 256"/>
                <a:gd name="T82" fmla="*/ 2147483646 w 106"/>
                <a:gd name="T83" fmla="*/ 2147483646 h 256"/>
                <a:gd name="T84" fmla="*/ 2147483646 w 106"/>
                <a:gd name="T85" fmla="*/ 2147483646 h 256"/>
                <a:gd name="T86" fmla="*/ 2147483646 w 106"/>
                <a:gd name="T87" fmla="*/ 2147483646 h 256"/>
                <a:gd name="T88" fmla="*/ 2147483646 w 106"/>
                <a:gd name="T89" fmla="*/ 0 h 2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6" h="256">
                  <a:moveTo>
                    <a:pt x="80" y="0"/>
                  </a:moveTo>
                  <a:lnTo>
                    <a:pt x="80" y="0"/>
                  </a:lnTo>
                  <a:lnTo>
                    <a:pt x="62" y="14"/>
                  </a:lnTo>
                  <a:lnTo>
                    <a:pt x="46" y="32"/>
                  </a:lnTo>
                  <a:lnTo>
                    <a:pt x="34" y="50"/>
                  </a:lnTo>
                  <a:lnTo>
                    <a:pt x="24" y="70"/>
                  </a:lnTo>
                  <a:lnTo>
                    <a:pt x="10" y="98"/>
                  </a:lnTo>
                  <a:lnTo>
                    <a:pt x="4" y="104"/>
                  </a:lnTo>
                  <a:lnTo>
                    <a:pt x="0" y="108"/>
                  </a:lnTo>
                  <a:lnTo>
                    <a:pt x="6" y="152"/>
                  </a:lnTo>
                  <a:lnTo>
                    <a:pt x="6" y="154"/>
                  </a:lnTo>
                  <a:lnTo>
                    <a:pt x="2" y="184"/>
                  </a:lnTo>
                  <a:lnTo>
                    <a:pt x="2" y="196"/>
                  </a:lnTo>
                  <a:lnTo>
                    <a:pt x="2" y="200"/>
                  </a:lnTo>
                  <a:lnTo>
                    <a:pt x="4" y="202"/>
                  </a:lnTo>
                  <a:lnTo>
                    <a:pt x="36" y="224"/>
                  </a:lnTo>
                  <a:lnTo>
                    <a:pt x="38" y="224"/>
                  </a:lnTo>
                  <a:lnTo>
                    <a:pt x="38" y="226"/>
                  </a:lnTo>
                  <a:lnTo>
                    <a:pt x="42" y="236"/>
                  </a:lnTo>
                  <a:lnTo>
                    <a:pt x="50" y="248"/>
                  </a:lnTo>
                  <a:lnTo>
                    <a:pt x="56" y="252"/>
                  </a:lnTo>
                  <a:lnTo>
                    <a:pt x="62" y="256"/>
                  </a:lnTo>
                  <a:lnTo>
                    <a:pt x="66" y="204"/>
                  </a:lnTo>
                  <a:lnTo>
                    <a:pt x="66" y="202"/>
                  </a:lnTo>
                  <a:lnTo>
                    <a:pt x="90" y="146"/>
                  </a:lnTo>
                  <a:lnTo>
                    <a:pt x="98" y="80"/>
                  </a:lnTo>
                  <a:lnTo>
                    <a:pt x="98" y="78"/>
                  </a:lnTo>
                  <a:lnTo>
                    <a:pt x="106" y="60"/>
                  </a:lnTo>
                  <a:lnTo>
                    <a:pt x="100" y="44"/>
                  </a:lnTo>
                  <a:lnTo>
                    <a:pt x="98" y="44"/>
                  </a:lnTo>
                  <a:lnTo>
                    <a:pt x="98" y="24"/>
                  </a:lnTo>
                  <a:lnTo>
                    <a:pt x="98" y="22"/>
                  </a:lnTo>
                  <a:lnTo>
                    <a:pt x="102" y="16"/>
                  </a:lnTo>
                  <a:lnTo>
                    <a:pt x="106" y="12"/>
                  </a:lnTo>
                  <a:lnTo>
                    <a:pt x="80" y="0"/>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81" name="海南"/>
            <p:cNvSpPr/>
            <p:nvPr/>
          </p:nvSpPr>
          <p:spPr bwMode="auto">
            <a:xfrm>
              <a:off x="5330825" y="5634038"/>
              <a:ext cx="292100" cy="255587"/>
            </a:xfrm>
            <a:custGeom>
              <a:avLst/>
              <a:gdLst>
                <a:gd name="T0" fmla="*/ 2147483646 w 160"/>
                <a:gd name="T1" fmla="*/ 2147483646 h 140"/>
                <a:gd name="T2" fmla="*/ 2147483646 w 160"/>
                <a:gd name="T3" fmla="*/ 2147483646 h 140"/>
                <a:gd name="T4" fmla="*/ 2147483646 w 160"/>
                <a:gd name="T5" fmla="*/ 2147483646 h 140"/>
                <a:gd name="T6" fmla="*/ 2147483646 w 160"/>
                <a:gd name="T7" fmla="*/ 2147483646 h 140"/>
                <a:gd name="T8" fmla="*/ 2147483646 w 160"/>
                <a:gd name="T9" fmla="*/ 2147483646 h 140"/>
                <a:gd name="T10" fmla="*/ 2147483646 w 160"/>
                <a:gd name="T11" fmla="*/ 2147483646 h 140"/>
                <a:gd name="T12" fmla="*/ 2147483646 w 160"/>
                <a:gd name="T13" fmla="*/ 2147483646 h 140"/>
                <a:gd name="T14" fmla="*/ 2147483646 w 160"/>
                <a:gd name="T15" fmla="*/ 2147483646 h 140"/>
                <a:gd name="T16" fmla="*/ 2147483646 w 160"/>
                <a:gd name="T17" fmla="*/ 2147483646 h 140"/>
                <a:gd name="T18" fmla="*/ 2147483646 w 160"/>
                <a:gd name="T19" fmla="*/ 2147483646 h 140"/>
                <a:gd name="T20" fmla="*/ 2147483646 w 160"/>
                <a:gd name="T21" fmla="*/ 2147483646 h 140"/>
                <a:gd name="T22" fmla="*/ 2147483646 w 160"/>
                <a:gd name="T23" fmla="*/ 2147483646 h 140"/>
                <a:gd name="T24" fmla="*/ 2147483646 w 160"/>
                <a:gd name="T25" fmla="*/ 2147483646 h 140"/>
                <a:gd name="T26" fmla="*/ 0 w 160"/>
                <a:gd name="T27" fmla="*/ 2147483646 h 140"/>
                <a:gd name="T28" fmla="*/ 2147483646 w 160"/>
                <a:gd name="T29" fmla="*/ 2147483646 h 140"/>
                <a:gd name="T30" fmla="*/ 2147483646 w 160"/>
                <a:gd name="T31" fmla="*/ 2147483646 h 140"/>
                <a:gd name="T32" fmla="*/ 2147483646 w 160"/>
                <a:gd name="T33" fmla="*/ 2147483646 h 140"/>
                <a:gd name="T34" fmla="*/ 2147483646 w 160"/>
                <a:gd name="T35" fmla="*/ 2147483646 h 140"/>
                <a:gd name="T36" fmla="*/ 2147483646 w 160"/>
                <a:gd name="T37" fmla="*/ 2147483646 h 140"/>
                <a:gd name="T38" fmla="*/ 2147483646 w 160"/>
                <a:gd name="T39" fmla="*/ 2147483646 h 140"/>
                <a:gd name="T40" fmla="*/ 2147483646 w 160"/>
                <a:gd name="T41" fmla="*/ 2147483646 h 140"/>
                <a:gd name="T42" fmla="*/ 2147483646 w 160"/>
                <a:gd name="T43" fmla="*/ 2147483646 h 140"/>
                <a:gd name="T44" fmla="*/ 2147483646 w 160"/>
                <a:gd name="T45" fmla="*/ 2147483646 h 140"/>
                <a:gd name="T46" fmla="*/ 2147483646 w 160"/>
                <a:gd name="T47" fmla="*/ 2147483646 h 140"/>
                <a:gd name="T48" fmla="*/ 2147483646 w 160"/>
                <a:gd name="T49" fmla="*/ 2147483646 h 140"/>
                <a:gd name="T50" fmla="*/ 2147483646 w 160"/>
                <a:gd name="T51" fmla="*/ 2147483646 h 140"/>
                <a:gd name="T52" fmla="*/ 2147483646 w 160"/>
                <a:gd name="T53" fmla="*/ 2147483646 h 140"/>
                <a:gd name="T54" fmla="*/ 2147483646 w 160"/>
                <a:gd name="T55" fmla="*/ 2147483646 h 140"/>
                <a:gd name="T56" fmla="*/ 2147483646 w 160"/>
                <a:gd name="T57" fmla="*/ 2147483646 h 140"/>
                <a:gd name="T58" fmla="*/ 2147483646 w 160"/>
                <a:gd name="T59" fmla="*/ 2147483646 h 140"/>
                <a:gd name="T60" fmla="*/ 2147483646 w 160"/>
                <a:gd name="T61" fmla="*/ 2147483646 h 140"/>
                <a:gd name="T62" fmla="*/ 2147483646 w 160"/>
                <a:gd name="T63" fmla="*/ 2147483646 h 140"/>
                <a:gd name="T64" fmla="*/ 2147483646 w 160"/>
                <a:gd name="T65" fmla="*/ 2147483646 h 140"/>
                <a:gd name="T66" fmla="*/ 2147483646 w 160"/>
                <a:gd name="T67" fmla="*/ 2147483646 h 140"/>
                <a:gd name="T68" fmla="*/ 2147483646 w 160"/>
                <a:gd name="T69" fmla="*/ 2147483646 h 140"/>
                <a:gd name="T70" fmla="*/ 2147483646 w 160"/>
                <a:gd name="T71" fmla="*/ 2147483646 h 140"/>
                <a:gd name="T72" fmla="*/ 2147483646 w 160"/>
                <a:gd name="T73" fmla="*/ 2147483646 h 140"/>
                <a:gd name="T74" fmla="*/ 2147483646 w 160"/>
                <a:gd name="T75" fmla="*/ 2147483646 h 140"/>
                <a:gd name="T76" fmla="*/ 2147483646 w 160"/>
                <a:gd name="T77" fmla="*/ 2147483646 h 140"/>
                <a:gd name="T78" fmla="*/ 2147483646 w 160"/>
                <a:gd name="T79" fmla="*/ 2147483646 h 140"/>
                <a:gd name="T80" fmla="*/ 2147483646 w 160"/>
                <a:gd name="T81" fmla="*/ 2147483646 h 140"/>
                <a:gd name="T82" fmla="*/ 2147483646 w 160"/>
                <a:gd name="T83" fmla="*/ 0 h 140"/>
                <a:gd name="T84" fmla="*/ 2147483646 w 160"/>
                <a:gd name="T85" fmla="*/ 2147483646 h 140"/>
                <a:gd name="T86" fmla="*/ 2147483646 w 160"/>
                <a:gd name="T87" fmla="*/ 2147483646 h 140"/>
                <a:gd name="T88" fmla="*/ 2147483646 w 160"/>
                <a:gd name="T89" fmla="*/ 2147483646 h 140"/>
                <a:gd name="T90" fmla="*/ 2147483646 w 160"/>
                <a:gd name="T91" fmla="*/ 2147483646 h 140"/>
                <a:gd name="T92" fmla="*/ 2147483646 w 160"/>
                <a:gd name="T93" fmla="*/ 2147483646 h 140"/>
                <a:gd name="T94" fmla="*/ 2147483646 w 160"/>
                <a:gd name="T95" fmla="*/ 2147483646 h 1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60" h="140">
                  <a:moveTo>
                    <a:pt x="72" y="14"/>
                  </a:moveTo>
                  <a:lnTo>
                    <a:pt x="70" y="18"/>
                  </a:lnTo>
                  <a:lnTo>
                    <a:pt x="68" y="20"/>
                  </a:lnTo>
                  <a:lnTo>
                    <a:pt x="36" y="28"/>
                  </a:lnTo>
                  <a:lnTo>
                    <a:pt x="38" y="32"/>
                  </a:lnTo>
                  <a:lnTo>
                    <a:pt x="48" y="44"/>
                  </a:lnTo>
                  <a:lnTo>
                    <a:pt x="44" y="46"/>
                  </a:lnTo>
                  <a:lnTo>
                    <a:pt x="30" y="54"/>
                  </a:lnTo>
                  <a:lnTo>
                    <a:pt x="6" y="72"/>
                  </a:lnTo>
                  <a:lnTo>
                    <a:pt x="2" y="80"/>
                  </a:lnTo>
                  <a:lnTo>
                    <a:pt x="0" y="92"/>
                  </a:lnTo>
                  <a:lnTo>
                    <a:pt x="4" y="108"/>
                  </a:lnTo>
                  <a:lnTo>
                    <a:pt x="10" y="126"/>
                  </a:lnTo>
                  <a:lnTo>
                    <a:pt x="34" y="128"/>
                  </a:lnTo>
                  <a:lnTo>
                    <a:pt x="36" y="128"/>
                  </a:lnTo>
                  <a:lnTo>
                    <a:pt x="60" y="140"/>
                  </a:lnTo>
                  <a:lnTo>
                    <a:pt x="86" y="136"/>
                  </a:lnTo>
                  <a:lnTo>
                    <a:pt x="94" y="132"/>
                  </a:lnTo>
                  <a:lnTo>
                    <a:pt x="102" y="126"/>
                  </a:lnTo>
                  <a:lnTo>
                    <a:pt x="112" y="118"/>
                  </a:lnTo>
                  <a:lnTo>
                    <a:pt x="122" y="106"/>
                  </a:lnTo>
                  <a:lnTo>
                    <a:pt x="124" y="106"/>
                  </a:lnTo>
                  <a:lnTo>
                    <a:pt x="126" y="104"/>
                  </a:lnTo>
                  <a:lnTo>
                    <a:pt x="136" y="100"/>
                  </a:lnTo>
                  <a:lnTo>
                    <a:pt x="134" y="66"/>
                  </a:lnTo>
                  <a:lnTo>
                    <a:pt x="148" y="44"/>
                  </a:lnTo>
                  <a:lnTo>
                    <a:pt x="160" y="34"/>
                  </a:lnTo>
                  <a:lnTo>
                    <a:pt x="160" y="22"/>
                  </a:lnTo>
                  <a:lnTo>
                    <a:pt x="158" y="14"/>
                  </a:lnTo>
                  <a:lnTo>
                    <a:pt x="156" y="10"/>
                  </a:lnTo>
                  <a:lnTo>
                    <a:pt x="152" y="2"/>
                  </a:lnTo>
                  <a:lnTo>
                    <a:pt x="146" y="0"/>
                  </a:lnTo>
                  <a:lnTo>
                    <a:pt x="146" y="12"/>
                  </a:lnTo>
                  <a:lnTo>
                    <a:pt x="126" y="8"/>
                  </a:lnTo>
                  <a:lnTo>
                    <a:pt x="116" y="14"/>
                  </a:lnTo>
                  <a:lnTo>
                    <a:pt x="114" y="14"/>
                  </a:lnTo>
                  <a:lnTo>
                    <a:pt x="72" y="14"/>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grpSp>
      <p:grpSp>
        <p:nvGrpSpPr>
          <p:cNvPr id="107" name="组合 106"/>
          <p:cNvGrpSpPr/>
          <p:nvPr/>
        </p:nvGrpSpPr>
        <p:grpSpPr>
          <a:xfrm>
            <a:off x="4827268" y="2378173"/>
            <a:ext cx="1262874" cy="1262874"/>
            <a:chOff x="1439211" y="3028364"/>
            <a:chExt cx="798675" cy="798675"/>
          </a:xfrm>
          <a:effectLst>
            <a:outerShdw blurRad="215900" dist="38100" dir="5400000" sx="106000" sy="106000" algn="t" rotWithShape="0">
              <a:prstClr val="black">
                <a:alpha val="40000"/>
              </a:prstClr>
            </a:outerShdw>
          </a:effectLst>
        </p:grpSpPr>
        <p:grpSp>
          <p:nvGrpSpPr>
            <p:cNvPr id="108" name="组合 108"/>
            <p:cNvGrpSpPr/>
            <p:nvPr/>
          </p:nvGrpSpPr>
          <p:grpSpPr>
            <a:xfrm>
              <a:off x="1439211" y="3028364"/>
              <a:ext cx="798675" cy="798675"/>
              <a:chOff x="1827622" y="1343919"/>
              <a:chExt cx="2304000" cy="2304000"/>
            </a:xfrm>
          </p:grpSpPr>
          <p:sp>
            <p:nvSpPr>
              <p:cNvPr id="122" name="椭圆 121"/>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41300" dist="228600" dir="7800000" sx="80000" sy="8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椭圆 122"/>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1" name="椭圆 120"/>
            <p:cNvSpPr/>
            <p:nvPr/>
          </p:nvSpPr>
          <p:spPr>
            <a:xfrm>
              <a:off x="1548581" y="3137734"/>
              <a:ext cx="579934" cy="579934"/>
            </a:xfrm>
            <a:prstGeom prst="ellipse">
              <a:avLst/>
            </a:prstGeom>
            <a:solidFill>
              <a:srgbClr val="E4544C"/>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grpSp>
      <p:sp>
        <p:nvSpPr>
          <p:cNvPr id="124" name="TextBox 123"/>
          <p:cNvSpPr txBox="1"/>
          <p:nvPr/>
        </p:nvSpPr>
        <p:spPr>
          <a:xfrm>
            <a:off x="4797485" y="3712890"/>
            <a:ext cx="1422184" cy="461665"/>
          </a:xfrm>
          <a:prstGeom prst="rect">
            <a:avLst/>
          </a:prstGeom>
          <a:noFill/>
        </p:spPr>
        <p:txBody>
          <a:bodyPr wrap="none" rtlCol="0">
            <a:spAutoFit/>
          </a:bodyPr>
          <a:lstStyle>
            <a:defPPr>
              <a:defRPr lang="zh-CN"/>
            </a:defPPr>
            <a:lvl1pPr algn="ctr">
              <a:defRPr b="1">
                <a:solidFill>
                  <a:srgbClr val="414455"/>
                </a:solidFill>
                <a:latin typeface="微软雅黑" pitchFamily="34" charset="-122"/>
                <a:ea typeface="微软雅黑" pitchFamily="34" charset="-122"/>
              </a:defRPr>
            </a:lvl1pPr>
          </a:lstStyle>
          <a:p>
            <a:r>
              <a:rPr lang="zh-CN" altLang="en-US" sz="2400" dirty="0" smtClean="0">
                <a:solidFill>
                  <a:schemeClr val="tx1">
                    <a:lumMod val="65000"/>
                    <a:lumOff val="35000"/>
                  </a:schemeClr>
                </a:solidFill>
                <a:latin typeface="楷体" pitchFamily="49" charset="-122"/>
                <a:ea typeface="楷体" pitchFamily="49" charset="-122"/>
              </a:rPr>
              <a:t>课程考评</a:t>
            </a:r>
            <a:endParaRPr lang="zh-CN" altLang="en-US" sz="2400" dirty="0">
              <a:solidFill>
                <a:schemeClr val="tx1">
                  <a:lumMod val="65000"/>
                  <a:lumOff val="35000"/>
                </a:schemeClr>
              </a:solidFill>
              <a:latin typeface="楷体" pitchFamily="49" charset="-122"/>
              <a:ea typeface="楷体" pitchFamily="49" charset="-122"/>
            </a:endParaRPr>
          </a:p>
        </p:txBody>
      </p:sp>
      <p:sp>
        <p:nvSpPr>
          <p:cNvPr id="125" name="Freeform 63"/>
          <p:cNvSpPr>
            <a:spLocks noChangeAspect="1" noChangeArrowheads="1"/>
          </p:cNvSpPr>
          <p:nvPr/>
        </p:nvSpPr>
        <p:spPr bwMode="auto">
          <a:xfrm>
            <a:off x="3592516" y="2667000"/>
            <a:ext cx="665159" cy="643996"/>
          </a:xfrm>
          <a:custGeom>
            <a:avLst/>
            <a:gdLst/>
            <a:ahLst/>
            <a:cxnLst>
              <a:cxn ang="0">
                <a:pos x="244" y="0"/>
              </a:cxn>
              <a:cxn ang="0">
                <a:pos x="209" y="12"/>
              </a:cxn>
              <a:cxn ang="0">
                <a:pos x="181" y="49"/>
              </a:cxn>
              <a:cxn ang="0">
                <a:pos x="198" y="112"/>
              </a:cxn>
              <a:cxn ang="0">
                <a:pos x="195" y="112"/>
              </a:cxn>
              <a:cxn ang="0">
                <a:pos x="177" y="92"/>
              </a:cxn>
              <a:cxn ang="0">
                <a:pos x="92" y="177"/>
              </a:cxn>
              <a:cxn ang="0">
                <a:pos x="71" y="174"/>
              </a:cxn>
              <a:cxn ang="0">
                <a:pos x="29" y="192"/>
              </a:cxn>
              <a:cxn ang="0">
                <a:pos x="7" y="255"/>
              </a:cxn>
              <a:cxn ang="0">
                <a:pos x="14" y="266"/>
              </a:cxn>
              <a:cxn ang="0">
                <a:pos x="14" y="266"/>
              </a:cxn>
              <a:cxn ang="0">
                <a:pos x="53" y="228"/>
              </a:cxn>
              <a:cxn ang="0">
                <a:pos x="80" y="255"/>
              </a:cxn>
              <a:cxn ang="0">
                <a:pos x="40" y="296"/>
              </a:cxn>
              <a:cxn ang="0">
                <a:pos x="70" y="303"/>
              </a:cxn>
              <a:cxn ang="0">
                <a:pos x="100" y="295"/>
              </a:cxn>
              <a:cxn ang="0">
                <a:pos x="134" y="244"/>
              </a:cxn>
              <a:cxn ang="0">
                <a:pos x="116" y="191"/>
              </a:cxn>
              <a:cxn ang="0">
                <a:pos x="118" y="190"/>
              </a:cxn>
              <a:cxn ang="0">
                <a:pos x="138" y="209"/>
              </a:cxn>
              <a:cxn ang="0">
                <a:pos x="222" y="126"/>
              </a:cxn>
              <a:cxn ang="0">
                <a:pos x="245" y="129"/>
              </a:cxn>
              <a:cxn ang="0">
                <a:pos x="256" y="127"/>
              </a:cxn>
              <a:cxn ang="0">
                <a:pos x="298" y="97"/>
              </a:cxn>
              <a:cxn ang="0">
                <a:pos x="302" y="34"/>
              </a:cxn>
              <a:cxn ang="0">
                <a:pos x="260" y="75"/>
              </a:cxn>
              <a:cxn ang="0">
                <a:pos x="234" y="48"/>
              </a:cxn>
              <a:cxn ang="0">
                <a:pos x="274" y="7"/>
              </a:cxn>
              <a:cxn ang="0">
                <a:pos x="244" y="0"/>
              </a:cxn>
            </a:cxnLst>
            <a:rect l="0" t="0" r="r" b="b"/>
            <a:pathLst>
              <a:path w="312" h="303">
                <a:moveTo>
                  <a:pt x="244" y="0"/>
                </a:moveTo>
                <a:cubicBezTo>
                  <a:pt x="231" y="0"/>
                  <a:pt x="219" y="4"/>
                  <a:pt x="209" y="12"/>
                </a:cubicBezTo>
                <a:cubicBezTo>
                  <a:pt x="197" y="22"/>
                  <a:pt x="185" y="34"/>
                  <a:pt x="181" y="49"/>
                </a:cubicBezTo>
                <a:cubicBezTo>
                  <a:pt x="175" y="72"/>
                  <a:pt x="184" y="94"/>
                  <a:pt x="198" y="112"/>
                </a:cubicBezTo>
                <a:cubicBezTo>
                  <a:pt x="197" y="112"/>
                  <a:pt x="196" y="112"/>
                  <a:pt x="195" y="112"/>
                </a:cubicBezTo>
                <a:cubicBezTo>
                  <a:pt x="185" y="112"/>
                  <a:pt x="181" y="101"/>
                  <a:pt x="177" y="92"/>
                </a:cubicBezTo>
                <a:cubicBezTo>
                  <a:pt x="148" y="120"/>
                  <a:pt x="121" y="150"/>
                  <a:pt x="92" y="177"/>
                </a:cubicBezTo>
                <a:cubicBezTo>
                  <a:pt x="85" y="175"/>
                  <a:pt x="78" y="174"/>
                  <a:pt x="71" y="174"/>
                </a:cubicBezTo>
                <a:cubicBezTo>
                  <a:pt x="55" y="174"/>
                  <a:pt x="39" y="180"/>
                  <a:pt x="29" y="192"/>
                </a:cubicBezTo>
                <a:cubicBezTo>
                  <a:pt x="11" y="207"/>
                  <a:pt x="0" y="232"/>
                  <a:pt x="7" y="255"/>
                </a:cubicBezTo>
                <a:cubicBezTo>
                  <a:pt x="9" y="258"/>
                  <a:pt x="9" y="266"/>
                  <a:pt x="14" y="266"/>
                </a:cubicBezTo>
                <a:cubicBezTo>
                  <a:pt x="14" y="266"/>
                  <a:pt x="14" y="266"/>
                  <a:pt x="14" y="266"/>
                </a:cubicBezTo>
                <a:cubicBezTo>
                  <a:pt x="28" y="254"/>
                  <a:pt x="40" y="240"/>
                  <a:pt x="53" y="228"/>
                </a:cubicBezTo>
                <a:cubicBezTo>
                  <a:pt x="62" y="236"/>
                  <a:pt x="71" y="246"/>
                  <a:pt x="80" y="255"/>
                </a:cubicBezTo>
                <a:cubicBezTo>
                  <a:pt x="67" y="269"/>
                  <a:pt x="53" y="282"/>
                  <a:pt x="40" y="296"/>
                </a:cubicBezTo>
                <a:cubicBezTo>
                  <a:pt x="49" y="300"/>
                  <a:pt x="60" y="303"/>
                  <a:pt x="70" y="303"/>
                </a:cubicBezTo>
                <a:cubicBezTo>
                  <a:pt x="81" y="303"/>
                  <a:pt x="91" y="300"/>
                  <a:pt x="100" y="295"/>
                </a:cubicBezTo>
                <a:cubicBezTo>
                  <a:pt x="117" y="282"/>
                  <a:pt x="133" y="265"/>
                  <a:pt x="134" y="244"/>
                </a:cubicBezTo>
                <a:cubicBezTo>
                  <a:pt x="137" y="224"/>
                  <a:pt x="127" y="206"/>
                  <a:pt x="116" y="191"/>
                </a:cubicBezTo>
                <a:cubicBezTo>
                  <a:pt x="117" y="190"/>
                  <a:pt x="117" y="190"/>
                  <a:pt x="118" y="190"/>
                </a:cubicBezTo>
                <a:cubicBezTo>
                  <a:pt x="128" y="190"/>
                  <a:pt x="133" y="202"/>
                  <a:pt x="138" y="209"/>
                </a:cubicBezTo>
                <a:cubicBezTo>
                  <a:pt x="166" y="182"/>
                  <a:pt x="194" y="153"/>
                  <a:pt x="222" y="126"/>
                </a:cubicBezTo>
                <a:cubicBezTo>
                  <a:pt x="230" y="127"/>
                  <a:pt x="237" y="129"/>
                  <a:pt x="245" y="129"/>
                </a:cubicBezTo>
                <a:cubicBezTo>
                  <a:pt x="249" y="129"/>
                  <a:pt x="252" y="128"/>
                  <a:pt x="256" y="127"/>
                </a:cubicBezTo>
                <a:cubicBezTo>
                  <a:pt x="274" y="125"/>
                  <a:pt x="286" y="110"/>
                  <a:pt x="298" y="97"/>
                </a:cubicBezTo>
                <a:cubicBezTo>
                  <a:pt x="312" y="79"/>
                  <a:pt x="311" y="54"/>
                  <a:pt x="302" y="34"/>
                </a:cubicBezTo>
                <a:cubicBezTo>
                  <a:pt x="287" y="47"/>
                  <a:pt x="274" y="62"/>
                  <a:pt x="260" y="75"/>
                </a:cubicBezTo>
                <a:cubicBezTo>
                  <a:pt x="251" y="66"/>
                  <a:pt x="242" y="57"/>
                  <a:pt x="234" y="48"/>
                </a:cubicBezTo>
                <a:cubicBezTo>
                  <a:pt x="247" y="34"/>
                  <a:pt x="261" y="20"/>
                  <a:pt x="274" y="7"/>
                </a:cubicBezTo>
                <a:cubicBezTo>
                  <a:pt x="265" y="2"/>
                  <a:pt x="255" y="0"/>
                  <a:pt x="244" y="0"/>
                </a:cubicBezTo>
              </a:path>
            </a:pathLst>
          </a:custGeom>
          <a:solidFill>
            <a:schemeClr val="bg1"/>
          </a:solidFill>
          <a:ln w="9525">
            <a:noFill/>
            <a:round/>
            <a:headEnd/>
            <a:tailEnd/>
          </a:ln>
        </p:spPr>
        <p:txBody>
          <a:bodyPr/>
          <a:lstStyle/>
          <a:p>
            <a:endParaRPr lang="zh-CN" altLang="en-US"/>
          </a:p>
        </p:txBody>
      </p:sp>
      <p:sp>
        <p:nvSpPr>
          <p:cNvPr id="126" name=" 51"/>
          <p:cNvSpPr/>
          <p:nvPr/>
        </p:nvSpPr>
        <p:spPr bwMode="auto">
          <a:xfrm>
            <a:off x="5158203" y="2699274"/>
            <a:ext cx="622936" cy="545254"/>
          </a:xfrm>
          <a:custGeom>
            <a:avLst/>
            <a:gdLst/>
            <a:ahLst/>
            <a:cxnLst/>
            <a:rect l="0" t="0" r="r" b="b"/>
            <a:pathLst>
              <a:path w="1019175" h="1524001">
                <a:moveTo>
                  <a:pt x="643934" y="1322388"/>
                </a:moveTo>
                <a:lnTo>
                  <a:pt x="649244" y="1322388"/>
                </a:lnTo>
                <a:lnTo>
                  <a:pt x="835334" y="1322388"/>
                </a:lnTo>
                <a:lnTo>
                  <a:pt x="840643" y="1322388"/>
                </a:lnTo>
                <a:lnTo>
                  <a:pt x="845156" y="1323178"/>
                </a:lnTo>
                <a:lnTo>
                  <a:pt x="849935" y="1323704"/>
                </a:lnTo>
                <a:lnTo>
                  <a:pt x="854182" y="1324494"/>
                </a:lnTo>
                <a:lnTo>
                  <a:pt x="858695" y="1325547"/>
                </a:lnTo>
                <a:lnTo>
                  <a:pt x="862411" y="1327126"/>
                </a:lnTo>
                <a:lnTo>
                  <a:pt x="866128" y="1328705"/>
                </a:lnTo>
                <a:lnTo>
                  <a:pt x="869579" y="1330547"/>
                </a:lnTo>
                <a:lnTo>
                  <a:pt x="872499" y="1332390"/>
                </a:lnTo>
                <a:lnTo>
                  <a:pt x="875685" y="1334495"/>
                </a:lnTo>
                <a:lnTo>
                  <a:pt x="878605" y="1336864"/>
                </a:lnTo>
                <a:lnTo>
                  <a:pt x="880994" y="1339759"/>
                </a:lnTo>
                <a:lnTo>
                  <a:pt x="883383" y="1342392"/>
                </a:lnTo>
                <a:lnTo>
                  <a:pt x="885507" y="1345287"/>
                </a:lnTo>
                <a:lnTo>
                  <a:pt x="887896" y="1348708"/>
                </a:lnTo>
                <a:lnTo>
                  <a:pt x="889754" y="1352130"/>
                </a:lnTo>
                <a:lnTo>
                  <a:pt x="891347" y="1355552"/>
                </a:lnTo>
                <a:lnTo>
                  <a:pt x="892674" y="1359236"/>
                </a:lnTo>
                <a:lnTo>
                  <a:pt x="894267" y="1362921"/>
                </a:lnTo>
                <a:lnTo>
                  <a:pt x="895594" y="1366869"/>
                </a:lnTo>
                <a:lnTo>
                  <a:pt x="897718" y="1375292"/>
                </a:lnTo>
                <a:lnTo>
                  <a:pt x="899311" y="1383977"/>
                </a:lnTo>
                <a:lnTo>
                  <a:pt x="900638" y="1393190"/>
                </a:lnTo>
                <a:lnTo>
                  <a:pt x="901169" y="1402928"/>
                </a:lnTo>
                <a:lnTo>
                  <a:pt x="901700" y="1412930"/>
                </a:lnTo>
                <a:lnTo>
                  <a:pt x="901700" y="1423458"/>
                </a:lnTo>
                <a:lnTo>
                  <a:pt x="901700" y="1433460"/>
                </a:lnTo>
                <a:lnTo>
                  <a:pt x="901169" y="1443461"/>
                </a:lnTo>
                <a:lnTo>
                  <a:pt x="900638" y="1453200"/>
                </a:lnTo>
                <a:lnTo>
                  <a:pt x="899311" y="1462412"/>
                </a:lnTo>
                <a:lnTo>
                  <a:pt x="897718" y="1471097"/>
                </a:lnTo>
                <a:lnTo>
                  <a:pt x="895594" y="1479520"/>
                </a:lnTo>
                <a:lnTo>
                  <a:pt x="894267" y="1483468"/>
                </a:lnTo>
                <a:lnTo>
                  <a:pt x="892674" y="1487153"/>
                </a:lnTo>
                <a:lnTo>
                  <a:pt x="891347" y="1490838"/>
                </a:lnTo>
                <a:lnTo>
                  <a:pt x="889754" y="1494259"/>
                </a:lnTo>
                <a:lnTo>
                  <a:pt x="887896" y="1497681"/>
                </a:lnTo>
                <a:lnTo>
                  <a:pt x="885507" y="1500839"/>
                </a:lnTo>
                <a:lnTo>
                  <a:pt x="883383" y="1503998"/>
                </a:lnTo>
                <a:lnTo>
                  <a:pt x="880994" y="1506630"/>
                </a:lnTo>
                <a:lnTo>
                  <a:pt x="878605" y="1509525"/>
                </a:lnTo>
                <a:lnTo>
                  <a:pt x="875685" y="1511631"/>
                </a:lnTo>
                <a:lnTo>
                  <a:pt x="872499" y="1513999"/>
                </a:lnTo>
                <a:lnTo>
                  <a:pt x="869579" y="1515842"/>
                </a:lnTo>
                <a:lnTo>
                  <a:pt x="866128" y="1517684"/>
                </a:lnTo>
                <a:lnTo>
                  <a:pt x="862411" y="1519263"/>
                </a:lnTo>
                <a:lnTo>
                  <a:pt x="858695" y="1520843"/>
                </a:lnTo>
                <a:lnTo>
                  <a:pt x="854182" y="1521896"/>
                </a:lnTo>
                <a:lnTo>
                  <a:pt x="849935" y="1522685"/>
                </a:lnTo>
                <a:lnTo>
                  <a:pt x="845156" y="1523212"/>
                </a:lnTo>
                <a:lnTo>
                  <a:pt x="840643" y="1523738"/>
                </a:lnTo>
                <a:lnTo>
                  <a:pt x="835334" y="1524001"/>
                </a:lnTo>
                <a:lnTo>
                  <a:pt x="649244" y="1524001"/>
                </a:lnTo>
                <a:lnTo>
                  <a:pt x="643934" y="1523738"/>
                </a:lnTo>
                <a:lnTo>
                  <a:pt x="638891" y="1523212"/>
                </a:lnTo>
                <a:lnTo>
                  <a:pt x="634643" y="1522685"/>
                </a:lnTo>
                <a:lnTo>
                  <a:pt x="630130" y="1521896"/>
                </a:lnTo>
                <a:lnTo>
                  <a:pt x="625883" y="1520843"/>
                </a:lnTo>
                <a:lnTo>
                  <a:pt x="622166" y="1519263"/>
                </a:lnTo>
                <a:lnTo>
                  <a:pt x="618450" y="1517684"/>
                </a:lnTo>
                <a:lnTo>
                  <a:pt x="614999" y="1515842"/>
                </a:lnTo>
                <a:lnTo>
                  <a:pt x="611813" y="1513999"/>
                </a:lnTo>
                <a:lnTo>
                  <a:pt x="608628" y="1511631"/>
                </a:lnTo>
                <a:lnTo>
                  <a:pt x="605973" y="1509525"/>
                </a:lnTo>
                <a:lnTo>
                  <a:pt x="603318" y="1506630"/>
                </a:lnTo>
                <a:lnTo>
                  <a:pt x="600929" y="1503998"/>
                </a:lnTo>
                <a:lnTo>
                  <a:pt x="598805" y="1500839"/>
                </a:lnTo>
                <a:lnTo>
                  <a:pt x="596416" y="1497681"/>
                </a:lnTo>
                <a:lnTo>
                  <a:pt x="594558" y="1494259"/>
                </a:lnTo>
                <a:lnTo>
                  <a:pt x="592700" y="1490838"/>
                </a:lnTo>
                <a:lnTo>
                  <a:pt x="591372" y="1487153"/>
                </a:lnTo>
                <a:lnTo>
                  <a:pt x="590045" y="1483468"/>
                </a:lnTo>
                <a:lnTo>
                  <a:pt x="588718" y="1479520"/>
                </a:lnTo>
                <a:lnTo>
                  <a:pt x="586594" y="1471097"/>
                </a:lnTo>
                <a:lnTo>
                  <a:pt x="585001" y="1462412"/>
                </a:lnTo>
                <a:lnTo>
                  <a:pt x="583674" y="1453200"/>
                </a:lnTo>
                <a:lnTo>
                  <a:pt x="583143" y="1443461"/>
                </a:lnTo>
                <a:lnTo>
                  <a:pt x="582612" y="1433460"/>
                </a:lnTo>
                <a:lnTo>
                  <a:pt x="582612" y="1423458"/>
                </a:lnTo>
                <a:lnTo>
                  <a:pt x="582612" y="1412930"/>
                </a:lnTo>
                <a:lnTo>
                  <a:pt x="583143" y="1402928"/>
                </a:lnTo>
                <a:lnTo>
                  <a:pt x="583674" y="1393190"/>
                </a:lnTo>
                <a:lnTo>
                  <a:pt x="585001" y="1383977"/>
                </a:lnTo>
                <a:lnTo>
                  <a:pt x="586594" y="1375292"/>
                </a:lnTo>
                <a:lnTo>
                  <a:pt x="588718" y="1366869"/>
                </a:lnTo>
                <a:lnTo>
                  <a:pt x="590045" y="1362921"/>
                </a:lnTo>
                <a:lnTo>
                  <a:pt x="591372" y="1359236"/>
                </a:lnTo>
                <a:lnTo>
                  <a:pt x="592700" y="1355552"/>
                </a:lnTo>
                <a:lnTo>
                  <a:pt x="594558" y="1352130"/>
                </a:lnTo>
                <a:lnTo>
                  <a:pt x="596416" y="1348708"/>
                </a:lnTo>
                <a:lnTo>
                  <a:pt x="598805" y="1345287"/>
                </a:lnTo>
                <a:lnTo>
                  <a:pt x="600929" y="1342392"/>
                </a:lnTo>
                <a:lnTo>
                  <a:pt x="603318" y="1339759"/>
                </a:lnTo>
                <a:lnTo>
                  <a:pt x="605973" y="1336864"/>
                </a:lnTo>
                <a:lnTo>
                  <a:pt x="608628" y="1334495"/>
                </a:lnTo>
                <a:lnTo>
                  <a:pt x="611813" y="1332390"/>
                </a:lnTo>
                <a:lnTo>
                  <a:pt x="614999" y="1330547"/>
                </a:lnTo>
                <a:lnTo>
                  <a:pt x="618450" y="1328705"/>
                </a:lnTo>
                <a:lnTo>
                  <a:pt x="622166" y="1327126"/>
                </a:lnTo>
                <a:lnTo>
                  <a:pt x="625883" y="1325547"/>
                </a:lnTo>
                <a:lnTo>
                  <a:pt x="630130" y="1324494"/>
                </a:lnTo>
                <a:lnTo>
                  <a:pt x="634643" y="1323704"/>
                </a:lnTo>
                <a:lnTo>
                  <a:pt x="638891" y="1323178"/>
                </a:lnTo>
                <a:lnTo>
                  <a:pt x="643934" y="1322388"/>
                </a:lnTo>
                <a:close/>
                <a:moveTo>
                  <a:pt x="589756" y="1073150"/>
                </a:moveTo>
                <a:lnTo>
                  <a:pt x="595048" y="1073150"/>
                </a:lnTo>
                <a:lnTo>
                  <a:pt x="921015" y="1073150"/>
                </a:lnTo>
                <a:lnTo>
                  <a:pt x="926306" y="1073150"/>
                </a:lnTo>
                <a:lnTo>
                  <a:pt x="930804" y="1073415"/>
                </a:lnTo>
                <a:lnTo>
                  <a:pt x="935567" y="1074476"/>
                </a:lnTo>
                <a:lnTo>
                  <a:pt x="939800" y="1075007"/>
                </a:lnTo>
                <a:lnTo>
                  <a:pt x="943769" y="1076333"/>
                </a:lnTo>
                <a:lnTo>
                  <a:pt x="948002" y="1077660"/>
                </a:lnTo>
                <a:lnTo>
                  <a:pt x="951706" y="1079517"/>
                </a:lnTo>
                <a:lnTo>
                  <a:pt x="955146" y="1080843"/>
                </a:lnTo>
                <a:lnTo>
                  <a:pt x="958056" y="1083231"/>
                </a:lnTo>
                <a:lnTo>
                  <a:pt x="961231" y="1085353"/>
                </a:lnTo>
                <a:lnTo>
                  <a:pt x="964142" y="1087740"/>
                </a:lnTo>
                <a:lnTo>
                  <a:pt x="966523" y="1090393"/>
                </a:lnTo>
                <a:lnTo>
                  <a:pt x="968904" y="1093311"/>
                </a:lnTo>
                <a:lnTo>
                  <a:pt x="971286" y="1096229"/>
                </a:lnTo>
                <a:lnTo>
                  <a:pt x="973402" y="1099678"/>
                </a:lnTo>
                <a:lnTo>
                  <a:pt x="975254" y="1102861"/>
                </a:lnTo>
                <a:lnTo>
                  <a:pt x="976842" y="1106575"/>
                </a:lnTo>
                <a:lnTo>
                  <a:pt x="978429" y="1110289"/>
                </a:lnTo>
                <a:lnTo>
                  <a:pt x="979752" y="1114002"/>
                </a:lnTo>
                <a:lnTo>
                  <a:pt x="981075" y="1117981"/>
                </a:lnTo>
                <a:lnTo>
                  <a:pt x="983192" y="1126470"/>
                </a:lnTo>
                <a:lnTo>
                  <a:pt x="984779" y="1134959"/>
                </a:lnTo>
                <a:lnTo>
                  <a:pt x="986102" y="1144509"/>
                </a:lnTo>
                <a:lnTo>
                  <a:pt x="986631" y="1154059"/>
                </a:lnTo>
                <a:lnTo>
                  <a:pt x="987425" y="1164404"/>
                </a:lnTo>
                <a:lnTo>
                  <a:pt x="987425" y="1174485"/>
                </a:lnTo>
                <a:lnTo>
                  <a:pt x="987425" y="1185096"/>
                </a:lnTo>
                <a:lnTo>
                  <a:pt x="986631" y="1195176"/>
                </a:lnTo>
                <a:lnTo>
                  <a:pt x="986102" y="1204726"/>
                </a:lnTo>
                <a:lnTo>
                  <a:pt x="984779" y="1214011"/>
                </a:lnTo>
                <a:lnTo>
                  <a:pt x="983192" y="1223030"/>
                </a:lnTo>
                <a:lnTo>
                  <a:pt x="981075" y="1231519"/>
                </a:lnTo>
                <a:lnTo>
                  <a:pt x="979752" y="1235498"/>
                </a:lnTo>
                <a:lnTo>
                  <a:pt x="978429" y="1239212"/>
                </a:lnTo>
                <a:lnTo>
                  <a:pt x="976842" y="1242926"/>
                </a:lnTo>
                <a:lnTo>
                  <a:pt x="975254" y="1246374"/>
                </a:lnTo>
                <a:lnTo>
                  <a:pt x="973402" y="1249823"/>
                </a:lnTo>
                <a:lnTo>
                  <a:pt x="971286" y="1253006"/>
                </a:lnTo>
                <a:lnTo>
                  <a:pt x="968904" y="1255924"/>
                </a:lnTo>
                <a:lnTo>
                  <a:pt x="966523" y="1258842"/>
                </a:lnTo>
                <a:lnTo>
                  <a:pt x="964142" y="1261230"/>
                </a:lnTo>
                <a:lnTo>
                  <a:pt x="961231" y="1263882"/>
                </a:lnTo>
                <a:lnTo>
                  <a:pt x="958056" y="1266004"/>
                </a:lnTo>
                <a:lnTo>
                  <a:pt x="955146" y="1268127"/>
                </a:lnTo>
                <a:lnTo>
                  <a:pt x="951706" y="1269984"/>
                </a:lnTo>
                <a:lnTo>
                  <a:pt x="948002" y="1271575"/>
                </a:lnTo>
                <a:lnTo>
                  <a:pt x="943769" y="1272902"/>
                </a:lnTo>
                <a:lnTo>
                  <a:pt x="939800" y="1273963"/>
                </a:lnTo>
                <a:lnTo>
                  <a:pt x="935567" y="1275024"/>
                </a:lnTo>
                <a:lnTo>
                  <a:pt x="930804" y="1275554"/>
                </a:lnTo>
                <a:lnTo>
                  <a:pt x="926306" y="1275820"/>
                </a:lnTo>
                <a:lnTo>
                  <a:pt x="921015" y="1276350"/>
                </a:lnTo>
                <a:lnTo>
                  <a:pt x="595048" y="1276350"/>
                </a:lnTo>
                <a:lnTo>
                  <a:pt x="589756" y="1275820"/>
                </a:lnTo>
                <a:lnTo>
                  <a:pt x="584993" y="1275554"/>
                </a:lnTo>
                <a:lnTo>
                  <a:pt x="580496" y="1275024"/>
                </a:lnTo>
                <a:lnTo>
                  <a:pt x="575998" y="1273963"/>
                </a:lnTo>
                <a:lnTo>
                  <a:pt x="572029" y="1272902"/>
                </a:lnTo>
                <a:lnTo>
                  <a:pt x="568060" y="1271575"/>
                </a:lnTo>
                <a:lnTo>
                  <a:pt x="564620" y="1269984"/>
                </a:lnTo>
                <a:lnTo>
                  <a:pt x="561181" y="1268127"/>
                </a:lnTo>
                <a:lnTo>
                  <a:pt x="557741" y="1266004"/>
                </a:lnTo>
                <a:lnTo>
                  <a:pt x="554831" y="1263882"/>
                </a:lnTo>
                <a:lnTo>
                  <a:pt x="552185" y="1261230"/>
                </a:lnTo>
                <a:lnTo>
                  <a:pt x="549275" y="1258842"/>
                </a:lnTo>
                <a:lnTo>
                  <a:pt x="546893" y="1255924"/>
                </a:lnTo>
                <a:lnTo>
                  <a:pt x="544777" y="1253006"/>
                </a:lnTo>
                <a:lnTo>
                  <a:pt x="542925" y="1249823"/>
                </a:lnTo>
                <a:lnTo>
                  <a:pt x="541073" y="1246374"/>
                </a:lnTo>
                <a:lnTo>
                  <a:pt x="539220" y="1242926"/>
                </a:lnTo>
                <a:lnTo>
                  <a:pt x="537633" y="1239212"/>
                </a:lnTo>
                <a:lnTo>
                  <a:pt x="536045" y="1235498"/>
                </a:lnTo>
                <a:lnTo>
                  <a:pt x="534723" y="1231519"/>
                </a:lnTo>
                <a:lnTo>
                  <a:pt x="532606" y="1223030"/>
                </a:lnTo>
                <a:lnTo>
                  <a:pt x="531018" y="1214011"/>
                </a:lnTo>
                <a:lnTo>
                  <a:pt x="529695" y="1204726"/>
                </a:lnTo>
                <a:lnTo>
                  <a:pt x="529166" y="1195176"/>
                </a:lnTo>
                <a:lnTo>
                  <a:pt x="528902" y="1185096"/>
                </a:lnTo>
                <a:lnTo>
                  <a:pt x="528637" y="1174485"/>
                </a:lnTo>
                <a:lnTo>
                  <a:pt x="528902" y="1164404"/>
                </a:lnTo>
                <a:lnTo>
                  <a:pt x="529166" y="1154059"/>
                </a:lnTo>
                <a:lnTo>
                  <a:pt x="529695" y="1144509"/>
                </a:lnTo>
                <a:lnTo>
                  <a:pt x="531018" y="1134959"/>
                </a:lnTo>
                <a:lnTo>
                  <a:pt x="532606" y="1126470"/>
                </a:lnTo>
                <a:lnTo>
                  <a:pt x="534723" y="1117981"/>
                </a:lnTo>
                <a:lnTo>
                  <a:pt x="536045" y="1114002"/>
                </a:lnTo>
                <a:lnTo>
                  <a:pt x="537633" y="1110289"/>
                </a:lnTo>
                <a:lnTo>
                  <a:pt x="539220" y="1106575"/>
                </a:lnTo>
                <a:lnTo>
                  <a:pt x="541073" y="1102861"/>
                </a:lnTo>
                <a:lnTo>
                  <a:pt x="542925" y="1099678"/>
                </a:lnTo>
                <a:lnTo>
                  <a:pt x="544777" y="1096229"/>
                </a:lnTo>
                <a:lnTo>
                  <a:pt x="546893" y="1093311"/>
                </a:lnTo>
                <a:lnTo>
                  <a:pt x="549275" y="1090393"/>
                </a:lnTo>
                <a:lnTo>
                  <a:pt x="552185" y="1087740"/>
                </a:lnTo>
                <a:lnTo>
                  <a:pt x="554831" y="1085353"/>
                </a:lnTo>
                <a:lnTo>
                  <a:pt x="557741" y="1083231"/>
                </a:lnTo>
                <a:lnTo>
                  <a:pt x="561181" y="1080843"/>
                </a:lnTo>
                <a:lnTo>
                  <a:pt x="564620" y="1079517"/>
                </a:lnTo>
                <a:lnTo>
                  <a:pt x="568060" y="1077660"/>
                </a:lnTo>
                <a:lnTo>
                  <a:pt x="572029" y="1076333"/>
                </a:lnTo>
                <a:lnTo>
                  <a:pt x="575998" y="1075007"/>
                </a:lnTo>
                <a:lnTo>
                  <a:pt x="580496" y="1074476"/>
                </a:lnTo>
                <a:lnTo>
                  <a:pt x="584993" y="1073415"/>
                </a:lnTo>
                <a:lnTo>
                  <a:pt x="589756" y="1073150"/>
                </a:lnTo>
                <a:close/>
                <a:moveTo>
                  <a:pt x="535633" y="830263"/>
                </a:moveTo>
                <a:lnTo>
                  <a:pt x="540912" y="830263"/>
                </a:lnTo>
                <a:lnTo>
                  <a:pt x="952926" y="830263"/>
                </a:lnTo>
                <a:lnTo>
                  <a:pt x="958204" y="830263"/>
                </a:lnTo>
                <a:lnTo>
                  <a:pt x="962955" y="830790"/>
                </a:lnTo>
                <a:lnTo>
                  <a:pt x="967442" y="831317"/>
                </a:lnTo>
                <a:lnTo>
                  <a:pt x="971929" y="832371"/>
                </a:lnTo>
                <a:lnTo>
                  <a:pt x="976153" y="833426"/>
                </a:lnTo>
                <a:lnTo>
                  <a:pt x="979848" y="834743"/>
                </a:lnTo>
                <a:lnTo>
                  <a:pt x="983543" y="836325"/>
                </a:lnTo>
                <a:lnTo>
                  <a:pt x="986974" y="838170"/>
                </a:lnTo>
                <a:lnTo>
                  <a:pt x="990141" y="840014"/>
                </a:lnTo>
                <a:lnTo>
                  <a:pt x="993309" y="842386"/>
                </a:lnTo>
                <a:lnTo>
                  <a:pt x="995948" y="844758"/>
                </a:lnTo>
                <a:lnTo>
                  <a:pt x="998588" y="847394"/>
                </a:lnTo>
                <a:lnTo>
                  <a:pt x="1000963" y="850293"/>
                </a:lnTo>
                <a:lnTo>
                  <a:pt x="1003075" y="853455"/>
                </a:lnTo>
                <a:lnTo>
                  <a:pt x="1005186" y="856354"/>
                </a:lnTo>
                <a:lnTo>
                  <a:pt x="1007298" y="859780"/>
                </a:lnTo>
                <a:lnTo>
                  <a:pt x="1009145" y="863206"/>
                </a:lnTo>
                <a:lnTo>
                  <a:pt x="1010465" y="866896"/>
                </a:lnTo>
                <a:lnTo>
                  <a:pt x="1011785" y="870586"/>
                </a:lnTo>
                <a:lnTo>
                  <a:pt x="1013104" y="874802"/>
                </a:lnTo>
                <a:lnTo>
                  <a:pt x="1015216" y="882972"/>
                </a:lnTo>
                <a:lnTo>
                  <a:pt x="1016800" y="891669"/>
                </a:lnTo>
                <a:lnTo>
                  <a:pt x="1018119" y="900894"/>
                </a:lnTo>
                <a:lnTo>
                  <a:pt x="1018911" y="910908"/>
                </a:lnTo>
                <a:lnTo>
                  <a:pt x="1019175" y="920660"/>
                </a:lnTo>
                <a:lnTo>
                  <a:pt x="1019175" y="930938"/>
                </a:lnTo>
                <a:lnTo>
                  <a:pt x="1019175" y="941480"/>
                </a:lnTo>
                <a:lnTo>
                  <a:pt x="1018911" y="951231"/>
                </a:lnTo>
                <a:lnTo>
                  <a:pt x="1018119" y="961246"/>
                </a:lnTo>
                <a:lnTo>
                  <a:pt x="1016800" y="970470"/>
                </a:lnTo>
                <a:lnTo>
                  <a:pt x="1015216" y="979167"/>
                </a:lnTo>
                <a:lnTo>
                  <a:pt x="1013104" y="987337"/>
                </a:lnTo>
                <a:lnTo>
                  <a:pt x="1011785" y="991554"/>
                </a:lnTo>
                <a:lnTo>
                  <a:pt x="1010465" y="995243"/>
                </a:lnTo>
                <a:lnTo>
                  <a:pt x="1009145" y="998933"/>
                </a:lnTo>
                <a:lnTo>
                  <a:pt x="1007298" y="1002359"/>
                </a:lnTo>
                <a:lnTo>
                  <a:pt x="1005186" y="1005785"/>
                </a:lnTo>
                <a:lnTo>
                  <a:pt x="1003075" y="1008684"/>
                </a:lnTo>
                <a:lnTo>
                  <a:pt x="1000963" y="1011847"/>
                </a:lnTo>
                <a:lnTo>
                  <a:pt x="998588" y="1014746"/>
                </a:lnTo>
                <a:lnTo>
                  <a:pt x="995948" y="1017381"/>
                </a:lnTo>
                <a:lnTo>
                  <a:pt x="993309" y="1020017"/>
                </a:lnTo>
                <a:lnTo>
                  <a:pt x="990141" y="1022125"/>
                </a:lnTo>
                <a:lnTo>
                  <a:pt x="986974" y="1023970"/>
                </a:lnTo>
                <a:lnTo>
                  <a:pt x="983543" y="1025815"/>
                </a:lnTo>
                <a:lnTo>
                  <a:pt x="979848" y="1027396"/>
                </a:lnTo>
                <a:lnTo>
                  <a:pt x="976153" y="1028977"/>
                </a:lnTo>
                <a:lnTo>
                  <a:pt x="971929" y="1029768"/>
                </a:lnTo>
                <a:lnTo>
                  <a:pt x="967442" y="1030822"/>
                </a:lnTo>
                <a:lnTo>
                  <a:pt x="962955" y="1031349"/>
                </a:lnTo>
                <a:lnTo>
                  <a:pt x="958204" y="1031876"/>
                </a:lnTo>
                <a:lnTo>
                  <a:pt x="952926" y="1031876"/>
                </a:lnTo>
                <a:lnTo>
                  <a:pt x="540912" y="1031876"/>
                </a:lnTo>
                <a:lnTo>
                  <a:pt x="535633" y="1031876"/>
                </a:lnTo>
                <a:lnTo>
                  <a:pt x="530882" y="1031349"/>
                </a:lnTo>
                <a:lnTo>
                  <a:pt x="526395" y="1030822"/>
                </a:lnTo>
                <a:lnTo>
                  <a:pt x="521908" y="1029768"/>
                </a:lnTo>
                <a:lnTo>
                  <a:pt x="517685" y="1028977"/>
                </a:lnTo>
                <a:lnTo>
                  <a:pt x="513990" y="1027396"/>
                </a:lnTo>
                <a:lnTo>
                  <a:pt x="510294" y="1025815"/>
                </a:lnTo>
                <a:lnTo>
                  <a:pt x="506863" y="1023970"/>
                </a:lnTo>
                <a:lnTo>
                  <a:pt x="503696" y="1022125"/>
                </a:lnTo>
                <a:lnTo>
                  <a:pt x="500792" y="1020017"/>
                </a:lnTo>
                <a:lnTo>
                  <a:pt x="497889" y="1017381"/>
                </a:lnTo>
                <a:lnTo>
                  <a:pt x="495514" y="1014746"/>
                </a:lnTo>
                <a:lnTo>
                  <a:pt x="492874" y="1011847"/>
                </a:lnTo>
                <a:lnTo>
                  <a:pt x="490763" y="1008684"/>
                </a:lnTo>
                <a:lnTo>
                  <a:pt x="488651" y="1005785"/>
                </a:lnTo>
                <a:lnTo>
                  <a:pt x="486803" y="1002359"/>
                </a:lnTo>
                <a:lnTo>
                  <a:pt x="485220" y="998933"/>
                </a:lnTo>
                <a:lnTo>
                  <a:pt x="483636" y="995243"/>
                </a:lnTo>
                <a:lnTo>
                  <a:pt x="482053" y="991554"/>
                </a:lnTo>
                <a:lnTo>
                  <a:pt x="480997" y="987337"/>
                </a:lnTo>
                <a:lnTo>
                  <a:pt x="478621" y="979167"/>
                </a:lnTo>
                <a:lnTo>
                  <a:pt x="477038" y="970470"/>
                </a:lnTo>
                <a:lnTo>
                  <a:pt x="475982" y="961246"/>
                </a:lnTo>
                <a:lnTo>
                  <a:pt x="475190" y="951231"/>
                </a:lnTo>
                <a:lnTo>
                  <a:pt x="474662" y="941480"/>
                </a:lnTo>
                <a:lnTo>
                  <a:pt x="474662" y="930938"/>
                </a:lnTo>
                <a:lnTo>
                  <a:pt x="474662" y="920660"/>
                </a:lnTo>
                <a:lnTo>
                  <a:pt x="475190" y="910908"/>
                </a:lnTo>
                <a:lnTo>
                  <a:pt x="475982" y="900894"/>
                </a:lnTo>
                <a:lnTo>
                  <a:pt x="477038" y="891669"/>
                </a:lnTo>
                <a:lnTo>
                  <a:pt x="478621" y="882972"/>
                </a:lnTo>
                <a:lnTo>
                  <a:pt x="480997" y="874802"/>
                </a:lnTo>
                <a:lnTo>
                  <a:pt x="482053" y="870586"/>
                </a:lnTo>
                <a:lnTo>
                  <a:pt x="483636" y="866896"/>
                </a:lnTo>
                <a:lnTo>
                  <a:pt x="485220" y="863206"/>
                </a:lnTo>
                <a:lnTo>
                  <a:pt x="486803" y="859780"/>
                </a:lnTo>
                <a:lnTo>
                  <a:pt x="488651" y="856354"/>
                </a:lnTo>
                <a:lnTo>
                  <a:pt x="490763" y="853455"/>
                </a:lnTo>
                <a:lnTo>
                  <a:pt x="492874" y="850293"/>
                </a:lnTo>
                <a:lnTo>
                  <a:pt x="495514" y="847394"/>
                </a:lnTo>
                <a:lnTo>
                  <a:pt x="497889" y="844758"/>
                </a:lnTo>
                <a:lnTo>
                  <a:pt x="500792" y="842386"/>
                </a:lnTo>
                <a:lnTo>
                  <a:pt x="503696" y="840014"/>
                </a:lnTo>
                <a:lnTo>
                  <a:pt x="506863" y="838170"/>
                </a:lnTo>
                <a:lnTo>
                  <a:pt x="510294" y="836325"/>
                </a:lnTo>
                <a:lnTo>
                  <a:pt x="513990" y="834743"/>
                </a:lnTo>
                <a:lnTo>
                  <a:pt x="517685" y="833426"/>
                </a:lnTo>
                <a:lnTo>
                  <a:pt x="521908" y="832371"/>
                </a:lnTo>
                <a:lnTo>
                  <a:pt x="526395" y="831317"/>
                </a:lnTo>
                <a:lnTo>
                  <a:pt x="530882" y="830790"/>
                </a:lnTo>
                <a:lnTo>
                  <a:pt x="535633" y="830263"/>
                </a:lnTo>
                <a:close/>
                <a:moveTo>
                  <a:pt x="591344" y="588963"/>
                </a:moveTo>
                <a:lnTo>
                  <a:pt x="596636" y="588963"/>
                </a:lnTo>
                <a:lnTo>
                  <a:pt x="905404" y="588963"/>
                </a:lnTo>
                <a:lnTo>
                  <a:pt x="910431" y="588963"/>
                </a:lnTo>
                <a:lnTo>
                  <a:pt x="915458" y="589759"/>
                </a:lnTo>
                <a:lnTo>
                  <a:pt x="919956" y="590289"/>
                </a:lnTo>
                <a:lnTo>
                  <a:pt x="924190" y="591351"/>
                </a:lnTo>
                <a:lnTo>
                  <a:pt x="928423" y="592146"/>
                </a:lnTo>
                <a:lnTo>
                  <a:pt x="932392" y="593738"/>
                </a:lnTo>
                <a:lnTo>
                  <a:pt x="936096" y="595330"/>
                </a:lnTo>
                <a:lnTo>
                  <a:pt x="939271" y="597187"/>
                </a:lnTo>
                <a:lnTo>
                  <a:pt x="942446" y="599044"/>
                </a:lnTo>
                <a:lnTo>
                  <a:pt x="945621" y="601166"/>
                </a:lnTo>
                <a:lnTo>
                  <a:pt x="948267" y="603818"/>
                </a:lnTo>
                <a:lnTo>
                  <a:pt x="950913" y="606471"/>
                </a:lnTo>
                <a:lnTo>
                  <a:pt x="953294" y="609389"/>
                </a:lnTo>
                <a:lnTo>
                  <a:pt x="955411" y="612307"/>
                </a:lnTo>
                <a:lnTo>
                  <a:pt x="957792" y="615491"/>
                </a:lnTo>
                <a:lnTo>
                  <a:pt x="959644" y="618939"/>
                </a:lnTo>
                <a:lnTo>
                  <a:pt x="961231" y="622388"/>
                </a:lnTo>
                <a:lnTo>
                  <a:pt x="962554" y="626102"/>
                </a:lnTo>
                <a:lnTo>
                  <a:pt x="964142" y="629815"/>
                </a:lnTo>
                <a:lnTo>
                  <a:pt x="965465" y="633794"/>
                </a:lnTo>
                <a:lnTo>
                  <a:pt x="967581" y="642283"/>
                </a:lnTo>
                <a:lnTo>
                  <a:pt x="969169" y="651037"/>
                </a:lnTo>
                <a:lnTo>
                  <a:pt x="970492" y="660322"/>
                </a:lnTo>
                <a:lnTo>
                  <a:pt x="971021" y="670137"/>
                </a:lnTo>
                <a:lnTo>
                  <a:pt x="971550" y="680217"/>
                </a:lnTo>
                <a:lnTo>
                  <a:pt x="971550" y="690828"/>
                </a:lnTo>
                <a:lnTo>
                  <a:pt x="971550" y="700909"/>
                </a:lnTo>
                <a:lnTo>
                  <a:pt x="971021" y="710989"/>
                </a:lnTo>
                <a:lnTo>
                  <a:pt x="970492" y="721070"/>
                </a:lnTo>
                <a:lnTo>
                  <a:pt x="969169" y="730354"/>
                </a:lnTo>
                <a:lnTo>
                  <a:pt x="967581" y="738843"/>
                </a:lnTo>
                <a:lnTo>
                  <a:pt x="965465" y="747332"/>
                </a:lnTo>
                <a:lnTo>
                  <a:pt x="964142" y="751311"/>
                </a:lnTo>
                <a:lnTo>
                  <a:pt x="962554" y="755025"/>
                </a:lnTo>
                <a:lnTo>
                  <a:pt x="961231" y="759004"/>
                </a:lnTo>
                <a:lnTo>
                  <a:pt x="959644" y="762187"/>
                </a:lnTo>
                <a:lnTo>
                  <a:pt x="957792" y="765636"/>
                </a:lnTo>
                <a:lnTo>
                  <a:pt x="955411" y="769084"/>
                </a:lnTo>
                <a:lnTo>
                  <a:pt x="953294" y="772002"/>
                </a:lnTo>
                <a:lnTo>
                  <a:pt x="950913" y="774655"/>
                </a:lnTo>
                <a:lnTo>
                  <a:pt x="948267" y="777573"/>
                </a:lnTo>
                <a:lnTo>
                  <a:pt x="945621" y="779961"/>
                </a:lnTo>
                <a:lnTo>
                  <a:pt x="942446" y="782083"/>
                </a:lnTo>
                <a:lnTo>
                  <a:pt x="939271" y="783940"/>
                </a:lnTo>
                <a:lnTo>
                  <a:pt x="936096" y="786062"/>
                </a:lnTo>
                <a:lnTo>
                  <a:pt x="932392" y="787388"/>
                </a:lnTo>
                <a:lnTo>
                  <a:pt x="928423" y="788980"/>
                </a:lnTo>
                <a:lnTo>
                  <a:pt x="924190" y="790041"/>
                </a:lnTo>
                <a:lnTo>
                  <a:pt x="919956" y="790837"/>
                </a:lnTo>
                <a:lnTo>
                  <a:pt x="915458" y="791633"/>
                </a:lnTo>
                <a:lnTo>
                  <a:pt x="910431" y="792163"/>
                </a:lnTo>
                <a:lnTo>
                  <a:pt x="905404" y="792163"/>
                </a:lnTo>
                <a:lnTo>
                  <a:pt x="596636" y="792163"/>
                </a:lnTo>
                <a:lnTo>
                  <a:pt x="591344" y="792163"/>
                </a:lnTo>
                <a:lnTo>
                  <a:pt x="586317" y="791633"/>
                </a:lnTo>
                <a:lnTo>
                  <a:pt x="582083" y="790837"/>
                </a:lnTo>
                <a:lnTo>
                  <a:pt x="577850" y="790041"/>
                </a:lnTo>
                <a:lnTo>
                  <a:pt x="573352" y="788980"/>
                </a:lnTo>
                <a:lnTo>
                  <a:pt x="569648" y="787388"/>
                </a:lnTo>
                <a:lnTo>
                  <a:pt x="565944" y="786062"/>
                </a:lnTo>
                <a:lnTo>
                  <a:pt x="562504" y="783940"/>
                </a:lnTo>
                <a:lnTo>
                  <a:pt x="559329" y="782083"/>
                </a:lnTo>
                <a:lnTo>
                  <a:pt x="556419" y="779961"/>
                </a:lnTo>
                <a:lnTo>
                  <a:pt x="553508" y="777573"/>
                </a:lnTo>
                <a:lnTo>
                  <a:pt x="551127" y="774655"/>
                </a:lnTo>
                <a:lnTo>
                  <a:pt x="548481" y="772002"/>
                </a:lnTo>
                <a:lnTo>
                  <a:pt x="546365" y="769084"/>
                </a:lnTo>
                <a:lnTo>
                  <a:pt x="544248" y="765636"/>
                </a:lnTo>
                <a:lnTo>
                  <a:pt x="542396" y="762187"/>
                </a:lnTo>
                <a:lnTo>
                  <a:pt x="540544" y="759004"/>
                </a:lnTo>
                <a:lnTo>
                  <a:pt x="538956" y="755025"/>
                </a:lnTo>
                <a:lnTo>
                  <a:pt x="537633" y="751311"/>
                </a:lnTo>
                <a:lnTo>
                  <a:pt x="536575" y="747332"/>
                </a:lnTo>
                <a:lnTo>
                  <a:pt x="534458" y="738843"/>
                </a:lnTo>
                <a:lnTo>
                  <a:pt x="532871" y="730354"/>
                </a:lnTo>
                <a:lnTo>
                  <a:pt x="531548" y="721070"/>
                </a:lnTo>
                <a:lnTo>
                  <a:pt x="530490" y="710989"/>
                </a:lnTo>
                <a:lnTo>
                  <a:pt x="530225" y="700909"/>
                </a:lnTo>
                <a:lnTo>
                  <a:pt x="530225" y="690828"/>
                </a:lnTo>
                <a:lnTo>
                  <a:pt x="530225" y="680217"/>
                </a:lnTo>
                <a:lnTo>
                  <a:pt x="530490" y="670137"/>
                </a:lnTo>
                <a:lnTo>
                  <a:pt x="531548" y="660322"/>
                </a:lnTo>
                <a:lnTo>
                  <a:pt x="532871" y="651037"/>
                </a:lnTo>
                <a:lnTo>
                  <a:pt x="534458" y="642283"/>
                </a:lnTo>
                <a:lnTo>
                  <a:pt x="536575" y="633794"/>
                </a:lnTo>
                <a:lnTo>
                  <a:pt x="537633" y="629815"/>
                </a:lnTo>
                <a:lnTo>
                  <a:pt x="538956" y="626102"/>
                </a:lnTo>
                <a:lnTo>
                  <a:pt x="540544" y="622388"/>
                </a:lnTo>
                <a:lnTo>
                  <a:pt x="542396" y="618939"/>
                </a:lnTo>
                <a:lnTo>
                  <a:pt x="544248" y="615491"/>
                </a:lnTo>
                <a:lnTo>
                  <a:pt x="546365" y="612307"/>
                </a:lnTo>
                <a:lnTo>
                  <a:pt x="548481" y="609389"/>
                </a:lnTo>
                <a:lnTo>
                  <a:pt x="551127" y="606471"/>
                </a:lnTo>
                <a:lnTo>
                  <a:pt x="553508" y="603818"/>
                </a:lnTo>
                <a:lnTo>
                  <a:pt x="556419" y="601166"/>
                </a:lnTo>
                <a:lnTo>
                  <a:pt x="559329" y="599044"/>
                </a:lnTo>
                <a:lnTo>
                  <a:pt x="562504" y="597187"/>
                </a:lnTo>
                <a:lnTo>
                  <a:pt x="565944" y="595330"/>
                </a:lnTo>
                <a:lnTo>
                  <a:pt x="569648" y="593738"/>
                </a:lnTo>
                <a:lnTo>
                  <a:pt x="573352" y="592146"/>
                </a:lnTo>
                <a:lnTo>
                  <a:pt x="577850" y="591351"/>
                </a:lnTo>
                <a:lnTo>
                  <a:pt x="582083" y="590289"/>
                </a:lnTo>
                <a:lnTo>
                  <a:pt x="586317" y="589759"/>
                </a:lnTo>
                <a:lnTo>
                  <a:pt x="591344" y="588963"/>
                </a:lnTo>
                <a:close/>
                <a:moveTo>
                  <a:pt x="573015" y="0"/>
                </a:moveTo>
                <a:lnTo>
                  <a:pt x="580426" y="0"/>
                </a:lnTo>
                <a:lnTo>
                  <a:pt x="588630" y="265"/>
                </a:lnTo>
                <a:lnTo>
                  <a:pt x="597365" y="1058"/>
                </a:lnTo>
                <a:lnTo>
                  <a:pt x="606628" y="1588"/>
                </a:lnTo>
                <a:lnTo>
                  <a:pt x="616421" y="2910"/>
                </a:lnTo>
                <a:lnTo>
                  <a:pt x="626743" y="4498"/>
                </a:lnTo>
                <a:lnTo>
                  <a:pt x="637595" y="6615"/>
                </a:lnTo>
                <a:lnTo>
                  <a:pt x="648446" y="8996"/>
                </a:lnTo>
                <a:lnTo>
                  <a:pt x="659563" y="12171"/>
                </a:lnTo>
                <a:lnTo>
                  <a:pt x="670679" y="15875"/>
                </a:lnTo>
                <a:lnTo>
                  <a:pt x="682060" y="20638"/>
                </a:lnTo>
                <a:lnTo>
                  <a:pt x="693176" y="25400"/>
                </a:lnTo>
                <a:lnTo>
                  <a:pt x="698734" y="28310"/>
                </a:lnTo>
                <a:lnTo>
                  <a:pt x="704027" y="31485"/>
                </a:lnTo>
                <a:lnTo>
                  <a:pt x="709586" y="34396"/>
                </a:lnTo>
                <a:lnTo>
                  <a:pt x="714879" y="38100"/>
                </a:lnTo>
                <a:lnTo>
                  <a:pt x="719908" y="41540"/>
                </a:lnTo>
                <a:lnTo>
                  <a:pt x="725201" y="45773"/>
                </a:lnTo>
                <a:lnTo>
                  <a:pt x="729965" y="49742"/>
                </a:lnTo>
                <a:lnTo>
                  <a:pt x="734994" y="53975"/>
                </a:lnTo>
                <a:lnTo>
                  <a:pt x="739758" y="58738"/>
                </a:lnTo>
                <a:lnTo>
                  <a:pt x="744258" y="63235"/>
                </a:lnTo>
                <a:lnTo>
                  <a:pt x="748757" y="68527"/>
                </a:lnTo>
                <a:lnTo>
                  <a:pt x="752992" y="73819"/>
                </a:lnTo>
                <a:lnTo>
                  <a:pt x="756962" y="79375"/>
                </a:lnTo>
                <a:lnTo>
                  <a:pt x="761197" y="85460"/>
                </a:lnTo>
                <a:lnTo>
                  <a:pt x="764902" y="91546"/>
                </a:lnTo>
                <a:lnTo>
                  <a:pt x="768343" y="98160"/>
                </a:lnTo>
                <a:lnTo>
                  <a:pt x="771519" y="104510"/>
                </a:lnTo>
                <a:lnTo>
                  <a:pt x="774695" y="111654"/>
                </a:lnTo>
                <a:lnTo>
                  <a:pt x="777606" y="119063"/>
                </a:lnTo>
                <a:lnTo>
                  <a:pt x="780253" y="126735"/>
                </a:lnTo>
                <a:lnTo>
                  <a:pt x="782370" y="134673"/>
                </a:lnTo>
                <a:lnTo>
                  <a:pt x="784752" y="143140"/>
                </a:lnTo>
                <a:lnTo>
                  <a:pt x="786340" y="151606"/>
                </a:lnTo>
                <a:lnTo>
                  <a:pt x="787664" y="160338"/>
                </a:lnTo>
                <a:lnTo>
                  <a:pt x="788987" y="169598"/>
                </a:lnTo>
                <a:lnTo>
                  <a:pt x="789516" y="179388"/>
                </a:lnTo>
                <a:lnTo>
                  <a:pt x="790310" y="189706"/>
                </a:lnTo>
                <a:lnTo>
                  <a:pt x="790575" y="199760"/>
                </a:lnTo>
                <a:lnTo>
                  <a:pt x="790310" y="209550"/>
                </a:lnTo>
                <a:lnTo>
                  <a:pt x="790046" y="218810"/>
                </a:lnTo>
                <a:lnTo>
                  <a:pt x="788987" y="237067"/>
                </a:lnTo>
                <a:lnTo>
                  <a:pt x="787134" y="254794"/>
                </a:lnTo>
                <a:lnTo>
                  <a:pt x="785017" y="271992"/>
                </a:lnTo>
                <a:lnTo>
                  <a:pt x="781841" y="288396"/>
                </a:lnTo>
                <a:lnTo>
                  <a:pt x="778400" y="304536"/>
                </a:lnTo>
                <a:lnTo>
                  <a:pt x="774430" y="320146"/>
                </a:lnTo>
                <a:lnTo>
                  <a:pt x="770195" y="334963"/>
                </a:lnTo>
                <a:lnTo>
                  <a:pt x="765167" y="349250"/>
                </a:lnTo>
                <a:lnTo>
                  <a:pt x="760138" y="363008"/>
                </a:lnTo>
                <a:lnTo>
                  <a:pt x="754580" y="376238"/>
                </a:lnTo>
                <a:lnTo>
                  <a:pt x="749022" y="389202"/>
                </a:lnTo>
                <a:lnTo>
                  <a:pt x="743199" y="401373"/>
                </a:lnTo>
                <a:lnTo>
                  <a:pt x="737111" y="413279"/>
                </a:lnTo>
                <a:lnTo>
                  <a:pt x="731024" y="424656"/>
                </a:lnTo>
                <a:lnTo>
                  <a:pt x="724672" y="435504"/>
                </a:lnTo>
                <a:lnTo>
                  <a:pt x="718584" y="445823"/>
                </a:lnTo>
                <a:lnTo>
                  <a:pt x="712497" y="455613"/>
                </a:lnTo>
                <a:lnTo>
                  <a:pt x="700057" y="474398"/>
                </a:lnTo>
                <a:lnTo>
                  <a:pt x="678354" y="506148"/>
                </a:lnTo>
                <a:lnTo>
                  <a:pt x="668826" y="519906"/>
                </a:lnTo>
                <a:lnTo>
                  <a:pt x="665121" y="525992"/>
                </a:lnTo>
                <a:lnTo>
                  <a:pt x="661680" y="532342"/>
                </a:lnTo>
                <a:lnTo>
                  <a:pt x="659033" y="537633"/>
                </a:lnTo>
                <a:lnTo>
                  <a:pt x="656651" y="542925"/>
                </a:lnTo>
                <a:lnTo>
                  <a:pt x="655063" y="547688"/>
                </a:lnTo>
                <a:lnTo>
                  <a:pt x="654004" y="552450"/>
                </a:lnTo>
                <a:lnTo>
                  <a:pt x="591013" y="552450"/>
                </a:lnTo>
                <a:lnTo>
                  <a:pt x="581749" y="552715"/>
                </a:lnTo>
                <a:lnTo>
                  <a:pt x="573280" y="553773"/>
                </a:lnTo>
                <a:lnTo>
                  <a:pt x="565339" y="554831"/>
                </a:lnTo>
                <a:lnTo>
                  <a:pt x="557929" y="556683"/>
                </a:lnTo>
                <a:lnTo>
                  <a:pt x="551047" y="559329"/>
                </a:lnTo>
                <a:lnTo>
                  <a:pt x="544430" y="561975"/>
                </a:lnTo>
                <a:lnTo>
                  <a:pt x="538607" y="565150"/>
                </a:lnTo>
                <a:lnTo>
                  <a:pt x="533049" y="568590"/>
                </a:lnTo>
                <a:lnTo>
                  <a:pt x="528021" y="572294"/>
                </a:lnTo>
                <a:lnTo>
                  <a:pt x="523521" y="576263"/>
                </a:lnTo>
                <a:lnTo>
                  <a:pt x="519286" y="580231"/>
                </a:lnTo>
                <a:lnTo>
                  <a:pt x="515581" y="584729"/>
                </a:lnTo>
                <a:lnTo>
                  <a:pt x="512140" y="588963"/>
                </a:lnTo>
                <a:lnTo>
                  <a:pt x="509229" y="593461"/>
                </a:lnTo>
                <a:lnTo>
                  <a:pt x="506318" y="597694"/>
                </a:lnTo>
                <a:lnTo>
                  <a:pt x="504200" y="601663"/>
                </a:lnTo>
                <a:lnTo>
                  <a:pt x="502083" y="606161"/>
                </a:lnTo>
                <a:lnTo>
                  <a:pt x="500230" y="610129"/>
                </a:lnTo>
                <a:lnTo>
                  <a:pt x="498377" y="614892"/>
                </a:lnTo>
                <a:lnTo>
                  <a:pt x="496789" y="619390"/>
                </a:lnTo>
                <a:lnTo>
                  <a:pt x="493878" y="629179"/>
                </a:lnTo>
                <a:lnTo>
                  <a:pt x="491496" y="639498"/>
                </a:lnTo>
                <a:lnTo>
                  <a:pt x="489908" y="650875"/>
                </a:lnTo>
                <a:lnTo>
                  <a:pt x="488584" y="663046"/>
                </a:lnTo>
                <a:lnTo>
                  <a:pt x="487790" y="676275"/>
                </a:lnTo>
                <a:lnTo>
                  <a:pt x="487790" y="690827"/>
                </a:lnTo>
                <a:lnTo>
                  <a:pt x="487790" y="705115"/>
                </a:lnTo>
                <a:lnTo>
                  <a:pt x="488584" y="718079"/>
                </a:lnTo>
                <a:lnTo>
                  <a:pt x="489908" y="730515"/>
                </a:lnTo>
                <a:lnTo>
                  <a:pt x="491496" y="741892"/>
                </a:lnTo>
                <a:lnTo>
                  <a:pt x="493878" y="752211"/>
                </a:lnTo>
                <a:lnTo>
                  <a:pt x="496789" y="762000"/>
                </a:lnTo>
                <a:lnTo>
                  <a:pt x="498377" y="766498"/>
                </a:lnTo>
                <a:lnTo>
                  <a:pt x="500230" y="770996"/>
                </a:lnTo>
                <a:lnTo>
                  <a:pt x="502083" y="775494"/>
                </a:lnTo>
                <a:lnTo>
                  <a:pt x="504200" y="779463"/>
                </a:lnTo>
                <a:lnTo>
                  <a:pt x="506053" y="783167"/>
                </a:lnTo>
                <a:lnTo>
                  <a:pt x="508170" y="786871"/>
                </a:lnTo>
                <a:lnTo>
                  <a:pt x="510817" y="790575"/>
                </a:lnTo>
                <a:lnTo>
                  <a:pt x="513464" y="794015"/>
                </a:lnTo>
                <a:lnTo>
                  <a:pt x="507112" y="795602"/>
                </a:lnTo>
                <a:lnTo>
                  <a:pt x="500759" y="797190"/>
                </a:lnTo>
                <a:lnTo>
                  <a:pt x="494937" y="799306"/>
                </a:lnTo>
                <a:lnTo>
                  <a:pt x="489379" y="801688"/>
                </a:lnTo>
                <a:lnTo>
                  <a:pt x="484350" y="804333"/>
                </a:lnTo>
                <a:lnTo>
                  <a:pt x="479321" y="806979"/>
                </a:lnTo>
                <a:lnTo>
                  <a:pt x="475086" y="810154"/>
                </a:lnTo>
                <a:lnTo>
                  <a:pt x="471116" y="813329"/>
                </a:lnTo>
                <a:lnTo>
                  <a:pt x="466881" y="816769"/>
                </a:lnTo>
                <a:lnTo>
                  <a:pt x="463441" y="820208"/>
                </a:lnTo>
                <a:lnTo>
                  <a:pt x="460529" y="823648"/>
                </a:lnTo>
                <a:lnTo>
                  <a:pt x="457353" y="827352"/>
                </a:lnTo>
                <a:lnTo>
                  <a:pt x="454442" y="831056"/>
                </a:lnTo>
                <a:lnTo>
                  <a:pt x="452060" y="834761"/>
                </a:lnTo>
                <a:lnTo>
                  <a:pt x="448090" y="841904"/>
                </a:lnTo>
                <a:lnTo>
                  <a:pt x="445972" y="846138"/>
                </a:lnTo>
                <a:lnTo>
                  <a:pt x="444120" y="850106"/>
                </a:lnTo>
                <a:lnTo>
                  <a:pt x="442267" y="854869"/>
                </a:lnTo>
                <a:lnTo>
                  <a:pt x="440679" y="859102"/>
                </a:lnTo>
                <a:lnTo>
                  <a:pt x="437767" y="869156"/>
                </a:lnTo>
                <a:lnTo>
                  <a:pt x="435650" y="879740"/>
                </a:lnTo>
                <a:lnTo>
                  <a:pt x="433797" y="890852"/>
                </a:lnTo>
                <a:lnTo>
                  <a:pt x="432474" y="903288"/>
                </a:lnTo>
                <a:lnTo>
                  <a:pt x="431945" y="916252"/>
                </a:lnTo>
                <a:lnTo>
                  <a:pt x="431680" y="930540"/>
                </a:lnTo>
                <a:lnTo>
                  <a:pt x="431945" y="945092"/>
                </a:lnTo>
                <a:lnTo>
                  <a:pt x="432474" y="958056"/>
                </a:lnTo>
                <a:lnTo>
                  <a:pt x="433797" y="970492"/>
                </a:lnTo>
                <a:lnTo>
                  <a:pt x="435650" y="981604"/>
                </a:lnTo>
                <a:lnTo>
                  <a:pt x="437767" y="992188"/>
                </a:lnTo>
                <a:lnTo>
                  <a:pt x="440679" y="1001977"/>
                </a:lnTo>
                <a:lnTo>
                  <a:pt x="442267" y="1006475"/>
                </a:lnTo>
                <a:lnTo>
                  <a:pt x="444120" y="1011238"/>
                </a:lnTo>
                <a:lnTo>
                  <a:pt x="445972" y="1015206"/>
                </a:lnTo>
                <a:lnTo>
                  <a:pt x="448090" y="1019440"/>
                </a:lnTo>
                <a:lnTo>
                  <a:pt x="449942" y="1023144"/>
                </a:lnTo>
                <a:lnTo>
                  <a:pt x="452324" y="1026848"/>
                </a:lnTo>
                <a:lnTo>
                  <a:pt x="454971" y="1030817"/>
                </a:lnTo>
                <a:lnTo>
                  <a:pt x="457618" y="1034521"/>
                </a:lnTo>
                <a:lnTo>
                  <a:pt x="460529" y="1038225"/>
                </a:lnTo>
                <a:lnTo>
                  <a:pt x="463970" y="1041665"/>
                </a:lnTo>
                <a:lnTo>
                  <a:pt x="467675" y="1045369"/>
                </a:lnTo>
                <a:lnTo>
                  <a:pt x="471645" y="1048809"/>
                </a:lnTo>
                <a:lnTo>
                  <a:pt x="475616" y="1051719"/>
                </a:lnTo>
                <a:lnTo>
                  <a:pt x="480380" y="1054894"/>
                </a:lnTo>
                <a:lnTo>
                  <a:pt x="485144" y="1057804"/>
                </a:lnTo>
                <a:lnTo>
                  <a:pt x="490437" y="1060186"/>
                </a:lnTo>
                <a:lnTo>
                  <a:pt x="496260" y="1062567"/>
                </a:lnTo>
                <a:lnTo>
                  <a:pt x="502347" y="1064419"/>
                </a:lnTo>
                <a:lnTo>
                  <a:pt x="508435" y="1066271"/>
                </a:lnTo>
                <a:lnTo>
                  <a:pt x="515316" y="1067594"/>
                </a:lnTo>
                <a:lnTo>
                  <a:pt x="511876" y="1071827"/>
                </a:lnTo>
                <a:lnTo>
                  <a:pt x="508435" y="1076590"/>
                </a:lnTo>
                <a:lnTo>
                  <a:pt x="505788" y="1080823"/>
                </a:lnTo>
                <a:lnTo>
                  <a:pt x="503141" y="1085586"/>
                </a:lnTo>
                <a:lnTo>
                  <a:pt x="501024" y="1089554"/>
                </a:lnTo>
                <a:lnTo>
                  <a:pt x="499171" y="1094052"/>
                </a:lnTo>
                <a:lnTo>
                  <a:pt x="497583" y="1098286"/>
                </a:lnTo>
                <a:lnTo>
                  <a:pt x="495731" y="1103048"/>
                </a:lnTo>
                <a:lnTo>
                  <a:pt x="493084" y="1112838"/>
                </a:lnTo>
                <a:lnTo>
                  <a:pt x="490967" y="1123156"/>
                </a:lnTo>
                <a:lnTo>
                  <a:pt x="489114" y="1134534"/>
                </a:lnTo>
                <a:lnTo>
                  <a:pt x="487790" y="1146704"/>
                </a:lnTo>
                <a:lnTo>
                  <a:pt x="487261" y="1159934"/>
                </a:lnTo>
                <a:lnTo>
                  <a:pt x="486732" y="1174221"/>
                </a:lnTo>
                <a:lnTo>
                  <a:pt x="487261" y="1188509"/>
                </a:lnTo>
                <a:lnTo>
                  <a:pt x="487790" y="1202002"/>
                </a:lnTo>
                <a:lnTo>
                  <a:pt x="489114" y="1214438"/>
                </a:lnTo>
                <a:lnTo>
                  <a:pt x="490967" y="1225550"/>
                </a:lnTo>
                <a:lnTo>
                  <a:pt x="493084" y="1236134"/>
                </a:lnTo>
                <a:lnTo>
                  <a:pt x="495731" y="1245659"/>
                </a:lnTo>
                <a:lnTo>
                  <a:pt x="497583" y="1250156"/>
                </a:lnTo>
                <a:lnTo>
                  <a:pt x="499171" y="1254654"/>
                </a:lnTo>
                <a:lnTo>
                  <a:pt x="501024" y="1258888"/>
                </a:lnTo>
                <a:lnTo>
                  <a:pt x="503141" y="1263121"/>
                </a:lnTo>
                <a:lnTo>
                  <a:pt x="505523" y="1267090"/>
                </a:lnTo>
                <a:lnTo>
                  <a:pt x="507641" y="1270794"/>
                </a:lnTo>
                <a:lnTo>
                  <a:pt x="510288" y="1274498"/>
                </a:lnTo>
                <a:lnTo>
                  <a:pt x="513199" y="1278467"/>
                </a:lnTo>
                <a:lnTo>
                  <a:pt x="516375" y="1282171"/>
                </a:lnTo>
                <a:lnTo>
                  <a:pt x="519816" y="1285875"/>
                </a:lnTo>
                <a:lnTo>
                  <a:pt x="523521" y="1289315"/>
                </a:lnTo>
                <a:lnTo>
                  <a:pt x="527756" y="1292754"/>
                </a:lnTo>
                <a:lnTo>
                  <a:pt x="531991" y="1296194"/>
                </a:lnTo>
                <a:lnTo>
                  <a:pt x="536755" y="1299369"/>
                </a:lnTo>
                <a:lnTo>
                  <a:pt x="542048" y="1302015"/>
                </a:lnTo>
                <a:lnTo>
                  <a:pt x="547606" y="1304661"/>
                </a:lnTo>
                <a:lnTo>
                  <a:pt x="553429" y="1307042"/>
                </a:lnTo>
                <a:lnTo>
                  <a:pt x="559781" y="1308894"/>
                </a:lnTo>
                <a:lnTo>
                  <a:pt x="566663" y="1310481"/>
                </a:lnTo>
                <a:lnTo>
                  <a:pt x="573809" y="1311804"/>
                </a:lnTo>
                <a:lnTo>
                  <a:pt x="568780" y="1317361"/>
                </a:lnTo>
                <a:lnTo>
                  <a:pt x="564016" y="1322917"/>
                </a:lnTo>
                <a:lnTo>
                  <a:pt x="560311" y="1328738"/>
                </a:lnTo>
                <a:lnTo>
                  <a:pt x="557135" y="1334294"/>
                </a:lnTo>
                <a:lnTo>
                  <a:pt x="555017" y="1338792"/>
                </a:lnTo>
                <a:lnTo>
                  <a:pt x="553164" y="1342761"/>
                </a:lnTo>
                <a:lnTo>
                  <a:pt x="551312" y="1347259"/>
                </a:lnTo>
                <a:lnTo>
                  <a:pt x="549724" y="1351756"/>
                </a:lnTo>
                <a:lnTo>
                  <a:pt x="547077" y="1361546"/>
                </a:lnTo>
                <a:lnTo>
                  <a:pt x="544430" y="1372129"/>
                </a:lnTo>
                <a:lnTo>
                  <a:pt x="543107" y="1383242"/>
                </a:lnTo>
                <a:lnTo>
                  <a:pt x="541784" y="1395677"/>
                </a:lnTo>
                <a:lnTo>
                  <a:pt x="540725" y="1408642"/>
                </a:lnTo>
                <a:lnTo>
                  <a:pt x="540725" y="1423459"/>
                </a:lnTo>
                <a:lnTo>
                  <a:pt x="540725" y="1437481"/>
                </a:lnTo>
                <a:lnTo>
                  <a:pt x="541784" y="1450711"/>
                </a:lnTo>
                <a:lnTo>
                  <a:pt x="543107" y="1463146"/>
                </a:lnTo>
                <a:lnTo>
                  <a:pt x="544430" y="1474259"/>
                </a:lnTo>
                <a:lnTo>
                  <a:pt x="547077" y="1484842"/>
                </a:lnTo>
                <a:lnTo>
                  <a:pt x="549724" y="1494367"/>
                </a:lnTo>
                <a:lnTo>
                  <a:pt x="551312" y="1499129"/>
                </a:lnTo>
                <a:lnTo>
                  <a:pt x="553164" y="1503627"/>
                </a:lnTo>
                <a:lnTo>
                  <a:pt x="555017" y="1507596"/>
                </a:lnTo>
                <a:lnTo>
                  <a:pt x="557135" y="1512094"/>
                </a:lnTo>
                <a:lnTo>
                  <a:pt x="559781" y="1516327"/>
                </a:lnTo>
                <a:lnTo>
                  <a:pt x="562428" y="1520825"/>
                </a:lnTo>
                <a:lnTo>
                  <a:pt x="321047" y="1520825"/>
                </a:lnTo>
                <a:lnTo>
                  <a:pt x="312842" y="1520825"/>
                </a:lnTo>
                <a:lnTo>
                  <a:pt x="304373" y="1520296"/>
                </a:lnTo>
                <a:lnTo>
                  <a:pt x="296433" y="1519767"/>
                </a:lnTo>
                <a:lnTo>
                  <a:pt x="288228" y="1519238"/>
                </a:lnTo>
                <a:lnTo>
                  <a:pt x="280288" y="1518179"/>
                </a:lnTo>
                <a:lnTo>
                  <a:pt x="272083" y="1517121"/>
                </a:lnTo>
                <a:lnTo>
                  <a:pt x="264407" y="1515798"/>
                </a:lnTo>
                <a:lnTo>
                  <a:pt x="256203" y="1514211"/>
                </a:lnTo>
                <a:lnTo>
                  <a:pt x="248527" y="1512623"/>
                </a:lnTo>
                <a:lnTo>
                  <a:pt x="240852" y="1510771"/>
                </a:lnTo>
                <a:lnTo>
                  <a:pt x="233441" y="1508654"/>
                </a:lnTo>
                <a:lnTo>
                  <a:pt x="225501" y="1506538"/>
                </a:lnTo>
                <a:lnTo>
                  <a:pt x="218090" y="1503892"/>
                </a:lnTo>
                <a:lnTo>
                  <a:pt x="210679" y="1501511"/>
                </a:lnTo>
                <a:lnTo>
                  <a:pt x="203268" y="1498600"/>
                </a:lnTo>
                <a:lnTo>
                  <a:pt x="196122" y="1495690"/>
                </a:lnTo>
                <a:lnTo>
                  <a:pt x="188976" y="1492515"/>
                </a:lnTo>
                <a:lnTo>
                  <a:pt x="181830" y="1489075"/>
                </a:lnTo>
                <a:lnTo>
                  <a:pt x="174948" y="1485636"/>
                </a:lnTo>
                <a:lnTo>
                  <a:pt x="168067" y="1482196"/>
                </a:lnTo>
                <a:lnTo>
                  <a:pt x="161450" y="1478227"/>
                </a:lnTo>
                <a:lnTo>
                  <a:pt x="154569" y="1474523"/>
                </a:lnTo>
                <a:lnTo>
                  <a:pt x="147952" y="1470290"/>
                </a:lnTo>
                <a:lnTo>
                  <a:pt x="141600" y="1466056"/>
                </a:lnTo>
                <a:lnTo>
                  <a:pt x="129160" y="1457061"/>
                </a:lnTo>
                <a:lnTo>
                  <a:pt x="116985" y="1447536"/>
                </a:lnTo>
                <a:lnTo>
                  <a:pt x="105075" y="1437481"/>
                </a:lnTo>
                <a:lnTo>
                  <a:pt x="93959" y="1426634"/>
                </a:lnTo>
                <a:lnTo>
                  <a:pt x="83372" y="1415521"/>
                </a:lnTo>
                <a:lnTo>
                  <a:pt x="73579" y="1404144"/>
                </a:lnTo>
                <a:lnTo>
                  <a:pt x="64051" y="1391973"/>
                </a:lnTo>
                <a:lnTo>
                  <a:pt x="55052" y="1379273"/>
                </a:lnTo>
                <a:lnTo>
                  <a:pt x="50552" y="1373188"/>
                </a:lnTo>
                <a:lnTo>
                  <a:pt x="46582" y="1366309"/>
                </a:lnTo>
                <a:lnTo>
                  <a:pt x="42612" y="1359694"/>
                </a:lnTo>
                <a:lnTo>
                  <a:pt x="38907" y="1352815"/>
                </a:lnTo>
                <a:lnTo>
                  <a:pt x="35466" y="1346200"/>
                </a:lnTo>
                <a:lnTo>
                  <a:pt x="31761" y="1339056"/>
                </a:lnTo>
                <a:lnTo>
                  <a:pt x="28585" y="1332177"/>
                </a:lnTo>
                <a:lnTo>
                  <a:pt x="25409" y="1325034"/>
                </a:lnTo>
                <a:lnTo>
                  <a:pt x="22497" y="1317625"/>
                </a:lnTo>
                <a:lnTo>
                  <a:pt x="19586" y="1310481"/>
                </a:lnTo>
                <a:lnTo>
                  <a:pt x="17204" y="1303073"/>
                </a:lnTo>
                <a:lnTo>
                  <a:pt x="14557" y="1295665"/>
                </a:lnTo>
                <a:lnTo>
                  <a:pt x="12440" y="1287727"/>
                </a:lnTo>
                <a:lnTo>
                  <a:pt x="10322" y="1280054"/>
                </a:lnTo>
                <a:lnTo>
                  <a:pt x="8470" y="1272646"/>
                </a:lnTo>
                <a:lnTo>
                  <a:pt x="6617" y="1264444"/>
                </a:lnTo>
                <a:lnTo>
                  <a:pt x="5294" y="1256771"/>
                </a:lnTo>
                <a:lnTo>
                  <a:pt x="3706" y="1248834"/>
                </a:lnTo>
                <a:lnTo>
                  <a:pt x="2912" y="1240896"/>
                </a:lnTo>
                <a:lnTo>
                  <a:pt x="1853" y="1232959"/>
                </a:lnTo>
                <a:lnTo>
                  <a:pt x="1059" y="1224756"/>
                </a:lnTo>
                <a:lnTo>
                  <a:pt x="529" y="1216554"/>
                </a:lnTo>
                <a:lnTo>
                  <a:pt x="265" y="1208352"/>
                </a:lnTo>
                <a:lnTo>
                  <a:pt x="0" y="1200150"/>
                </a:lnTo>
                <a:lnTo>
                  <a:pt x="0" y="857515"/>
                </a:lnTo>
                <a:lnTo>
                  <a:pt x="265" y="847196"/>
                </a:lnTo>
                <a:lnTo>
                  <a:pt x="1059" y="836348"/>
                </a:lnTo>
                <a:lnTo>
                  <a:pt x="1588" y="826029"/>
                </a:lnTo>
                <a:lnTo>
                  <a:pt x="2912" y="815711"/>
                </a:lnTo>
                <a:lnTo>
                  <a:pt x="4500" y="805656"/>
                </a:lnTo>
                <a:lnTo>
                  <a:pt x="6352" y="795602"/>
                </a:lnTo>
                <a:lnTo>
                  <a:pt x="8205" y="785813"/>
                </a:lnTo>
                <a:lnTo>
                  <a:pt x="10587" y="776023"/>
                </a:lnTo>
                <a:lnTo>
                  <a:pt x="13498" y="766498"/>
                </a:lnTo>
                <a:lnTo>
                  <a:pt x="16410" y="757238"/>
                </a:lnTo>
                <a:lnTo>
                  <a:pt x="19851" y="747713"/>
                </a:lnTo>
                <a:lnTo>
                  <a:pt x="23291" y="738717"/>
                </a:lnTo>
                <a:lnTo>
                  <a:pt x="27261" y="730250"/>
                </a:lnTo>
                <a:lnTo>
                  <a:pt x="31761" y="721519"/>
                </a:lnTo>
                <a:lnTo>
                  <a:pt x="35996" y="712788"/>
                </a:lnTo>
                <a:lnTo>
                  <a:pt x="41024" y="704850"/>
                </a:lnTo>
                <a:lnTo>
                  <a:pt x="46053" y="696648"/>
                </a:lnTo>
                <a:lnTo>
                  <a:pt x="51346" y="688711"/>
                </a:lnTo>
                <a:lnTo>
                  <a:pt x="56905" y="680773"/>
                </a:lnTo>
                <a:lnTo>
                  <a:pt x="62727" y="673365"/>
                </a:lnTo>
                <a:lnTo>
                  <a:pt x="68550" y="666221"/>
                </a:lnTo>
                <a:lnTo>
                  <a:pt x="75167" y="659077"/>
                </a:lnTo>
                <a:lnTo>
                  <a:pt x="81519" y="652198"/>
                </a:lnTo>
                <a:lnTo>
                  <a:pt x="88401" y="645848"/>
                </a:lnTo>
                <a:lnTo>
                  <a:pt x="95547" y="639498"/>
                </a:lnTo>
                <a:lnTo>
                  <a:pt x="102958" y="633413"/>
                </a:lnTo>
                <a:lnTo>
                  <a:pt x="110368" y="627592"/>
                </a:lnTo>
                <a:lnTo>
                  <a:pt x="118308" y="622036"/>
                </a:lnTo>
                <a:lnTo>
                  <a:pt x="126249" y="616744"/>
                </a:lnTo>
                <a:lnTo>
                  <a:pt x="134453" y="611452"/>
                </a:lnTo>
                <a:lnTo>
                  <a:pt x="143188" y="606690"/>
                </a:lnTo>
                <a:lnTo>
                  <a:pt x="151392" y="602192"/>
                </a:lnTo>
                <a:lnTo>
                  <a:pt x="168596" y="587904"/>
                </a:lnTo>
                <a:lnTo>
                  <a:pt x="189505" y="569913"/>
                </a:lnTo>
                <a:lnTo>
                  <a:pt x="214120" y="548481"/>
                </a:lnTo>
                <a:lnTo>
                  <a:pt x="241381" y="524140"/>
                </a:lnTo>
                <a:lnTo>
                  <a:pt x="270760" y="497152"/>
                </a:lnTo>
                <a:lnTo>
                  <a:pt x="301726" y="468048"/>
                </a:lnTo>
                <a:lnTo>
                  <a:pt x="317342" y="452967"/>
                </a:lnTo>
                <a:lnTo>
                  <a:pt x="333222" y="437356"/>
                </a:lnTo>
                <a:lnTo>
                  <a:pt x="349367" y="421217"/>
                </a:lnTo>
                <a:lnTo>
                  <a:pt x="365247" y="405077"/>
                </a:lnTo>
                <a:lnTo>
                  <a:pt x="381128" y="388408"/>
                </a:lnTo>
                <a:lnTo>
                  <a:pt x="396479" y="371740"/>
                </a:lnTo>
                <a:lnTo>
                  <a:pt x="412094" y="354542"/>
                </a:lnTo>
                <a:lnTo>
                  <a:pt x="426916" y="337608"/>
                </a:lnTo>
                <a:lnTo>
                  <a:pt x="441473" y="320411"/>
                </a:lnTo>
                <a:lnTo>
                  <a:pt x="455765" y="303477"/>
                </a:lnTo>
                <a:lnTo>
                  <a:pt x="469263" y="286015"/>
                </a:lnTo>
                <a:lnTo>
                  <a:pt x="482232" y="269081"/>
                </a:lnTo>
                <a:lnTo>
                  <a:pt x="494143" y="252148"/>
                </a:lnTo>
                <a:lnTo>
                  <a:pt x="505523" y="235215"/>
                </a:lnTo>
                <a:lnTo>
                  <a:pt x="515581" y="218810"/>
                </a:lnTo>
                <a:lnTo>
                  <a:pt x="520610" y="210344"/>
                </a:lnTo>
                <a:lnTo>
                  <a:pt x="525374" y="202406"/>
                </a:lnTo>
                <a:lnTo>
                  <a:pt x="529344" y="194204"/>
                </a:lnTo>
                <a:lnTo>
                  <a:pt x="533314" y="186267"/>
                </a:lnTo>
                <a:lnTo>
                  <a:pt x="537019" y="178329"/>
                </a:lnTo>
                <a:lnTo>
                  <a:pt x="540460" y="170656"/>
                </a:lnTo>
                <a:lnTo>
                  <a:pt x="543636" y="162983"/>
                </a:lnTo>
                <a:lnTo>
                  <a:pt x="546283" y="155575"/>
                </a:lnTo>
                <a:lnTo>
                  <a:pt x="548930" y="147902"/>
                </a:lnTo>
                <a:lnTo>
                  <a:pt x="551047" y="140494"/>
                </a:lnTo>
                <a:lnTo>
                  <a:pt x="551047" y="1058"/>
                </a:lnTo>
                <a:lnTo>
                  <a:pt x="553958" y="794"/>
                </a:lnTo>
                <a:lnTo>
                  <a:pt x="561369" y="265"/>
                </a:lnTo>
                <a:lnTo>
                  <a:pt x="573015" y="0"/>
                </a:lnTo>
                <a:close/>
              </a:path>
            </a:pathLst>
          </a:custGeom>
          <a:solidFill>
            <a:schemeClr val="bg1"/>
          </a:solid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Tree>
    <p:extLst>
      <p:ext uri="{BB962C8B-B14F-4D97-AF65-F5344CB8AC3E}">
        <p14:creationId xmlns="" xmlns:p14="http://schemas.microsoft.com/office/powerpoint/2010/main" val="3567620049"/>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1+#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60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1+#ppt_w/2"/>
                                          </p:val>
                                        </p:tav>
                                        <p:tav tm="100000">
                                          <p:val>
                                            <p:strVal val="#ppt_x"/>
                                          </p:val>
                                        </p:tav>
                                      </p:tavLst>
                                    </p:anim>
                                    <p:anim calcmode="lin" valueType="num">
                                      <p:cBhvr additive="base">
                                        <p:cTn id="12" dur="500" fill="hold"/>
                                        <p:tgtEl>
                                          <p:spTgt spid="54"/>
                                        </p:tgtEl>
                                        <p:attrNameLst>
                                          <p:attrName>ppt_y</p:attrName>
                                        </p:attrNameLst>
                                      </p:cBhvr>
                                      <p:tavLst>
                                        <p:tav tm="0">
                                          <p:val>
                                            <p:strVal val="#ppt_y"/>
                                          </p:val>
                                        </p:tav>
                                        <p:tav tm="100000">
                                          <p:val>
                                            <p:strVal val="#ppt_y"/>
                                          </p:val>
                                        </p:tav>
                                      </p:tavLst>
                                    </p:anim>
                                  </p:childTnLst>
                                </p:cTn>
                              </p:par>
                            </p:childTnLst>
                          </p:cTn>
                        </p:par>
                        <p:par>
                          <p:cTn id="13" fill="hold">
                            <p:stCondLst>
                              <p:cond delay="1100"/>
                            </p:stCondLst>
                            <p:childTnLst>
                              <p:par>
                                <p:cTn id="14" presetID="16" presetClass="entr" presetSubtype="21" fill="hold" nodeType="afterEffect">
                                  <p:stCondLst>
                                    <p:cond delay="0"/>
                                  </p:stCondLst>
                                  <p:childTnLst>
                                    <p:set>
                                      <p:cBhvr>
                                        <p:cTn id="15" dur="1" fill="hold">
                                          <p:stCondLst>
                                            <p:cond delay="0"/>
                                          </p:stCondLst>
                                        </p:cTn>
                                        <p:tgtEl>
                                          <p:spTgt spid="136"/>
                                        </p:tgtEl>
                                        <p:attrNameLst>
                                          <p:attrName>style.visibility</p:attrName>
                                        </p:attrNameLst>
                                      </p:cBhvr>
                                      <p:to>
                                        <p:strVal val="visible"/>
                                      </p:to>
                                    </p:set>
                                    <p:animEffect transition="in" filter="barn(inVertical)">
                                      <p:cBhvr>
                                        <p:cTn id="16" dur="500"/>
                                        <p:tgtEl>
                                          <p:spTgt spid="136"/>
                                        </p:tgtEl>
                                      </p:cBhvr>
                                    </p:animEffect>
                                  </p:childTnLst>
                                </p:cTn>
                              </p:par>
                            </p:childTnLst>
                          </p:cTn>
                        </p:par>
                        <p:par>
                          <p:cTn id="17" fill="hold">
                            <p:stCondLst>
                              <p:cond delay="1600"/>
                            </p:stCondLst>
                            <p:childTnLst>
                              <p:par>
                                <p:cTn id="18" presetID="22" presetClass="entr" presetSubtype="8" fill="hold" nodeType="afterEffect">
                                  <p:stCondLst>
                                    <p:cond delay="0"/>
                                  </p:stCondLst>
                                  <p:childTnLst>
                                    <p:set>
                                      <p:cBhvr>
                                        <p:cTn id="19" dur="1" fill="hold">
                                          <p:stCondLst>
                                            <p:cond delay="0"/>
                                          </p:stCondLst>
                                        </p:cTn>
                                        <p:tgtEl>
                                          <p:spTgt spid="84"/>
                                        </p:tgtEl>
                                        <p:attrNameLst>
                                          <p:attrName>style.visibility</p:attrName>
                                        </p:attrNameLst>
                                      </p:cBhvr>
                                      <p:to>
                                        <p:strVal val="visible"/>
                                      </p:to>
                                    </p:set>
                                    <p:animEffect transition="in" filter="wipe(left)">
                                      <p:cBhvr>
                                        <p:cTn id="20" dur="500"/>
                                        <p:tgtEl>
                                          <p:spTgt spid="84"/>
                                        </p:tgtEl>
                                      </p:cBhvr>
                                    </p:animEffect>
                                  </p:childTnLst>
                                </p:cTn>
                              </p:par>
                            </p:childTnLst>
                          </p:cTn>
                        </p:par>
                        <p:par>
                          <p:cTn id="21" fill="hold">
                            <p:stCondLst>
                              <p:cond delay="2100"/>
                            </p:stCondLst>
                            <p:childTnLst>
                              <p:par>
                                <p:cTn id="22" presetID="22" presetClass="entr" presetSubtype="8"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wipe(left)">
                                      <p:cBhvr>
                                        <p:cTn id="24" dur="500"/>
                                        <p:tgtEl>
                                          <p:spTgt spid="82"/>
                                        </p:tgtEl>
                                      </p:cBhvr>
                                    </p:animEffect>
                                  </p:childTnLst>
                                </p:cTn>
                              </p:par>
                            </p:childTnLst>
                          </p:cTn>
                        </p:par>
                        <p:par>
                          <p:cTn id="25" fill="hold">
                            <p:stCondLst>
                              <p:cond delay="2600"/>
                            </p:stCondLst>
                            <p:childTnLst>
                              <p:par>
                                <p:cTn id="26" presetID="2" presetClass="entr" presetSubtype="8"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0-#ppt_w/2"/>
                                          </p:val>
                                        </p:tav>
                                        <p:tav tm="100000">
                                          <p:val>
                                            <p:strVal val="#ppt_x"/>
                                          </p:val>
                                        </p:tav>
                                      </p:tavLst>
                                    </p:anim>
                                    <p:anim calcmode="lin" valueType="num">
                                      <p:cBhvr additive="base">
                                        <p:cTn id="29" dur="500" fill="hold"/>
                                        <p:tgtEl>
                                          <p:spTgt spid="14"/>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07"/>
                                        </p:tgtEl>
                                        <p:attrNameLst>
                                          <p:attrName>style.visibility</p:attrName>
                                        </p:attrNameLst>
                                      </p:cBhvr>
                                      <p:to>
                                        <p:strVal val="visible"/>
                                      </p:to>
                                    </p:set>
                                    <p:anim calcmode="lin" valueType="num">
                                      <p:cBhvr additive="base">
                                        <p:cTn id="32" dur="500" fill="hold"/>
                                        <p:tgtEl>
                                          <p:spTgt spid="107"/>
                                        </p:tgtEl>
                                        <p:attrNameLst>
                                          <p:attrName>ppt_x</p:attrName>
                                        </p:attrNameLst>
                                      </p:cBhvr>
                                      <p:tavLst>
                                        <p:tav tm="0">
                                          <p:val>
                                            <p:strVal val="0-#ppt_w/2"/>
                                          </p:val>
                                        </p:tav>
                                        <p:tav tm="100000">
                                          <p:val>
                                            <p:strVal val="#ppt_x"/>
                                          </p:val>
                                        </p:tav>
                                      </p:tavLst>
                                    </p:anim>
                                    <p:anim calcmode="lin" valueType="num">
                                      <p:cBhvr additive="base">
                                        <p:cTn id="33" dur="500" fill="hold"/>
                                        <p:tgtEl>
                                          <p:spTgt spid="107"/>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4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75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0-#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95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0-#ppt_w/2"/>
                                          </p:val>
                                        </p:tav>
                                        <p:tav tm="100000">
                                          <p:val>
                                            <p:strVal val="#ppt_x"/>
                                          </p:val>
                                        </p:tav>
                                      </p:tavLst>
                                    </p:anim>
                                    <p:anim calcmode="lin" valueType="num">
                                      <p:cBhvr additive="base">
                                        <p:cTn id="45" dur="500" fill="hold"/>
                                        <p:tgtEl>
                                          <p:spTgt spid="6"/>
                                        </p:tgtEl>
                                        <p:attrNameLst>
                                          <p:attrName>ppt_y</p:attrName>
                                        </p:attrNameLst>
                                      </p:cBhvr>
                                      <p:tavLst>
                                        <p:tav tm="0">
                                          <p:val>
                                            <p:strVal val="#ppt_y"/>
                                          </p:val>
                                        </p:tav>
                                        <p:tav tm="100000">
                                          <p:val>
                                            <p:strVal val="#ppt_y"/>
                                          </p:val>
                                        </p:tav>
                                      </p:tavLst>
                                    </p:anim>
                                  </p:childTnLst>
                                </p:cTn>
                              </p:par>
                              <p:par>
                                <p:cTn id="46" presetID="42" presetClass="entr" presetSubtype="0" fill="hold" nodeType="withEffect">
                                  <p:stCondLst>
                                    <p:cond delay="950"/>
                                  </p:stCondLst>
                                  <p:childTnLst>
                                    <p:set>
                                      <p:cBhvr>
                                        <p:cTn id="47" dur="1" fill="hold">
                                          <p:stCondLst>
                                            <p:cond delay="0"/>
                                          </p:stCondLst>
                                        </p:cTn>
                                        <p:tgtEl>
                                          <p:spTgt spid="86"/>
                                        </p:tgtEl>
                                        <p:attrNameLst>
                                          <p:attrName>style.visibility</p:attrName>
                                        </p:attrNameLst>
                                      </p:cBhvr>
                                      <p:to>
                                        <p:strVal val="visible"/>
                                      </p:to>
                                    </p:set>
                                    <p:animEffect transition="in" filter="fade">
                                      <p:cBhvr>
                                        <p:cTn id="48" dur="500"/>
                                        <p:tgtEl>
                                          <p:spTgt spid="86"/>
                                        </p:tgtEl>
                                      </p:cBhvr>
                                    </p:animEffect>
                                    <p:anim calcmode="lin" valueType="num">
                                      <p:cBhvr>
                                        <p:cTn id="49" dur="500" fill="hold"/>
                                        <p:tgtEl>
                                          <p:spTgt spid="86"/>
                                        </p:tgtEl>
                                        <p:attrNameLst>
                                          <p:attrName>ppt_x</p:attrName>
                                        </p:attrNameLst>
                                      </p:cBhvr>
                                      <p:tavLst>
                                        <p:tav tm="0">
                                          <p:val>
                                            <p:strVal val="#ppt_x"/>
                                          </p:val>
                                        </p:tav>
                                        <p:tav tm="100000">
                                          <p:val>
                                            <p:strVal val="#ppt_x"/>
                                          </p:val>
                                        </p:tav>
                                      </p:tavLst>
                                    </p:anim>
                                    <p:anim calcmode="lin" valueType="num">
                                      <p:cBhvr>
                                        <p:cTn id="50" dur="500" fill="hold"/>
                                        <p:tgtEl>
                                          <p:spTgt spid="86"/>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1450"/>
                                  </p:stCondLst>
                                  <p:childTnLst>
                                    <p:set>
                                      <p:cBhvr>
                                        <p:cTn id="52" dur="1" fill="hold">
                                          <p:stCondLst>
                                            <p:cond delay="0"/>
                                          </p:stCondLst>
                                        </p:cTn>
                                        <p:tgtEl>
                                          <p:spTgt spid="88"/>
                                        </p:tgtEl>
                                        <p:attrNameLst>
                                          <p:attrName>style.visibility</p:attrName>
                                        </p:attrNameLst>
                                      </p:cBhvr>
                                      <p:to>
                                        <p:strVal val="visible"/>
                                      </p:to>
                                    </p:set>
                                    <p:animEffect transition="in" filter="fade">
                                      <p:cBhvr>
                                        <p:cTn id="53" dur="500"/>
                                        <p:tgtEl>
                                          <p:spTgt spid="88"/>
                                        </p:tgtEl>
                                      </p:cBhvr>
                                    </p:animEffect>
                                    <p:anim calcmode="lin" valueType="num">
                                      <p:cBhvr>
                                        <p:cTn id="54" dur="500" fill="hold"/>
                                        <p:tgtEl>
                                          <p:spTgt spid="88"/>
                                        </p:tgtEl>
                                        <p:attrNameLst>
                                          <p:attrName>ppt_x</p:attrName>
                                        </p:attrNameLst>
                                      </p:cBhvr>
                                      <p:tavLst>
                                        <p:tav tm="0">
                                          <p:val>
                                            <p:strVal val="#ppt_x"/>
                                          </p:val>
                                        </p:tav>
                                        <p:tav tm="100000">
                                          <p:val>
                                            <p:strVal val="#ppt_x"/>
                                          </p:val>
                                        </p:tav>
                                      </p:tavLst>
                                    </p:anim>
                                    <p:anim calcmode="lin" valueType="num">
                                      <p:cBhvr>
                                        <p:cTn id="55" dur="500" fill="hold"/>
                                        <p:tgtEl>
                                          <p:spTgt spid="8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1950"/>
                                  </p:stCondLst>
                                  <p:childTnLst>
                                    <p:set>
                                      <p:cBhvr>
                                        <p:cTn id="57" dur="1" fill="hold">
                                          <p:stCondLst>
                                            <p:cond delay="0"/>
                                          </p:stCondLst>
                                        </p:cTn>
                                        <p:tgtEl>
                                          <p:spTgt spid="89"/>
                                        </p:tgtEl>
                                        <p:attrNameLst>
                                          <p:attrName>style.visibility</p:attrName>
                                        </p:attrNameLst>
                                      </p:cBhvr>
                                      <p:to>
                                        <p:strVal val="visible"/>
                                      </p:to>
                                    </p:set>
                                    <p:animEffect transition="in" filter="fade">
                                      <p:cBhvr>
                                        <p:cTn id="58" dur="500"/>
                                        <p:tgtEl>
                                          <p:spTgt spid="89"/>
                                        </p:tgtEl>
                                      </p:cBhvr>
                                    </p:animEffect>
                                    <p:anim calcmode="lin" valueType="num">
                                      <p:cBhvr>
                                        <p:cTn id="59" dur="500" fill="hold"/>
                                        <p:tgtEl>
                                          <p:spTgt spid="89"/>
                                        </p:tgtEl>
                                        <p:attrNameLst>
                                          <p:attrName>ppt_x</p:attrName>
                                        </p:attrNameLst>
                                      </p:cBhvr>
                                      <p:tavLst>
                                        <p:tav tm="0">
                                          <p:val>
                                            <p:strVal val="#ppt_x"/>
                                          </p:val>
                                        </p:tav>
                                        <p:tav tm="100000">
                                          <p:val>
                                            <p:strVal val="#ppt_x"/>
                                          </p:val>
                                        </p:tav>
                                      </p:tavLst>
                                    </p:anim>
                                    <p:anim calcmode="lin" valueType="num">
                                      <p:cBhvr>
                                        <p:cTn id="60" dur="500" fill="hold"/>
                                        <p:tgtEl>
                                          <p:spTgt spid="89"/>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2550"/>
                                  </p:stCondLst>
                                  <p:childTnLst>
                                    <p:set>
                                      <p:cBhvr>
                                        <p:cTn id="62" dur="1" fill="hold">
                                          <p:stCondLst>
                                            <p:cond delay="0"/>
                                          </p:stCondLst>
                                        </p:cTn>
                                        <p:tgtEl>
                                          <p:spTgt spid="90"/>
                                        </p:tgtEl>
                                        <p:attrNameLst>
                                          <p:attrName>style.visibility</p:attrName>
                                        </p:attrNameLst>
                                      </p:cBhvr>
                                      <p:to>
                                        <p:strVal val="visible"/>
                                      </p:to>
                                    </p:set>
                                    <p:animEffect transition="in" filter="fade">
                                      <p:cBhvr>
                                        <p:cTn id="63" dur="500"/>
                                        <p:tgtEl>
                                          <p:spTgt spid="90"/>
                                        </p:tgtEl>
                                      </p:cBhvr>
                                    </p:animEffect>
                                    <p:anim calcmode="lin" valueType="num">
                                      <p:cBhvr>
                                        <p:cTn id="64" dur="500" fill="hold"/>
                                        <p:tgtEl>
                                          <p:spTgt spid="90"/>
                                        </p:tgtEl>
                                        <p:attrNameLst>
                                          <p:attrName>ppt_x</p:attrName>
                                        </p:attrNameLst>
                                      </p:cBhvr>
                                      <p:tavLst>
                                        <p:tav tm="0">
                                          <p:val>
                                            <p:strVal val="#ppt_x"/>
                                          </p:val>
                                        </p:tav>
                                        <p:tav tm="100000">
                                          <p:val>
                                            <p:strVal val="#ppt_x"/>
                                          </p:val>
                                        </p:tav>
                                      </p:tavLst>
                                    </p:anim>
                                    <p:anim calcmode="lin" valueType="num">
                                      <p:cBhvr>
                                        <p:cTn id="65" dur="500" fill="hold"/>
                                        <p:tgtEl>
                                          <p:spTgt spid="90"/>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1950"/>
                                  </p:stCondLst>
                                  <p:childTnLst>
                                    <p:set>
                                      <p:cBhvr>
                                        <p:cTn id="67" dur="1" fill="hold">
                                          <p:stCondLst>
                                            <p:cond delay="0"/>
                                          </p:stCondLst>
                                        </p:cTn>
                                        <p:tgtEl>
                                          <p:spTgt spid="124"/>
                                        </p:tgtEl>
                                        <p:attrNameLst>
                                          <p:attrName>style.visibility</p:attrName>
                                        </p:attrNameLst>
                                      </p:cBhvr>
                                      <p:to>
                                        <p:strVal val="visible"/>
                                      </p:to>
                                    </p:set>
                                    <p:animEffect transition="in" filter="fade">
                                      <p:cBhvr>
                                        <p:cTn id="68" dur="500"/>
                                        <p:tgtEl>
                                          <p:spTgt spid="124"/>
                                        </p:tgtEl>
                                      </p:cBhvr>
                                    </p:animEffect>
                                    <p:anim calcmode="lin" valueType="num">
                                      <p:cBhvr>
                                        <p:cTn id="69" dur="500" fill="hold"/>
                                        <p:tgtEl>
                                          <p:spTgt spid="124"/>
                                        </p:tgtEl>
                                        <p:attrNameLst>
                                          <p:attrName>ppt_x</p:attrName>
                                        </p:attrNameLst>
                                      </p:cBhvr>
                                      <p:tavLst>
                                        <p:tav tm="0">
                                          <p:val>
                                            <p:strVal val="#ppt_x"/>
                                          </p:val>
                                        </p:tav>
                                        <p:tav tm="100000">
                                          <p:val>
                                            <p:strVal val="#ppt_x"/>
                                          </p:val>
                                        </p:tav>
                                      </p:tavLst>
                                    </p:anim>
                                    <p:anim calcmode="lin" valueType="num">
                                      <p:cBhvr>
                                        <p:cTn id="70" dur="500" fill="hold"/>
                                        <p:tgtEl>
                                          <p:spTgt spid="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7099194" y="277281"/>
            <a:ext cx="1505540"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414455"/>
                </a:solidFill>
                <a:latin typeface="楷体" pitchFamily="49" charset="-122"/>
                <a:ea typeface="楷体" pitchFamily="49" charset="-122"/>
              </a:rPr>
              <a:t>教学过程</a:t>
            </a:r>
            <a:endParaRPr lang="zh-CN" altLang="en-US" sz="2000" b="1" dirty="0">
              <a:solidFill>
                <a:srgbClr val="414455"/>
              </a:solidFill>
              <a:latin typeface="楷体" pitchFamily="49" charset="-122"/>
              <a:ea typeface="楷体" pitchFamily="49" charset="-122"/>
            </a:endParaRPr>
          </a:p>
        </p:txBody>
      </p:sp>
      <p:cxnSp>
        <p:nvCxnSpPr>
          <p:cNvPr id="3" name="直接连接符 2"/>
          <p:cNvCxnSpPr/>
          <p:nvPr/>
        </p:nvCxnSpPr>
        <p:spPr>
          <a:xfrm>
            <a:off x="0" y="663394"/>
            <a:ext cx="9145588"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432753" y="233171"/>
            <a:ext cx="294999" cy="355462"/>
            <a:chOff x="385763" y="223636"/>
            <a:chExt cx="400979" cy="483164"/>
          </a:xfrm>
        </p:grpSpPr>
        <p:sp>
          <p:nvSpPr>
            <p:cNvPr id="26"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27" name="MH_Other_9"/>
            <p:cNvSpPr/>
            <p:nvPr>
              <p:custDataLst>
                <p:tags r:id="rId1"/>
              </p:custDataLst>
            </p:nvPr>
          </p:nvSpPr>
          <p:spPr>
            <a:xfrm>
              <a:off x="455859" y="284494"/>
              <a:ext cx="273835" cy="273834"/>
            </a:xfrm>
            <a:prstGeom prst="ellipse">
              <a:avLst/>
            </a:prstGeom>
            <a:solidFill>
              <a:srgbClr val="03887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zh-CN" altLang="en-US" dirty="0">
                <a:solidFill>
                  <a:prstClr val="white"/>
                </a:solidFill>
                <a:latin typeface="Impact" panose="020B0806030902050204" pitchFamily="34" charset="0"/>
                <a:ea typeface="微软雅黑" panose="020B0503020204020204" pitchFamily="34" charset="-122"/>
              </a:endParaRPr>
            </a:p>
          </p:txBody>
        </p:sp>
      </p:grpSp>
      <p:grpSp>
        <p:nvGrpSpPr>
          <p:cNvPr id="143" name="组合 142"/>
          <p:cNvGrpSpPr/>
          <p:nvPr/>
        </p:nvGrpSpPr>
        <p:grpSpPr>
          <a:xfrm>
            <a:off x="550333" y="1540933"/>
            <a:ext cx="1913466" cy="2924447"/>
            <a:chOff x="752634" y="1779108"/>
            <a:chExt cx="2304256" cy="4167230"/>
          </a:xfrm>
        </p:grpSpPr>
        <p:sp>
          <p:nvSpPr>
            <p:cNvPr id="144" name="圆角矩形 38"/>
            <p:cNvSpPr/>
            <p:nvPr/>
          </p:nvSpPr>
          <p:spPr>
            <a:xfrm rot="572624">
              <a:off x="1297576" y="1779108"/>
              <a:ext cx="1274792" cy="1256404"/>
            </a:xfrm>
            <a:custGeom>
              <a:avLst/>
              <a:gdLst/>
              <a:ahLst/>
              <a:cxnLst/>
              <a:rect l="l" t="t" r="r" b="b"/>
              <a:pathLst>
                <a:path w="1554798" h="1532371">
                  <a:moveTo>
                    <a:pt x="260464" y="73817"/>
                  </a:moveTo>
                  <a:cubicBezTo>
                    <a:pt x="306072" y="28209"/>
                    <a:pt x="369078" y="0"/>
                    <a:pt x="438674" y="0"/>
                  </a:cubicBezTo>
                  <a:lnTo>
                    <a:pt x="1302770" y="0"/>
                  </a:lnTo>
                  <a:cubicBezTo>
                    <a:pt x="1441961" y="0"/>
                    <a:pt x="1554798" y="112837"/>
                    <a:pt x="1554798" y="252028"/>
                  </a:cubicBezTo>
                  <a:lnTo>
                    <a:pt x="1554798" y="252029"/>
                  </a:lnTo>
                  <a:lnTo>
                    <a:pt x="1554798" y="1116125"/>
                  </a:lnTo>
                  <a:cubicBezTo>
                    <a:pt x="1554798" y="1255316"/>
                    <a:pt x="1441961" y="1368153"/>
                    <a:pt x="1302770" y="1368153"/>
                  </a:cubicBezTo>
                  <a:cubicBezTo>
                    <a:pt x="1163579" y="1368153"/>
                    <a:pt x="1050742" y="1255316"/>
                    <a:pt x="1050742" y="1116125"/>
                  </a:cubicBezTo>
                  <a:lnTo>
                    <a:pt x="1050742" y="860250"/>
                  </a:lnTo>
                  <a:cubicBezTo>
                    <a:pt x="1050311" y="861013"/>
                    <a:pt x="1049708" y="861600"/>
                    <a:pt x="1049101" y="862186"/>
                  </a:cubicBezTo>
                  <a:lnTo>
                    <a:pt x="426920" y="1461813"/>
                  </a:lnTo>
                  <a:cubicBezTo>
                    <a:pt x="326697" y="1558402"/>
                    <a:pt x="167149" y="1555457"/>
                    <a:pt x="70559" y="1455234"/>
                  </a:cubicBezTo>
                  <a:cubicBezTo>
                    <a:pt x="-26031" y="1355012"/>
                    <a:pt x="-23086" y="1195463"/>
                    <a:pt x="77137" y="1098874"/>
                  </a:cubicBezTo>
                  <a:lnTo>
                    <a:pt x="694328" y="504056"/>
                  </a:lnTo>
                  <a:lnTo>
                    <a:pt x="438674" y="504056"/>
                  </a:lnTo>
                  <a:cubicBezTo>
                    <a:pt x="299483" y="504056"/>
                    <a:pt x="186646" y="391219"/>
                    <a:pt x="186646" y="252028"/>
                  </a:cubicBezTo>
                  <a:cubicBezTo>
                    <a:pt x="186646" y="182432"/>
                    <a:pt x="214855" y="119426"/>
                    <a:pt x="260464" y="73817"/>
                  </a:cubicBezTo>
                  <a:close/>
                </a:path>
              </a:pathLst>
            </a:custGeom>
            <a:solidFill>
              <a:srgbClr val="E4544C"/>
            </a:solidFill>
            <a:ln w="1905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圆角矩形 144"/>
            <p:cNvSpPr/>
            <p:nvPr/>
          </p:nvSpPr>
          <p:spPr>
            <a:xfrm>
              <a:off x="752634" y="3115798"/>
              <a:ext cx="2304256" cy="2830540"/>
            </a:xfrm>
            <a:prstGeom prst="roundRect">
              <a:avLst>
                <a:gd name="adj" fmla="val 6909"/>
              </a:avLst>
            </a:prstGeom>
            <a:solidFill>
              <a:srgbClr val="EFEFEF"/>
            </a:solidFill>
            <a:ln w="1905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6" name="组合 145"/>
            <p:cNvGrpSpPr/>
            <p:nvPr/>
          </p:nvGrpSpPr>
          <p:grpSpPr>
            <a:xfrm rot="16200000">
              <a:off x="2087525" y="3024024"/>
              <a:ext cx="441397" cy="58863"/>
              <a:chOff x="2975753" y="1851670"/>
              <a:chExt cx="539968" cy="72008"/>
            </a:xfrm>
          </p:grpSpPr>
          <p:sp>
            <p:nvSpPr>
              <p:cNvPr id="154" name="椭圆 153"/>
              <p:cNvSpPr/>
              <p:nvPr/>
            </p:nvSpPr>
            <p:spPr>
              <a:xfrm>
                <a:off x="2975753" y="1851670"/>
                <a:ext cx="72008" cy="7200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p:cNvSpPr/>
              <p:nvPr/>
            </p:nvSpPr>
            <p:spPr>
              <a:xfrm>
                <a:off x="3443713" y="1851670"/>
                <a:ext cx="72008" cy="7200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圆角矩形 155"/>
              <p:cNvSpPr/>
              <p:nvPr/>
            </p:nvSpPr>
            <p:spPr>
              <a:xfrm>
                <a:off x="3011757" y="1864814"/>
                <a:ext cx="467960" cy="45719"/>
              </a:xfrm>
              <a:prstGeom prst="roundRect">
                <a:avLst>
                  <a:gd name="adj" fmla="val 50000"/>
                </a:avLst>
              </a:prstGeom>
              <a:gradFill>
                <a:gsLst>
                  <a:gs pos="0">
                    <a:schemeClr val="bg1">
                      <a:lumMod val="75000"/>
                    </a:schemeClr>
                  </a:gs>
                  <a:gs pos="50000">
                    <a:schemeClr val="bg1">
                      <a:lumMod val="95000"/>
                    </a:schemeClr>
                  </a:gs>
                  <a:gs pos="10000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7" name="组合 146"/>
            <p:cNvGrpSpPr/>
            <p:nvPr/>
          </p:nvGrpSpPr>
          <p:grpSpPr>
            <a:xfrm rot="16200000">
              <a:off x="1203997" y="3024024"/>
              <a:ext cx="441397" cy="58863"/>
              <a:chOff x="2975753" y="1851670"/>
              <a:chExt cx="539968" cy="72008"/>
            </a:xfrm>
          </p:grpSpPr>
          <p:sp>
            <p:nvSpPr>
              <p:cNvPr id="151" name="椭圆 150"/>
              <p:cNvSpPr/>
              <p:nvPr/>
            </p:nvSpPr>
            <p:spPr>
              <a:xfrm>
                <a:off x="2975753" y="1851670"/>
                <a:ext cx="72008" cy="7200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椭圆 151"/>
              <p:cNvSpPr/>
              <p:nvPr/>
            </p:nvSpPr>
            <p:spPr>
              <a:xfrm>
                <a:off x="3443713" y="1851670"/>
                <a:ext cx="72008" cy="7200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圆角矩形 152"/>
              <p:cNvSpPr/>
              <p:nvPr/>
            </p:nvSpPr>
            <p:spPr>
              <a:xfrm>
                <a:off x="3011757" y="1864814"/>
                <a:ext cx="467960" cy="45719"/>
              </a:xfrm>
              <a:prstGeom prst="roundRect">
                <a:avLst>
                  <a:gd name="adj" fmla="val 50000"/>
                </a:avLst>
              </a:prstGeom>
              <a:gradFill>
                <a:gsLst>
                  <a:gs pos="0">
                    <a:schemeClr val="bg1">
                      <a:lumMod val="75000"/>
                    </a:schemeClr>
                  </a:gs>
                  <a:gs pos="50000">
                    <a:schemeClr val="bg1">
                      <a:lumMod val="95000"/>
                    </a:schemeClr>
                  </a:gs>
                  <a:gs pos="10000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8" name="TextBox 147"/>
            <p:cNvSpPr txBox="1"/>
            <p:nvPr/>
          </p:nvSpPr>
          <p:spPr>
            <a:xfrm>
              <a:off x="1855121" y="1906493"/>
              <a:ext cx="802291" cy="633920"/>
            </a:xfrm>
            <a:prstGeom prst="rect">
              <a:avLst/>
            </a:prstGeom>
            <a:noFill/>
          </p:spPr>
          <p:txBody>
            <a:bodyPr wrap="square" rtlCol="0">
              <a:spAutoFit/>
            </a:bodyPr>
            <a:lstStyle/>
            <a:p>
              <a:pPr algn="ctr"/>
              <a:r>
                <a:rPr lang="en-US" altLang="zh-CN" sz="2400" b="1" dirty="0">
                  <a:solidFill>
                    <a:schemeClr val="bg1"/>
                  </a:solidFill>
                  <a:effectLst>
                    <a:innerShdw blurRad="63500" dist="50800" dir="18900000">
                      <a:prstClr val="black">
                        <a:alpha val="50000"/>
                      </a:prstClr>
                    </a:innerShdw>
                  </a:effectLst>
                  <a:latin typeface="Arial" panose="020B0604020202020204" pitchFamily="34" charset="0"/>
                  <a:cs typeface="Arial" panose="020B0604020202020204" pitchFamily="34" charset="0"/>
                </a:rPr>
                <a:t>01</a:t>
              </a:r>
              <a:endParaRPr lang="zh-CN" altLang="en-US" sz="2400" b="1" dirty="0">
                <a:solidFill>
                  <a:schemeClr val="bg1"/>
                </a:solidFill>
                <a:effectLst>
                  <a:innerShdw blurRad="63500" dist="50800" dir="18900000">
                    <a:prstClr val="black">
                      <a:alpha val="50000"/>
                    </a:prstClr>
                  </a:innerShdw>
                </a:effectLst>
                <a:latin typeface="Arial" panose="020B0604020202020204" pitchFamily="34" charset="0"/>
                <a:cs typeface="Arial" panose="020B0604020202020204" pitchFamily="34" charset="0"/>
              </a:endParaRPr>
            </a:p>
          </p:txBody>
        </p:sp>
        <p:sp>
          <p:nvSpPr>
            <p:cNvPr id="150" name="Rectangle 42"/>
            <p:cNvSpPr/>
            <p:nvPr/>
          </p:nvSpPr>
          <p:spPr>
            <a:xfrm flipH="1">
              <a:off x="976679" y="3781847"/>
              <a:ext cx="1960187" cy="1741156"/>
            </a:xfrm>
            <a:prstGeom prst="rect">
              <a:avLst/>
            </a:prstGeom>
            <a:noFill/>
            <a:ln w="12700" cap="flat" cmpd="sng" algn="ctr">
              <a:noFill/>
              <a:prstDash val="solid"/>
            </a:ln>
            <a:effectLst/>
          </p:spPr>
          <p:txBody>
            <a:bodyPr lIns="91440" tIns="0" rIns="91440" bIns="0" rtlCol="0" anchor="t"/>
            <a:lstStyle/>
            <a:p>
              <a:pPr algn="just">
                <a:lnSpc>
                  <a:spcPct val="150000"/>
                </a:lnSpc>
              </a:pPr>
              <a:r>
                <a:rPr lang="zh-CN" altLang="en-US" sz="1600" dirty="0" smtClean="0">
                  <a:latin typeface="楷体" pitchFamily="49" charset="-122"/>
                  <a:ea typeface="楷体" pitchFamily="49" charset="-122"/>
                </a:rPr>
                <a:t>中美不同的撤侨态度，说明了什么？</a:t>
              </a:r>
              <a:endParaRPr lang="zh-CN" altLang="en-US" sz="1600" dirty="0">
                <a:latin typeface="楷体" pitchFamily="49" charset="-122"/>
                <a:ea typeface="楷体" pitchFamily="49" charset="-122"/>
              </a:endParaRPr>
            </a:p>
          </p:txBody>
        </p:sp>
      </p:grpSp>
      <p:grpSp>
        <p:nvGrpSpPr>
          <p:cNvPr id="157" name="组合 156"/>
          <p:cNvGrpSpPr/>
          <p:nvPr/>
        </p:nvGrpSpPr>
        <p:grpSpPr>
          <a:xfrm>
            <a:off x="2895600" y="1524000"/>
            <a:ext cx="2065867" cy="2912534"/>
            <a:chOff x="752634" y="1779108"/>
            <a:chExt cx="2304256" cy="4167230"/>
          </a:xfrm>
        </p:grpSpPr>
        <p:sp>
          <p:nvSpPr>
            <p:cNvPr id="158" name="圆角矩形 38"/>
            <p:cNvSpPr/>
            <p:nvPr/>
          </p:nvSpPr>
          <p:spPr>
            <a:xfrm rot="572624">
              <a:off x="1297576" y="1779108"/>
              <a:ext cx="1274792" cy="1256404"/>
            </a:xfrm>
            <a:custGeom>
              <a:avLst/>
              <a:gdLst/>
              <a:ahLst/>
              <a:cxnLst/>
              <a:rect l="l" t="t" r="r" b="b"/>
              <a:pathLst>
                <a:path w="1554798" h="1532371">
                  <a:moveTo>
                    <a:pt x="260464" y="73817"/>
                  </a:moveTo>
                  <a:cubicBezTo>
                    <a:pt x="306072" y="28209"/>
                    <a:pt x="369078" y="0"/>
                    <a:pt x="438674" y="0"/>
                  </a:cubicBezTo>
                  <a:lnTo>
                    <a:pt x="1302770" y="0"/>
                  </a:lnTo>
                  <a:cubicBezTo>
                    <a:pt x="1441961" y="0"/>
                    <a:pt x="1554798" y="112837"/>
                    <a:pt x="1554798" y="252028"/>
                  </a:cubicBezTo>
                  <a:lnTo>
                    <a:pt x="1554798" y="252029"/>
                  </a:lnTo>
                  <a:lnTo>
                    <a:pt x="1554798" y="1116125"/>
                  </a:lnTo>
                  <a:cubicBezTo>
                    <a:pt x="1554798" y="1255316"/>
                    <a:pt x="1441961" y="1368153"/>
                    <a:pt x="1302770" y="1368153"/>
                  </a:cubicBezTo>
                  <a:cubicBezTo>
                    <a:pt x="1163579" y="1368153"/>
                    <a:pt x="1050742" y="1255316"/>
                    <a:pt x="1050742" y="1116125"/>
                  </a:cubicBezTo>
                  <a:lnTo>
                    <a:pt x="1050742" y="860250"/>
                  </a:lnTo>
                  <a:cubicBezTo>
                    <a:pt x="1050311" y="861013"/>
                    <a:pt x="1049708" y="861600"/>
                    <a:pt x="1049101" y="862186"/>
                  </a:cubicBezTo>
                  <a:lnTo>
                    <a:pt x="426920" y="1461813"/>
                  </a:lnTo>
                  <a:cubicBezTo>
                    <a:pt x="326697" y="1558402"/>
                    <a:pt x="167149" y="1555457"/>
                    <a:pt x="70559" y="1455234"/>
                  </a:cubicBezTo>
                  <a:cubicBezTo>
                    <a:pt x="-26031" y="1355012"/>
                    <a:pt x="-23086" y="1195463"/>
                    <a:pt x="77137" y="1098874"/>
                  </a:cubicBezTo>
                  <a:lnTo>
                    <a:pt x="694328" y="504056"/>
                  </a:lnTo>
                  <a:lnTo>
                    <a:pt x="438674" y="504056"/>
                  </a:lnTo>
                  <a:cubicBezTo>
                    <a:pt x="299483" y="504056"/>
                    <a:pt x="186646" y="391219"/>
                    <a:pt x="186646" y="252028"/>
                  </a:cubicBezTo>
                  <a:cubicBezTo>
                    <a:pt x="186646" y="182432"/>
                    <a:pt x="214855" y="119426"/>
                    <a:pt x="260464" y="73817"/>
                  </a:cubicBezTo>
                  <a:close/>
                </a:path>
              </a:pathLst>
            </a:custGeom>
            <a:solidFill>
              <a:srgbClr val="E56C37"/>
            </a:solidFill>
            <a:ln w="1905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圆角矩形 158"/>
            <p:cNvSpPr/>
            <p:nvPr/>
          </p:nvSpPr>
          <p:spPr>
            <a:xfrm>
              <a:off x="752634" y="3115798"/>
              <a:ext cx="2304256" cy="2830540"/>
            </a:xfrm>
            <a:prstGeom prst="roundRect">
              <a:avLst>
                <a:gd name="adj" fmla="val 6909"/>
              </a:avLst>
            </a:prstGeom>
            <a:solidFill>
              <a:srgbClr val="EFEFEF"/>
            </a:solidFill>
            <a:ln w="1905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0" name="组合 159"/>
            <p:cNvGrpSpPr/>
            <p:nvPr/>
          </p:nvGrpSpPr>
          <p:grpSpPr>
            <a:xfrm rot="16200000">
              <a:off x="2087525" y="3024024"/>
              <a:ext cx="441397" cy="58863"/>
              <a:chOff x="2975753" y="1851670"/>
              <a:chExt cx="539968" cy="72008"/>
            </a:xfrm>
          </p:grpSpPr>
          <p:sp>
            <p:nvSpPr>
              <p:cNvPr id="168" name="椭圆 167"/>
              <p:cNvSpPr/>
              <p:nvPr/>
            </p:nvSpPr>
            <p:spPr>
              <a:xfrm>
                <a:off x="2975753" y="1851670"/>
                <a:ext cx="72008" cy="7200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椭圆 168"/>
              <p:cNvSpPr/>
              <p:nvPr/>
            </p:nvSpPr>
            <p:spPr>
              <a:xfrm>
                <a:off x="3443713" y="1851670"/>
                <a:ext cx="72008" cy="7200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圆角矩形 169"/>
              <p:cNvSpPr/>
              <p:nvPr/>
            </p:nvSpPr>
            <p:spPr>
              <a:xfrm>
                <a:off x="3011757" y="1864814"/>
                <a:ext cx="467960" cy="45719"/>
              </a:xfrm>
              <a:prstGeom prst="roundRect">
                <a:avLst>
                  <a:gd name="adj" fmla="val 50000"/>
                </a:avLst>
              </a:prstGeom>
              <a:gradFill>
                <a:gsLst>
                  <a:gs pos="0">
                    <a:schemeClr val="bg1">
                      <a:lumMod val="75000"/>
                    </a:schemeClr>
                  </a:gs>
                  <a:gs pos="50000">
                    <a:schemeClr val="bg1">
                      <a:lumMod val="95000"/>
                    </a:schemeClr>
                  </a:gs>
                  <a:gs pos="10000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1" name="组合 160"/>
            <p:cNvGrpSpPr/>
            <p:nvPr/>
          </p:nvGrpSpPr>
          <p:grpSpPr>
            <a:xfrm rot="16200000">
              <a:off x="1203997" y="3024024"/>
              <a:ext cx="441397" cy="58863"/>
              <a:chOff x="2975753" y="1851670"/>
              <a:chExt cx="539968" cy="72008"/>
            </a:xfrm>
          </p:grpSpPr>
          <p:sp>
            <p:nvSpPr>
              <p:cNvPr id="165" name="椭圆 164"/>
              <p:cNvSpPr/>
              <p:nvPr/>
            </p:nvSpPr>
            <p:spPr>
              <a:xfrm>
                <a:off x="2975753" y="1851670"/>
                <a:ext cx="72008" cy="7200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椭圆 165"/>
              <p:cNvSpPr/>
              <p:nvPr/>
            </p:nvSpPr>
            <p:spPr>
              <a:xfrm>
                <a:off x="3443713" y="1851670"/>
                <a:ext cx="72008" cy="7200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圆角矩形 166"/>
              <p:cNvSpPr/>
              <p:nvPr/>
            </p:nvSpPr>
            <p:spPr>
              <a:xfrm>
                <a:off x="3011757" y="1864814"/>
                <a:ext cx="467960" cy="45719"/>
              </a:xfrm>
              <a:prstGeom prst="roundRect">
                <a:avLst>
                  <a:gd name="adj" fmla="val 50000"/>
                </a:avLst>
              </a:prstGeom>
              <a:gradFill>
                <a:gsLst>
                  <a:gs pos="0">
                    <a:schemeClr val="bg1">
                      <a:lumMod val="75000"/>
                    </a:schemeClr>
                  </a:gs>
                  <a:gs pos="50000">
                    <a:schemeClr val="bg1">
                      <a:lumMod val="95000"/>
                    </a:schemeClr>
                  </a:gs>
                  <a:gs pos="10000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2" name="TextBox 161"/>
            <p:cNvSpPr txBox="1"/>
            <p:nvPr/>
          </p:nvSpPr>
          <p:spPr>
            <a:xfrm>
              <a:off x="1855121" y="1906493"/>
              <a:ext cx="802291" cy="633920"/>
            </a:xfrm>
            <a:prstGeom prst="rect">
              <a:avLst/>
            </a:prstGeom>
            <a:noFill/>
          </p:spPr>
          <p:txBody>
            <a:bodyPr wrap="square" rtlCol="0">
              <a:spAutoFit/>
            </a:bodyPr>
            <a:lstStyle/>
            <a:p>
              <a:pPr algn="ctr"/>
              <a:r>
                <a:rPr lang="en-US" altLang="zh-CN" sz="2400" b="1" dirty="0">
                  <a:solidFill>
                    <a:schemeClr val="bg1"/>
                  </a:solidFill>
                  <a:effectLst>
                    <a:innerShdw blurRad="63500" dist="50800" dir="18900000">
                      <a:prstClr val="black">
                        <a:alpha val="50000"/>
                      </a:prstClr>
                    </a:innerShdw>
                  </a:effectLst>
                  <a:latin typeface="Arial" panose="020B0604020202020204" pitchFamily="34" charset="0"/>
                  <a:cs typeface="Arial" panose="020B0604020202020204" pitchFamily="34" charset="0"/>
                </a:rPr>
                <a:t>02</a:t>
              </a:r>
              <a:endParaRPr lang="zh-CN" altLang="en-US" sz="2400" b="1" dirty="0">
                <a:solidFill>
                  <a:schemeClr val="bg1"/>
                </a:solidFill>
                <a:effectLst>
                  <a:innerShdw blurRad="63500" dist="50800" dir="18900000">
                    <a:prstClr val="black">
                      <a:alpha val="50000"/>
                    </a:prstClr>
                  </a:innerShdw>
                </a:effectLst>
                <a:latin typeface="Arial" panose="020B0604020202020204" pitchFamily="34" charset="0"/>
                <a:cs typeface="Arial" panose="020B0604020202020204" pitchFamily="34" charset="0"/>
              </a:endParaRPr>
            </a:p>
          </p:txBody>
        </p:sp>
        <p:sp>
          <p:nvSpPr>
            <p:cNvPr id="164" name="Rectangle 42"/>
            <p:cNvSpPr/>
            <p:nvPr/>
          </p:nvSpPr>
          <p:spPr>
            <a:xfrm flipH="1">
              <a:off x="932094" y="3827410"/>
              <a:ext cx="1960186" cy="1522922"/>
            </a:xfrm>
            <a:prstGeom prst="rect">
              <a:avLst/>
            </a:prstGeom>
            <a:noFill/>
            <a:ln w="12700" cap="flat" cmpd="sng" algn="ctr">
              <a:noFill/>
              <a:prstDash val="solid"/>
            </a:ln>
            <a:effectLst/>
          </p:spPr>
          <p:txBody>
            <a:bodyPr lIns="91440" tIns="0" rIns="91440" bIns="0" rtlCol="0" anchor="t"/>
            <a:lstStyle/>
            <a:p>
              <a:pPr algn="just">
                <a:lnSpc>
                  <a:spcPct val="150000"/>
                </a:lnSpc>
              </a:pPr>
              <a:r>
                <a:rPr lang="zh-CN" altLang="en-US" sz="1600" dirty="0" smtClean="0">
                  <a:latin typeface="楷体" pitchFamily="49" charset="-122"/>
                  <a:ea typeface="楷体" pitchFamily="49" charset="-122"/>
                </a:rPr>
                <a:t>中国政府为什么要积极营救本国公民？</a:t>
              </a:r>
              <a:endParaRPr lang="zh-CN" altLang="en-US" sz="1600" dirty="0">
                <a:latin typeface="楷体" pitchFamily="49" charset="-122"/>
                <a:ea typeface="楷体" pitchFamily="49" charset="-122"/>
              </a:endParaRPr>
            </a:p>
          </p:txBody>
        </p:sp>
      </p:grpSp>
      <p:sp>
        <p:nvSpPr>
          <p:cNvPr id="44" name="Freeform 51"/>
          <p:cNvSpPr>
            <a:spLocks/>
          </p:cNvSpPr>
          <p:nvPr/>
        </p:nvSpPr>
        <p:spPr bwMode="auto">
          <a:xfrm>
            <a:off x="5043477" y="3007800"/>
            <a:ext cx="949325" cy="450850"/>
          </a:xfrm>
          <a:custGeom>
            <a:avLst/>
            <a:gdLst>
              <a:gd name="T0" fmla="*/ 1543158673 w 584"/>
              <a:gd name="T1" fmla="*/ 0 h 278"/>
              <a:gd name="T2" fmla="*/ 1186435174 w 584"/>
              <a:gd name="T3" fmla="*/ 81722239 h 278"/>
              <a:gd name="T4" fmla="*/ 1239283642 w 584"/>
              <a:gd name="T5" fmla="*/ 163446099 h 278"/>
              <a:gd name="T6" fmla="*/ 734585734 w 584"/>
              <a:gd name="T7" fmla="*/ 527244749 h 278"/>
              <a:gd name="T8" fmla="*/ 565472589 w 584"/>
              <a:gd name="T9" fmla="*/ 305801176 h 278"/>
              <a:gd name="T10" fmla="*/ 539049168 w 584"/>
              <a:gd name="T11" fmla="*/ 266257738 h 278"/>
              <a:gd name="T12" fmla="*/ 502054753 w 584"/>
              <a:gd name="T13" fmla="*/ 295256475 h 278"/>
              <a:gd name="T14" fmla="*/ 0 w 584"/>
              <a:gd name="T15" fmla="*/ 659055125 h 278"/>
              <a:gd name="T16" fmla="*/ 55489997 w 584"/>
              <a:gd name="T17" fmla="*/ 732869649 h 278"/>
              <a:gd name="T18" fmla="*/ 517908805 w 584"/>
              <a:gd name="T19" fmla="*/ 398069737 h 278"/>
              <a:gd name="T20" fmla="*/ 687021951 w 584"/>
              <a:gd name="T21" fmla="*/ 624784038 h 278"/>
              <a:gd name="T22" fmla="*/ 713446998 w 584"/>
              <a:gd name="T23" fmla="*/ 664327475 h 278"/>
              <a:gd name="T24" fmla="*/ 750439787 w 584"/>
              <a:gd name="T25" fmla="*/ 635328738 h 278"/>
              <a:gd name="T26" fmla="*/ 1294773639 w 584"/>
              <a:gd name="T27" fmla="*/ 239895988 h 278"/>
              <a:gd name="T28" fmla="*/ 1294773639 w 584"/>
              <a:gd name="T29" fmla="*/ 239895988 h 278"/>
              <a:gd name="T30" fmla="*/ 1352906791 w 584"/>
              <a:gd name="T31" fmla="*/ 316345876 h 278"/>
              <a:gd name="T32" fmla="*/ 1543158673 w 584"/>
              <a:gd name="T33" fmla="*/ 0 h 2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84" h="278">
                <a:moveTo>
                  <a:pt x="584" y="0"/>
                </a:moveTo>
                <a:lnTo>
                  <a:pt x="449" y="31"/>
                </a:lnTo>
                <a:lnTo>
                  <a:pt x="469" y="62"/>
                </a:lnTo>
                <a:lnTo>
                  <a:pt x="278" y="200"/>
                </a:lnTo>
                <a:lnTo>
                  <a:pt x="214" y="116"/>
                </a:lnTo>
                <a:lnTo>
                  <a:pt x="204" y="101"/>
                </a:lnTo>
                <a:lnTo>
                  <a:pt x="190" y="112"/>
                </a:lnTo>
                <a:lnTo>
                  <a:pt x="0" y="250"/>
                </a:lnTo>
                <a:lnTo>
                  <a:pt x="21" y="278"/>
                </a:lnTo>
                <a:lnTo>
                  <a:pt x="196" y="151"/>
                </a:lnTo>
                <a:lnTo>
                  <a:pt x="260" y="237"/>
                </a:lnTo>
                <a:lnTo>
                  <a:pt x="270" y="252"/>
                </a:lnTo>
                <a:lnTo>
                  <a:pt x="284" y="241"/>
                </a:lnTo>
                <a:lnTo>
                  <a:pt x="490" y="91"/>
                </a:lnTo>
                <a:lnTo>
                  <a:pt x="512" y="120"/>
                </a:lnTo>
                <a:lnTo>
                  <a:pt x="584" y="0"/>
                </a:lnTo>
                <a:close/>
              </a:path>
            </a:pathLst>
          </a:custGeom>
          <a:solidFill>
            <a:srgbClr val="E4544C"/>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 name="任意多边形 46"/>
          <p:cNvSpPr/>
          <p:nvPr/>
        </p:nvSpPr>
        <p:spPr>
          <a:xfrm>
            <a:off x="6104467" y="1896532"/>
            <a:ext cx="2264711" cy="2413001"/>
          </a:xfrm>
          <a:custGeom>
            <a:avLst/>
            <a:gdLst>
              <a:gd name="connsiteX0" fmla="*/ 627244 w 3801476"/>
              <a:gd name="connsiteY0" fmla="*/ 310063 h 3801476"/>
              <a:gd name="connsiteX1" fmla="*/ 310063 w 3801476"/>
              <a:gd name="connsiteY1" fmla="*/ 627244 h 3801476"/>
              <a:gd name="connsiteX2" fmla="*/ 310063 w 3801476"/>
              <a:gd name="connsiteY2" fmla="*/ 3174232 h 3801476"/>
              <a:gd name="connsiteX3" fmla="*/ 627244 w 3801476"/>
              <a:gd name="connsiteY3" fmla="*/ 3491413 h 3801476"/>
              <a:gd name="connsiteX4" fmla="*/ 3174232 w 3801476"/>
              <a:gd name="connsiteY4" fmla="*/ 3491413 h 3801476"/>
              <a:gd name="connsiteX5" fmla="*/ 3491413 w 3801476"/>
              <a:gd name="connsiteY5" fmla="*/ 3174232 h 3801476"/>
              <a:gd name="connsiteX6" fmla="*/ 3491413 w 3801476"/>
              <a:gd name="connsiteY6" fmla="*/ 627244 h 3801476"/>
              <a:gd name="connsiteX7" fmla="*/ 3174232 w 3801476"/>
              <a:gd name="connsiteY7" fmla="*/ 310063 h 3801476"/>
              <a:gd name="connsiteX8" fmla="*/ 379007 w 3801476"/>
              <a:gd name="connsiteY8" fmla="*/ 0 h 3801476"/>
              <a:gd name="connsiteX9" fmla="*/ 3422469 w 3801476"/>
              <a:gd name="connsiteY9" fmla="*/ 0 h 3801476"/>
              <a:gd name="connsiteX10" fmla="*/ 3801476 w 3801476"/>
              <a:gd name="connsiteY10" fmla="*/ 379007 h 3801476"/>
              <a:gd name="connsiteX11" fmla="*/ 3801476 w 3801476"/>
              <a:gd name="connsiteY11" fmla="*/ 3422469 h 3801476"/>
              <a:gd name="connsiteX12" fmla="*/ 3422469 w 3801476"/>
              <a:gd name="connsiteY12" fmla="*/ 3801476 h 3801476"/>
              <a:gd name="connsiteX13" fmla="*/ 379007 w 3801476"/>
              <a:gd name="connsiteY13" fmla="*/ 3801476 h 3801476"/>
              <a:gd name="connsiteX14" fmla="*/ 0 w 3801476"/>
              <a:gd name="connsiteY14" fmla="*/ 3422469 h 3801476"/>
              <a:gd name="connsiteX15" fmla="*/ 0 w 3801476"/>
              <a:gd name="connsiteY15" fmla="*/ 379007 h 3801476"/>
              <a:gd name="connsiteX16" fmla="*/ 379007 w 3801476"/>
              <a:gd name="connsiteY16" fmla="*/ 0 h 38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1476" h="3801476">
                <a:moveTo>
                  <a:pt x="627244" y="310063"/>
                </a:moveTo>
                <a:cubicBezTo>
                  <a:pt x="452070" y="310063"/>
                  <a:pt x="310063" y="452070"/>
                  <a:pt x="310063" y="627244"/>
                </a:cubicBezTo>
                <a:lnTo>
                  <a:pt x="310063" y="3174232"/>
                </a:lnTo>
                <a:cubicBezTo>
                  <a:pt x="310063" y="3349406"/>
                  <a:pt x="452070" y="3491413"/>
                  <a:pt x="627244" y="3491413"/>
                </a:cubicBezTo>
                <a:lnTo>
                  <a:pt x="3174232" y="3491413"/>
                </a:lnTo>
                <a:cubicBezTo>
                  <a:pt x="3349406" y="3491413"/>
                  <a:pt x="3491413" y="3349406"/>
                  <a:pt x="3491413" y="3174232"/>
                </a:cubicBezTo>
                <a:lnTo>
                  <a:pt x="3491413" y="627244"/>
                </a:lnTo>
                <a:cubicBezTo>
                  <a:pt x="3491413" y="452070"/>
                  <a:pt x="3349406" y="310063"/>
                  <a:pt x="3174232" y="310063"/>
                </a:cubicBezTo>
                <a:close/>
                <a:moveTo>
                  <a:pt x="379007" y="0"/>
                </a:moveTo>
                <a:lnTo>
                  <a:pt x="3422469" y="0"/>
                </a:lnTo>
                <a:cubicBezTo>
                  <a:pt x="3631789" y="0"/>
                  <a:pt x="3801476" y="169687"/>
                  <a:pt x="3801476" y="379007"/>
                </a:cubicBezTo>
                <a:lnTo>
                  <a:pt x="3801476" y="3422469"/>
                </a:lnTo>
                <a:cubicBezTo>
                  <a:pt x="3801476" y="3631789"/>
                  <a:pt x="3631789" y="3801476"/>
                  <a:pt x="3422469" y="3801476"/>
                </a:cubicBezTo>
                <a:lnTo>
                  <a:pt x="379007" y="3801476"/>
                </a:lnTo>
                <a:cubicBezTo>
                  <a:pt x="169687" y="3801476"/>
                  <a:pt x="0" y="3631789"/>
                  <a:pt x="0" y="3422469"/>
                </a:cubicBezTo>
                <a:lnTo>
                  <a:pt x="0" y="379007"/>
                </a:lnTo>
                <a:cubicBezTo>
                  <a:pt x="0" y="169687"/>
                  <a:pt x="169687" y="0"/>
                  <a:pt x="379007" y="0"/>
                </a:cubicBezTo>
                <a:close/>
              </a:path>
            </a:pathLst>
          </a:custGeom>
          <a:solidFill>
            <a:srgbClr val="FF0000"/>
          </a:solidFill>
          <a:ln w="25400" cap="flat" cmpd="sng" algn="ctr">
            <a:solidFill>
              <a:schemeClr val="bg1"/>
            </a:solidFill>
            <a:prstDash val="solid"/>
            <a:miter lim="800000"/>
          </a:ln>
          <a:effectLst>
            <a:outerShdw blurRad="177800" dist="88900" dir="2700000" algn="tl"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48" name="TextBox 47"/>
          <p:cNvSpPr txBox="1"/>
          <p:nvPr/>
        </p:nvSpPr>
        <p:spPr>
          <a:xfrm>
            <a:off x="6333066" y="2387600"/>
            <a:ext cx="2044149" cy="1477328"/>
          </a:xfrm>
          <a:prstGeom prst="rect">
            <a:avLst/>
          </a:prstGeom>
          <a:noFill/>
        </p:spPr>
        <p:txBody>
          <a:bodyPr wrap="square" rtlCol="0">
            <a:spAutoFit/>
          </a:bodyPr>
          <a:lstStyle/>
          <a:p>
            <a:r>
              <a:rPr lang="zh-CN" altLang="en-US" sz="1800" b="1" dirty="0" smtClean="0">
                <a:latin typeface="楷体" pitchFamily="49" charset="-122"/>
                <a:ea typeface="楷体" pitchFamily="49" charset="-122"/>
              </a:rPr>
              <a:t>结论：祖国对我</a:t>
            </a:r>
            <a:endParaRPr lang="en-US" altLang="zh-CN" sz="1800" b="1" dirty="0" smtClean="0">
              <a:latin typeface="楷体" pitchFamily="49" charset="-122"/>
              <a:ea typeface="楷体" pitchFamily="49" charset="-122"/>
            </a:endParaRPr>
          </a:p>
          <a:p>
            <a:r>
              <a:rPr lang="zh-CN" altLang="en-US" sz="1800" b="1" dirty="0" smtClean="0">
                <a:latin typeface="楷体" pitchFamily="49" charset="-122"/>
                <a:ea typeface="楷体" pitchFamily="49" charset="-122"/>
              </a:rPr>
              <a:t>们很重要。</a:t>
            </a:r>
            <a:endParaRPr lang="en-US" altLang="zh-CN" sz="1800" b="1" dirty="0" smtClean="0">
              <a:latin typeface="楷体" pitchFamily="49" charset="-122"/>
              <a:ea typeface="楷体" pitchFamily="49" charset="-122"/>
            </a:endParaRPr>
          </a:p>
          <a:p>
            <a:endParaRPr lang="en-US" altLang="zh-CN" sz="1800" b="1" dirty="0" smtClean="0">
              <a:latin typeface="楷体" pitchFamily="49" charset="-122"/>
              <a:ea typeface="楷体" pitchFamily="49" charset="-122"/>
            </a:endParaRPr>
          </a:p>
          <a:p>
            <a:r>
              <a:rPr lang="zh-CN" altLang="en-US" sz="1800" b="1" dirty="0" smtClean="0">
                <a:latin typeface="楷体" pitchFamily="49" charset="-122"/>
                <a:ea typeface="楷体" pitchFamily="49" charset="-122"/>
              </a:rPr>
              <a:t>导入“爱国主义”课题</a:t>
            </a:r>
            <a:endParaRPr lang="zh-CN" altLang="en-US" sz="1800" b="1" dirty="0">
              <a:latin typeface="楷体" pitchFamily="49" charset="-122"/>
              <a:ea typeface="楷体" pitchFamily="49" charset="-122"/>
            </a:endParaRPr>
          </a:p>
        </p:txBody>
      </p:sp>
      <p:grpSp>
        <p:nvGrpSpPr>
          <p:cNvPr id="45" name="组合 44"/>
          <p:cNvGrpSpPr/>
          <p:nvPr/>
        </p:nvGrpSpPr>
        <p:grpSpPr>
          <a:xfrm>
            <a:off x="856239" y="177801"/>
            <a:ext cx="5146629" cy="488183"/>
            <a:chOff x="856239" y="-404301"/>
            <a:chExt cx="4963378" cy="544473"/>
          </a:xfrm>
        </p:grpSpPr>
        <p:sp>
          <p:nvSpPr>
            <p:cNvPr id="46" name="圆角矩形 12"/>
            <p:cNvSpPr/>
            <p:nvPr/>
          </p:nvSpPr>
          <p:spPr>
            <a:xfrm>
              <a:off x="856239" y="-385416"/>
              <a:ext cx="1223714" cy="523032"/>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4544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12"/>
            <p:cNvSpPr/>
            <p:nvPr/>
          </p:nvSpPr>
          <p:spPr>
            <a:xfrm>
              <a:off x="2134685" y="-404301"/>
              <a:ext cx="1153719" cy="541916"/>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56C3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12"/>
            <p:cNvSpPr/>
            <p:nvPr/>
          </p:nvSpPr>
          <p:spPr>
            <a:xfrm>
              <a:off x="3338437" y="-394860"/>
              <a:ext cx="1224166" cy="532475"/>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03887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圆角矩形 12"/>
            <p:cNvSpPr/>
            <p:nvPr/>
          </p:nvSpPr>
          <p:spPr>
            <a:xfrm>
              <a:off x="4591756" y="-394859"/>
              <a:ext cx="1227861" cy="535031"/>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679A4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TextBox 52"/>
          <p:cNvSpPr txBox="1"/>
          <p:nvPr/>
        </p:nvSpPr>
        <p:spPr>
          <a:xfrm>
            <a:off x="883538" y="229744"/>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学情分析</a:t>
            </a:r>
            <a:endParaRPr lang="zh-CN" altLang="en-US" sz="2000" b="1" dirty="0">
              <a:solidFill>
                <a:schemeClr val="bg1"/>
              </a:solidFill>
              <a:latin typeface="楷体" pitchFamily="49" charset="-122"/>
              <a:ea typeface="楷体" pitchFamily="49" charset="-122"/>
            </a:endParaRPr>
          </a:p>
        </p:txBody>
      </p:sp>
      <p:sp>
        <p:nvSpPr>
          <p:cNvPr id="54" name="TextBox 53"/>
          <p:cNvSpPr txBox="1"/>
          <p:nvPr/>
        </p:nvSpPr>
        <p:spPr>
          <a:xfrm>
            <a:off x="2181393" y="246679"/>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教学方法</a:t>
            </a:r>
            <a:endParaRPr lang="zh-CN" altLang="en-US" sz="2000" b="1" dirty="0">
              <a:solidFill>
                <a:schemeClr val="bg1"/>
              </a:solidFill>
              <a:latin typeface="楷体" pitchFamily="49" charset="-122"/>
              <a:ea typeface="楷体" pitchFamily="49" charset="-122"/>
            </a:endParaRPr>
          </a:p>
        </p:txBody>
      </p:sp>
      <p:sp>
        <p:nvSpPr>
          <p:cNvPr id="55" name="TextBox 54"/>
          <p:cNvSpPr txBox="1"/>
          <p:nvPr/>
        </p:nvSpPr>
        <p:spPr>
          <a:xfrm>
            <a:off x="3436916" y="238213"/>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教学手段</a:t>
            </a:r>
            <a:endParaRPr lang="zh-CN" altLang="en-US" sz="2000" b="1" dirty="0">
              <a:solidFill>
                <a:schemeClr val="bg1"/>
              </a:solidFill>
              <a:latin typeface="楷体" pitchFamily="49" charset="-122"/>
              <a:ea typeface="楷体" pitchFamily="49" charset="-122"/>
            </a:endParaRPr>
          </a:p>
        </p:txBody>
      </p:sp>
      <p:sp>
        <p:nvSpPr>
          <p:cNvPr id="56" name="TextBox 55"/>
          <p:cNvSpPr txBox="1"/>
          <p:nvPr/>
        </p:nvSpPr>
        <p:spPr>
          <a:xfrm>
            <a:off x="4761860" y="221278"/>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教学过程</a:t>
            </a:r>
            <a:endParaRPr lang="zh-CN" altLang="en-US" sz="2000" b="1" dirty="0">
              <a:solidFill>
                <a:schemeClr val="bg1"/>
              </a:solidFill>
              <a:latin typeface="楷体" pitchFamily="49" charset="-122"/>
              <a:ea typeface="楷体" pitchFamily="49" charset="-122"/>
            </a:endParaRPr>
          </a:p>
        </p:txBody>
      </p:sp>
    </p:spTree>
    <p:extLst>
      <p:ext uri="{BB962C8B-B14F-4D97-AF65-F5344CB8AC3E}">
        <p14:creationId xmlns="" xmlns:p14="http://schemas.microsoft.com/office/powerpoint/2010/main" val="4011170373"/>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 presetClass="entr" presetSubtype="2"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500" fill="hold"/>
                                        <p:tgtEl>
                                          <p:spTgt spid="28"/>
                                        </p:tgtEl>
                                        <p:attrNameLst>
                                          <p:attrName>ppt_x</p:attrName>
                                        </p:attrNameLst>
                                      </p:cBhvr>
                                      <p:tavLst>
                                        <p:tav tm="0">
                                          <p:val>
                                            <p:strVal val="1+#ppt_w/2"/>
                                          </p:val>
                                        </p:tav>
                                        <p:tav tm="100000">
                                          <p:val>
                                            <p:strVal val="#ppt_x"/>
                                          </p:val>
                                        </p:tav>
                                      </p:tavLst>
                                    </p:anim>
                                    <p:anim calcmode="lin" valueType="num">
                                      <p:cBhvr additive="base">
                                        <p:cTn id="11" dur="500" fill="hold"/>
                                        <p:tgtEl>
                                          <p:spTgt spid="2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down)">
                                      <p:cBhvr>
                                        <p:cTn id="15" dur="500"/>
                                        <p:tgtEl>
                                          <p:spTgt spid="4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down)">
                                      <p:cBhvr>
                                        <p:cTn id="18" dur="500"/>
                                        <p:tgtEl>
                                          <p:spTgt spid="5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down)">
                                      <p:cBhvr>
                                        <p:cTn id="24" dur="500"/>
                                        <p:tgtEl>
                                          <p:spTgt spid="5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down)">
                                      <p:cBhvr>
                                        <p:cTn id="27" dur="500"/>
                                        <p:tgtEl>
                                          <p:spTgt spid="53"/>
                                        </p:tgtEl>
                                      </p:cBhvr>
                                    </p:animEffect>
                                  </p:childTnLst>
                                </p:cTn>
                              </p:par>
                            </p:childTnLst>
                          </p:cTn>
                        </p:par>
                        <p:par>
                          <p:cTn id="28" fill="hold">
                            <p:stCondLst>
                              <p:cond delay="1000"/>
                            </p:stCondLst>
                            <p:childTnLst>
                              <p:par>
                                <p:cTn id="29" presetID="12" presetClass="entr" presetSubtype="8" fill="hold" grpId="0" nodeType="after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p:tgtEl>
                                          <p:spTgt spid="51"/>
                                        </p:tgtEl>
                                        <p:attrNameLst>
                                          <p:attrName>ppt_x</p:attrName>
                                        </p:attrNameLst>
                                      </p:cBhvr>
                                      <p:tavLst>
                                        <p:tav tm="0">
                                          <p:val>
                                            <p:strVal val="#ppt_x-#ppt_w*1.125000"/>
                                          </p:val>
                                        </p:tav>
                                        <p:tav tm="100000">
                                          <p:val>
                                            <p:strVal val="#ppt_x"/>
                                          </p:val>
                                        </p:tav>
                                      </p:tavLst>
                                    </p:anim>
                                    <p:animEffect transition="in" filter="wipe(right)">
                                      <p:cBhvr>
                                        <p:cTn id="32" dur="500"/>
                                        <p:tgtEl>
                                          <p:spTgt spid="51"/>
                                        </p:tgtEl>
                                      </p:cBhvr>
                                    </p:animEffect>
                                  </p:childTnLst>
                                </p:cTn>
                              </p:par>
                            </p:childTnLst>
                          </p:cTn>
                        </p:par>
                        <p:par>
                          <p:cTn id="33" fill="hold">
                            <p:stCondLst>
                              <p:cond delay="1500"/>
                            </p:stCondLst>
                            <p:childTnLst>
                              <p:par>
                                <p:cTn id="34" presetID="25" presetClass="entr" presetSubtype="0" fill="hold" nodeType="afterEffect">
                                  <p:stCondLst>
                                    <p:cond delay="0"/>
                                  </p:stCondLst>
                                  <p:childTnLst>
                                    <p:set>
                                      <p:cBhvr>
                                        <p:cTn id="35" dur="1" fill="hold">
                                          <p:stCondLst>
                                            <p:cond delay="0"/>
                                          </p:stCondLst>
                                        </p:cTn>
                                        <p:tgtEl>
                                          <p:spTgt spid="143"/>
                                        </p:tgtEl>
                                        <p:attrNameLst>
                                          <p:attrName>style.visibility</p:attrName>
                                        </p:attrNameLst>
                                      </p:cBhvr>
                                      <p:to>
                                        <p:strVal val="visible"/>
                                      </p:to>
                                    </p:set>
                                    <p:anim calcmode="lin" valueType="num">
                                      <p:cBhvr>
                                        <p:cTn id="36" dur="500" decel="50000" fill="hold">
                                          <p:stCondLst>
                                            <p:cond delay="0"/>
                                          </p:stCondLst>
                                        </p:cTn>
                                        <p:tgtEl>
                                          <p:spTgt spid="143"/>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143"/>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143"/>
                                        </p:tgtEl>
                                        <p:attrNameLst>
                                          <p:attrName>ppt_w</p:attrName>
                                        </p:attrNameLst>
                                      </p:cBhvr>
                                      <p:tavLst>
                                        <p:tav tm="0">
                                          <p:val>
                                            <p:strVal val="#ppt_w*.05"/>
                                          </p:val>
                                        </p:tav>
                                        <p:tav tm="100000">
                                          <p:val>
                                            <p:strVal val="#ppt_w"/>
                                          </p:val>
                                        </p:tav>
                                      </p:tavLst>
                                    </p:anim>
                                    <p:anim calcmode="lin" valueType="num">
                                      <p:cBhvr>
                                        <p:cTn id="39" dur="1000" fill="hold"/>
                                        <p:tgtEl>
                                          <p:spTgt spid="143"/>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143"/>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143"/>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143"/>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143"/>
                                        </p:tgtEl>
                                      </p:cBhvr>
                                    </p:animEffect>
                                  </p:childTnLst>
                                </p:cTn>
                              </p:par>
                            </p:childTnLst>
                          </p:cTn>
                        </p:par>
                        <p:par>
                          <p:cTn id="44" fill="hold">
                            <p:stCondLst>
                              <p:cond delay="2500"/>
                            </p:stCondLst>
                            <p:childTnLst>
                              <p:par>
                                <p:cTn id="45" presetID="25" presetClass="entr" presetSubtype="0" fill="hold" nodeType="afterEffect">
                                  <p:stCondLst>
                                    <p:cond delay="0"/>
                                  </p:stCondLst>
                                  <p:childTnLst>
                                    <p:set>
                                      <p:cBhvr>
                                        <p:cTn id="46" dur="1" fill="hold">
                                          <p:stCondLst>
                                            <p:cond delay="0"/>
                                          </p:stCondLst>
                                        </p:cTn>
                                        <p:tgtEl>
                                          <p:spTgt spid="157"/>
                                        </p:tgtEl>
                                        <p:attrNameLst>
                                          <p:attrName>style.visibility</p:attrName>
                                        </p:attrNameLst>
                                      </p:cBhvr>
                                      <p:to>
                                        <p:strVal val="visible"/>
                                      </p:to>
                                    </p:set>
                                    <p:anim calcmode="lin" valueType="num">
                                      <p:cBhvr>
                                        <p:cTn id="47" dur="500" decel="50000" fill="hold">
                                          <p:stCondLst>
                                            <p:cond delay="0"/>
                                          </p:stCondLst>
                                        </p:cTn>
                                        <p:tgtEl>
                                          <p:spTgt spid="157"/>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157"/>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157"/>
                                        </p:tgtEl>
                                        <p:attrNameLst>
                                          <p:attrName>ppt_w</p:attrName>
                                        </p:attrNameLst>
                                      </p:cBhvr>
                                      <p:tavLst>
                                        <p:tav tm="0">
                                          <p:val>
                                            <p:strVal val="#ppt_w*.05"/>
                                          </p:val>
                                        </p:tav>
                                        <p:tav tm="100000">
                                          <p:val>
                                            <p:strVal val="#ppt_w"/>
                                          </p:val>
                                        </p:tav>
                                      </p:tavLst>
                                    </p:anim>
                                    <p:anim calcmode="lin" valueType="num">
                                      <p:cBhvr>
                                        <p:cTn id="50" dur="1000" fill="hold"/>
                                        <p:tgtEl>
                                          <p:spTgt spid="157"/>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157"/>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157"/>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157"/>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157"/>
                                        </p:tgtEl>
                                      </p:cBhvr>
                                    </p:animEffect>
                                  </p:childTnLst>
                                </p:cTn>
                              </p:par>
                            </p:childTnLst>
                          </p:cTn>
                        </p:par>
                        <p:par>
                          <p:cTn id="55" fill="hold">
                            <p:stCondLst>
                              <p:cond delay="3500"/>
                            </p:stCondLst>
                            <p:childTnLst>
                              <p:par>
                                <p:cTn id="56" presetID="2" presetClass="entr" presetSubtype="4" fill="hold" grpId="0" nodeType="after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500" fill="hold"/>
                                        <p:tgtEl>
                                          <p:spTgt spid="44"/>
                                        </p:tgtEl>
                                        <p:attrNameLst>
                                          <p:attrName>ppt_x</p:attrName>
                                        </p:attrNameLst>
                                      </p:cBhvr>
                                      <p:tavLst>
                                        <p:tav tm="0">
                                          <p:val>
                                            <p:strVal val="#ppt_x"/>
                                          </p:val>
                                        </p:tav>
                                        <p:tav tm="100000">
                                          <p:val>
                                            <p:strVal val="#ppt_x"/>
                                          </p:val>
                                        </p:tav>
                                      </p:tavLst>
                                    </p:anim>
                                    <p:anim calcmode="lin" valueType="num">
                                      <p:cBhvr additive="base">
                                        <p:cTn id="59" dur="500" fill="hold"/>
                                        <p:tgtEl>
                                          <p:spTgt spid="44"/>
                                        </p:tgtEl>
                                        <p:attrNameLst>
                                          <p:attrName>ppt_y</p:attrName>
                                        </p:attrNameLst>
                                      </p:cBhvr>
                                      <p:tavLst>
                                        <p:tav tm="0">
                                          <p:val>
                                            <p:strVal val="1+#ppt_h/2"/>
                                          </p:val>
                                        </p:tav>
                                        <p:tav tm="100000">
                                          <p:val>
                                            <p:strVal val="#ppt_y"/>
                                          </p:val>
                                        </p:tav>
                                      </p:tavLst>
                                    </p:anim>
                                  </p:childTnLst>
                                </p:cTn>
                              </p:par>
                            </p:childTnLst>
                          </p:cTn>
                        </p:par>
                        <p:par>
                          <p:cTn id="60" fill="hold">
                            <p:stCondLst>
                              <p:cond delay="4000"/>
                            </p:stCondLst>
                            <p:childTnLst>
                              <p:par>
                                <p:cTn id="61" presetID="2" presetClass="entr" presetSubtype="4" fill="hold" grpId="0" nodeType="afterEffect">
                                  <p:stCondLst>
                                    <p:cond delay="0"/>
                                  </p:stCondLst>
                                  <p:childTnLst>
                                    <p:set>
                                      <p:cBhvr>
                                        <p:cTn id="62" dur="1" fill="hold">
                                          <p:stCondLst>
                                            <p:cond delay="0"/>
                                          </p:stCondLst>
                                        </p:cTn>
                                        <p:tgtEl>
                                          <p:spTgt spid="47"/>
                                        </p:tgtEl>
                                        <p:attrNameLst>
                                          <p:attrName>style.visibility</p:attrName>
                                        </p:attrNameLst>
                                      </p:cBhvr>
                                      <p:to>
                                        <p:strVal val="visible"/>
                                      </p:to>
                                    </p:set>
                                    <p:anim calcmode="lin" valueType="num">
                                      <p:cBhvr additive="base">
                                        <p:cTn id="63" dur="500" fill="hold"/>
                                        <p:tgtEl>
                                          <p:spTgt spid="47"/>
                                        </p:tgtEl>
                                        <p:attrNameLst>
                                          <p:attrName>ppt_x</p:attrName>
                                        </p:attrNameLst>
                                      </p:cBhvr>
                                      <p:tavLst>
                                        <p:tav tm="0">
                                          <p:val>
                                            <p:strVal val="#ppt_x"/>
                                          </p:val>
                                        </p:tav>
                                        <p:tav tm="100000">
                                          <p:val>
                                            <p:strVal val="#ppt_x"/>
                                          </p:val>
                                        </p:tav>
                                      </p:tavLst>
                                    </p:anim>
                                    <p:anim calcmode="lin" valueType="num">
                                      <p:cBhvr additive="base">
                                        <p:cTn id="64" dur="500" fill="hold"/>
                                        <p:tgtEl>
                                          <p:spTgt spid="47"/>
                                        </p:tgtEl>
                                        <p:attrNameLst>
                                          <p:attrName>ppt_y</p:attrName>
                                        </p:attrNameLst>
                                      </p:cBhvr>
                                      <p:tavLst>
                                        <p:tav tm="0">
                                          <p:val>
                                            <p:strVal val="1+#ppt_h/2"/>
                                          </p:val>
                                        </p:tav>
                                        <p:tav tm="100000">
                                          <p:val>
                                            <p:strVal val="#ppt_y"/>
                                          </p:val>
                                        </p:tav>
                                      </p:tavLst>
                                    </p:anim>
                                  </p:childTnLst>
                                </p:cTn>
                              </p:par>
                            </p:childTnLst>
                          </p:cTn>
                        </p:par>
                        <p:par>
                          <p:cTn id="65" fill="hold">
                            <p:stCondLst>
                              <p:cond delay="4500"/>
                            </p:stCondLst>
                            <p:childTnLst>
                              <p:par>
                                <p:cTn id="66" presetID="2" presetClass="entr" presetSubtype="4" fill="hold" grpId="0" nodeType="after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additive="base">
                                        <p:cTn id="68" dur="500" fill="hold"/>
                                        <p:tgtEl>
                                          <p:spTgt spid="48"/>
                                        </p:tgtEl>
                                        <p:attrNameLst>
                                          <p:attrName>ppt_x</p:attrName>
                                        </p:attrNameLst>
                                      </p:cBhvr>
                                      <p:tavLst>
                                        <p:tav tm="0">
                                          <p:val>
                                            <p:strVal val="#ppt_x"/>
                                          </p:val>
                                        </p:tav>
                                        <p:tav tm="100000">
                                          <p:val>
                                            <p:strVal val="#ppt_x"/>
                                          </p:val>
                                        </p:tav>
                                      </p:tavLst>
                                    </p:anim>
                                    <p:anim calcmode="lin" valueType="num">
                                      <p:cBhvr additive="base">
                                        <p:cTn id="69"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44" grpId="0" animBg="1"/>
      <p:bldP spid="47" grpId="0" animBg="1"/>
      <p:bldP spid="48" grpId="0"/>
      <p:bldP spid="53" grpId="0"/>
      <p:bldP spid="54" grpId="0"/>
      <p:bldP spid="55" grpId="0"/>
      <p:bldP spid="5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7289693" y="283545"/>
            <a:ext cx="1505540"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414455"/>
                </a:solidFill>
                <a:latin typeface="楷体" pitchFamily="49" charset="-122"/>
                <a:ea typeface="楷体" pitchFamily="49" charset="-122"/>
              </a:rPr>
              <a:t>教学过程</a:t>
            </a:r>
            <a:endParaRPr lang="zh-CN" altLang="en-US" sz="2000" b="1" dirty="0">
              <a:solidFill>
                <a:srgbClr val="414455"/>
              </a:solidFill>
              <a:latin typeface="楷体" pitchFamily="49" charset="-122"/>
              <a:ea typeface="楷体" pitchFamily="49" charset="-122"/>
            </a:endParaRPr>
          </a:p>
        </p:txBody>
      </p:sp>
      <p:cxnSp>
        <p:nvCxnSpPr>
          <p:cNvPr id="3" name="直接连接符 2"/>
          <p:cNvCxnSpPr/>
          <p:nvPr/>
        </p:nvCxnSpPr>
        <p:spPr>
          <a:xfrm>
            <a:off x="0" y="663394"/>
            <a:ext cx="9145588"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432753" y="233171"/>
            <a:ext cx="294999" cy="355462"/>
            <a:chOff x="385763" y="223636"/>
            <a:chExt cx="400979" cy="483164"/>
          </a:xfrm>
        </p:grpSpPr>
        <p:sp>
          <p:nvSpPr>
            <p:cNvPr id="26"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27" name="MH_Other_9"/>
            <p:cNvSpPr/>
            <p:nvPr>
              <p:custDataLst>
                <p:tags r:id="rId1"/>
              </p:custDataLst>
            </p:nvPr>
          </p:nvSpPr>
          <p:spPr>
            <a:xfrm>
              <a:off x="455859" y="284494"/>
              <a:ext cx="273835" cy="273834"/>
            </a:xfrm>
            <a:prstGeom prst="ellipse">
              <a:avLst/>
            </a:prstGeom>
            <a:solidFill>
              <a:srgbClr val="03887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zh-CN" altLang="en-US" dirty="0">
                <a:solidFill>
                  <a:prstClr val="white"/>
                </a:solidFill>
                <a:latin typeface="Impact" panose="020B0806030902050204" pitchFamily="34" charset="0"/>
                <a:ea typeface="微软雅黑" panose="020B0503020204020204" pitchFamily="34" charset="-122"/>
              </a:endParaRPr>
            </a:p>
          </p:txBody>
        </p:sp>
      </p:grpSp>
      <p:grpSp>
        <p:nvGrpSpPr>
          <p:cNvPr id="22" name="组合 21"/>
          <p:cNvGrpSpPr/>
          <p:nvPr/>
        </p:nvGrpSpPr>
        <p:grpSpPr>
          <a:xfrm>
            <a:off x="4767201" y="2052171"/>
            <a:ext cx="2255750" cy="2027468"/>
            <a:chOff x="4396511" y="1611108"/>
            <a:chExt cx="2255750" cy="2027468"/>
          </a:xfrm>
        </p:grpSpPr>
        <p:sp>
          <p:nvSpPr>
            <p:cNvPr id="23" name="Freeform 43"/>
            <p:cNvSpPr>
              <a:spLocks noEditPoints="1"/>
            </p:cNvSpPr>
            <p:nvPr/>
          </p:nvSpPr>
          <p:spPr bwMode="auto">
            <a:xfrm>
              <a:off x="4396511" y="1611108"/>
              <a:ext cx="2255750" cy="2027468"/>
            </a:xfrm>
            <a:custGeom>
              <a:avLst/>
              <a:gdLst>
                <a:gd name="T0" fmla="*/ 1019 w 1149"/>
                <a:gd name="T1" fmla="*/ 412 h 1030"/>
                <a:gd name="T2" fmla="*/ 515 w 1149"/>
                <a:gd name="T3" fmla="*/ 0 h 1030"/>
                <a:gd name="T4" fmla="*/ 0 w 1149"/>
                <a:gd name="T5" fmla="*/ 515 h 1030"/>
                <a:gd name="T6" fmla="*/ 515 w 1149"/>
                <a:gd name="T7" fmla="*/ 1030 h 1030"/>
                <a:gd name="T8" fmla="*/ 1019 w 1149"/>
                <a:gd name="T9" fmla="*/ 618 h 1030"/>
                <a:gd name="T10" fmla="*/ 1149 w 1149"/>
                <a:gd name="T11" fmla="*/ 515 h 1030"/>
                <a:gd name="T12" fmla="*/ 1019 w 1149"/>
                <a:gd name="T13" fmla="*/ 412 h 1030"/>
                <a:gd name="T14" fmla="*/ 515 w 1149"/>
                <a:gd name="T15" fmla="*/ 979 h 1030"/>
                <a:gd name="T16" fmla="*/ 51 w 1149"/>
                <a:gd name="T17" fmla="*/ 515 h 1030"/>
                <a:gd name="T18" fmla="*/ 515 w 1149"/>
                <a:gd name="T19" fmla="*/ 51 h 1030"/>
                <a:gd name="T20" fmla="*/ 979 w 1149"/>
                <a:gd name="T21" fmla="*/ 515 h 1030"/>
                <a:gd name="T22" fmla="*/ 515 w 1149"/>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9" h="1030">
                  <a:moveTo>
                    <a:pt x="1019" y="412"/>
                  </a:moveTo>
                  <a:cubicBezTo>
                    <a:pt x="971" y="177"/>
                    <a:pt x="764" y="0"/>
                    <a:pt x="515" y="0"/>
                  </a:cubicBezTo>
                  <a:cubicBezTo>
                    <a:pt x="231" y="0"/>
                    <a:pt x="0" y="231"/>
                    <a:pt x="0" y="515"/>
                  </a:cubicBezTo>
                  <a:cubicBezTo>
                    <a:pt x="0" y="799"/>
                    <a:pt x="231" y="1030"/>
                    <a:pt x="515" y="1030"/>
                  </a:cubicBezTo>
                  <a:cubicBezTo>
                    <a:pt x="764" y="1030"/>
                    <a:pt x="971" y="853"/>
                    <a:pt x="1019" y="618"/>
                  </a:cubicBezTo>
                  <a:cubicBezTo>
                    <a:pt x="1149" y="515"/>
                    <a:pt x="1149" y="515"/>
                    <a:pt x="1149" y="515"/>
                  </a:cubicBezTo>
                  <a:lnTo>
                    <a:pt x="1019" y="412"/>
                  </a:lnTo>
                  <a:close/>
                  <a:moveTo>
                    <a:pt x="515" y="979"/>
                  </a:moveTo>
                  <a:cubicBezTo>
                    <a:pt x="259" y="979"/>
                    <a:pt x="51" y="771"/>
                    <a:pt x="51" y="515"/>
                  </a:cubicBezTo>
                  <a:cubicBezTo>
                    <a:pt x="51" y="259"/>
                    <a:pt x="259" y="51"/>
                    <a:pt x="515" y="51"/>
                  </a:cubicBezTo>
                  <a:cubicBezTo>
                    <a:pt x="771" y="51"/>
                    <a:pt x="979" y="259"/>
                    <a:pt x="979" y="515"/>
                  </a:cubicBezTo>
                  <a:cubicBezTo>
                    <a:pt x="979" y="771"/>
                    <a:pt x="771" y="979"/>
                    <a:pt x="515" y="979"/>
                  </a:cubicBezTo>
                  <a:close/>
                </a:path>
              </a:pathLst>
            </a:custGeom>
            <a:solidFill>
              <a:srgbClr val="03887C"/>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800" b="0" i="0" u="none" strike="noStrike" kern="0" cap="none" spc="0" normalizeH="0" baseline="0" noProof="0">
                <a:ln>
                  <a:noFill/>
                </a:ln>
                <a:solidFill>
                  <a:sysClr val="window" lastClr="FFFFFF"/>
                </a:solidFill>
                <a:effectLst/>
                <a:uLnTx/>
                <a:uFillTx/>
                <a:latin typeface="Century Gothic"/>
                <a:ea typeface="幼圆"/>
                <a:cs typeface="+mn-cs"/>
              </a:endParaRPr>
            </a:p>
          </p:txBody>
        </p:sp>
        <p:sp>
          <p:nvSpPr>
            <p:cNvPr id="24" name="Freeform 42"/>
            <p:cNvSpPr>
              <a:spLocks/>
            </p:cNvSpPr>
            <p:nvPr/>
          </p:nvSpPr>
          <p:spPr bwMode="auto">
            <a:xfrm>
              <a:off x="4489723" y="1666843"/>
              <a:ext cx="1990800" cy="1890000"/>
            </a:xfrm>
            <a:custGeom>
              <a:avLst/>
              <a:gdLst>
                <a:gd name="T0" fmla="*/ 1149 w 1149"/>
                <a:gd name="T1" fmla="*/ 515 h 1030"/>
                <a:gd name="T2" fmla="*/ 1019 w 1149"/>
                <a:gd name="T3" fmla="*/ 412 h 1030"/>
                <a:gd name="T4" fmla="*/ 515 w 1149"/>
                <a:gd name="T5" fmla="*/ 0 h 1030"/>
                <a:gd name="T6" fmla="*/ 0 w 1149"/>
                <a:gd name="T7" fmla="*/ 515 h 1030"/>
                <a:gd name="T8" fmla="*/ 515 w 1149"/>
                <a:gd name="T9" fmla="*/ 1030 h 1030"/>
                <a:gd name="T10" fmla="*/ 1019 w 1149"/>
                <a:gd name="T11" fmla="*/ 618 h 1030"/>
                <a:gd name="T12" fmla="*/ 1149 w 1149"/>
                <a:gd name="T13" fmla="*/ 515 h 1030"/>
              </a:gdLst>
              <a:ahLst/>
              <a:cxnLst>
                <a:cxn ang="0">
                  <a:pos x="T0" y="T1"/>
                </a:cxn>
                <a:cxn ang="0">
                  <a:pos x="T2" y="T3"/>
                </a:cxn>
                <a:cxn ang="0">
                  <a:pos x="T4" y="T5"/>
                </a:cxn>
                <a:cxn ang="0">
                  <a:pos x="T6" y="T7"/>
                </a:cxn>
                <a:cxn ang="0">
                  <a:pos x="T8" y="T9"/>
                </a:cxn>
                <a:cxn ang="0">
                  <a:pos x="T10" y="T11"/>
                </a:cxn>
                <a:cxn ang="0">
                  <a:pos x="T12" y="T13"/>
                </a:cxn>
              </a:cxnLst>
              <a:rect l="0" t="0" r="r" b="b"/>
              <a:pathLst>
                <a:path w="1149" h="1030">
                  <a:moveTo>
                    <a:pt x="1149" y="515"/>
                  </a:moveTo>
                  <a:cubicBezTo>
                    <a:pt x="1019" y="412"/>
                    <a:pt x="1019" y="412"/>
                    <a:pt x="1019" y="412"/>
                  </a:cubicBezTo>
                  <a:cubicBezTo>
                    <a:pt x="971" y="177"/>
                    <a:pt x="764" y="0"/>
                    <a:pt x="515" y="0"/>
                  </a:cubicBezTo>
                  <a:cubicBezTo>
                    <a:pt x="231" y="0"/>
                    <a:pt x="0" y="231"/>
                    <a:pt x="0" y="515"/>
                  </a:cubicBezTo>
                  <a:cubicBezTo>
                    <a:pt x="0" y="799"/>
                    <a:pt x="231" y="1030"/>
                    <a:pt x="515" y="1030"/>
                  </a:cubicBezTo>
                  <a:cubicBezTo>
                    <a:pt x="764" y="1030"/>
                    <a:pt x="971" y="853"/>
                    <a:pt x="1019" y="618"/>
                  </a:cubicBezTo>
                  <a:lnTo>
                    <a:pt x="1149" y="515"/>
                  </a:lnTo>
                  <a:close/>
                </a:path>
              </a:pathLst>
            </a:custGeom>
            <a:solidFill>
              <a:srgbClr val="F9F9F9">
                <a:alpha val="10000"/>
              </a:srgbClr>
            </a:solidFill>
            <a:ln w="12700" cap="flat" cmpd="sng" algn="ctr">
              <a:solidFill>
                <a:srgbClr val="F9F9F9">
                  <a:alpha val="3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9100"/>
                </a:solidFill>
                <a:effectLst/>
                <a:uLnTx/>
                <a:uFillTx/>
                <a:latin typeface="Century Gothic"/>
                <a:ea typeface="幼圆"/>
                <a:cs typeface="+mn-cs"/>
              </a:endParaRPr>
            </a:p>
          </p:txBody>
        </p:sp>
        <p:sp>
          <p:nvSpPr>
            <p:cNvPr id="25" name="Freeform 43"/>
            <p:cNvSpPr>
              <a:spLocks noEditPoints="1"/>
            </p:cNvSpPr>
            <p:nvPr/>
          </p:nvSpPr>
          <p:spPr bwMode="auto">
            <a:xfrm>
              <a:off x="4450283" y="1657895"/>
              <a:ext cx="2117725" cy="1903413"/>
            </a:xfrm>
            <a:custGeom>
              <a:avLst/>
              <a:gdLst>
                <a:gd name="T0" fmla="*/ 1019 w 1149"/>
                <a:gd name="T1" fmla="*/ 412 h 1030"/>
                <a:gd name="T2" fmla="*/ 515 w 1149"/>
                <a:gd name="T3" fmla="*/ 0 h 1030"/>
                <a:gd name="T4" fmla="*/ 0 w 1149"/>
                <a:gd name="T5" fmla="*/ 515 h 1030"/>
                <a:gd name="T6" fmla="*/ 515 w 1149"/>
                <a:gd name="T7" fmla="*/ 1030 h 1030"/>
                <a:gd name="T8" fmla="*/ 1019 w 1149"/>
                <a:gd name="T9" fmla="*/ 618 h 1030"/>
                <a:gd name="T10" fmla="*/ 1149 w 1149"/>
                <a:gd name="T11" fmla="*/ 515 h 1030"/>
                <a:gd name="T12" fmla="*/ 1019 w 1149"/>
                <a:gd name="T13" fmla="*/ 412 h 1030"/>
                <a:gd name="T14" fmla="*/ 515 w 1149"/>
                <a:gd name="T15" fmla="*/ 979 h 1030"/>
                <a:gd name="T16" fmla="*/ 51 w 1149"/>
                <a:gd name="T17" fmla="*/ 515 h 1030"/>
                <a:gd name="T18" fmla="*/ 515 w 1149"/>
                <a:gd name="T19" fmla="*/ 51 h 1030"/>
                <a:gd name="T20" fmla="*/ 979 w 1149"/>
                <a:gd name="T21" fmla="*/ 515 h 1030"/>
                <a:gd name="T22" fmla="*/ 515 w 1149"/>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9" h="1030">
                  <a:moveTo>
                    <a:pt x="1019" y="412"/>
                  </a:moveTo>
                  <a:cubicBezTo>
                    <a:pt x="971" y="177"/>
                    <a:pt x="764" y="0"/>
                    <a:pt x="515" y="0"/>
                  </a:cubicBezTo>
                  <a:cubicBezTo>
                    <a:pt x="231" y="0"/>
                    <a:pt x="0" y="231"/>
                    <a:pt x="0" y="515"/>
                  </a:cubicBezTo>
                  <a:cubicBezTo>
                    <a:pt x="0" y="799"/>
                    <a:pt x="231" y="1030"/>
                    <a:pt x="515" y="1030"/>
                  </a:cubicBezTo>
                  <a:cubicBezTo>
                    <a:pt x="764" y="1030"/>
                    <a:pt x="971" y="853"/>
                    <a:pt x="1019" y="618"/>
                  </a:cubicBezTo>
                  <a:cubicBezTo>
                    <a:pt x="1149" y="515"/>
                    <a:pt x="1149" y="515"/>
                    <a:pt x="1149" y="515"/>
                  </a:cubicBezTo>
                  <a:lnTo>
                    <a:pt x="1019" y="412"/>
                  </a:lnTo>
                  <a:close/>
                  <a:moveTo>
                    <a:pt x="515" y="979"/>
                  </a:moveTo>
                  <a:cubicBezTo>
                    <a:pt x="259" y="979"/>
                    <a:pt x="51" y="771"/>
                    <a:pt x="51" y="515"/>
                  </a:cubicBezTo>
                  <a:cubicBezTo>
                    <a:pt x="51" y="259"/>
                    <a:pt x="259" y="51"/>
                    <a:pt x="515" y="51"/>
                  </a:cubicBezTo>
                  <a:cubicBezTo>
                    <a:pt x="771" y="51"/>
                    <a:pt x="979" y="259"/>
                    <a:pt x="979" y="515"/>
                  </a:cubicBezTo>
                  <a:cubicBezTo>
                    <a:pt x="979" y="771"/>
                    <a:pt x="771" y="979"/>
                    <a:pt x="515" y="979"/>
                  </a:cubicBezTo>
                  <a:close/>
                </a:path>
              </a:pathLst>
            </a:custGeom>
            <a:gradFill flip="none" rotWithShape="1">
              <a:gsLst>
                <a:gs pos="36000">
                  <a:sysClr val="window" lastClr="FFFFFF">
                    <a:lumMod val="95000"/>
                  </a:sysClr>
                </a:gs>
                <a:gs pos="100000">
                  <a:sysClr val="window" lastClr="FFFFFF">
                    <a:lumMod val="75000"/>
                  </a:sysClr>
                </a:gs>
              </a:gsLst>
              <a:lin ang="18900000" scaled="1"/>
              <a:tileRect/>
            </a:gradFill>
            <a:ln w="12700" cap="flat" cmpd="sng" algn="ctr">
              <a:gradFill>
                <a:gsLst>
                  <a:gs pos="0">
                    <a:sysClr val="window" lastClr="FFFFFF">
                      <a:lumMod val="85000"/>
                    </a:sysClr>
                  </a:gs>
                  <a:gs pos="100000">
                    <a:sysClr val="window" lastClr="FFFFFF">
                      <a:lumMod val="95000"/>
                    </a:sysClr>
                  </a:gs>
                </a:gsLst>
                <a:lin ang="3000000" scaled="0"/>
              </a:gradFill>
              <a:prstDash val="solid"/>
            </a:ln>
            <a:effectLst>
              <a:outerShdw blurRad="177800" dist="228600" dir="882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800" b="0" i="0" u="none" strike="noStrike" kern="0" cap="none" spc="0" normalizeH="0" baseline="0" noProof="0">
                <a:ln>
                  <a:noFill/>
                </a:ln>
                <a:solidFill>
                  <a:sysClr val="window" lastClr="FFFFFF"/>
                </a:solidFill>
                <a:effectLst/>
                <a:uLnTx/>
                <a:uFillTx/>
                <a:latin typeface="Century Gothic"/>
                <a:ea typeface="幼圆"/>
                <a:cs typeface="+mn-cs"/>
              </a:endParaRPr>
            </a:p>
          </p:txBody>
        </p:sp>
        <p:sp>
          <p:nvSpPr>
            <p:cNvPr id="30" name="文本框 16"/>
            <p:cNvSpPr txBox="1">
              <a:spLocks noChangeArrowheads="1"/>
            </p:cNvSpPr>
            <p:nvPr/>
          </p:nvSpPr>
          <p:spPr bwMode="auto">
            <a:xfrm>
              <a:off x="4836505" y="2219783"/>
              <a:ext cx="121058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914400"/>
              <a:r>
                <a:rPr lang="zh-CN" altLang="en-US" sz="2000" kern="0" dirty="0" smtClean="0">
                  <a:latin typeface="楷体" pitchFamily="49" charset="-122"/>
                  <a:ea typeface="楷体" pitchFamily="49" charset="-122"/>
                  <a:cs typeface="Aharoni" pitchFamily="2" charset="-79"/>
                </a:rPr>
                <a:t>爱国主义</a:t>
              </a:r>
              <a:endParaRPr lang="en-US" altLang="zh-CN" sz="2000" kern="0" dirty="0" smtClean="0">
                <a:latin typeface="楷体" pitchFamily="49" charset="-122"/>
                <a:ea typeface="楷体" pitchFamily="49" charset="-122"/>
                <a:cs typeface="Aharoni" pitchFamily="2" charset="-79"/>
              </a:endParaRPr>
            </a:p>
            <a:p>
              <a:pPr algn="ctr" defTabSz="914400"/>
              <a:r>
                <a:rPr lang="zh-CN" altLang="en-US" sz="2000" kern="0" dirty="0" smtClean="0">
                  <a:latin typeface="楷体" pitchFamily="49" charset="-122"/>
                  <a:ea typeface="楷体" pitchFamily="49" charset="-122"/>
                  <a:cs typeface="Aharoni" pitchFamily="2" charset="-79"/>
                </a:rPr>
                <a:t>基本要求</a:t>
              </a:r>
              <a:endParaRPr lang="zh-CN" altLang="en-US" sz="2000" kern="0" dirty="0">
                <a:latin typeface="楷体" pitchFamily="49" charset="-122"/>
                <a:ea typeface="楷体" pitchFamily="49" charset="-122"/>
                <a:cs typeface="Aharoni" pitchFamily="2" charset="-79"/>
              </a:endParaRPr>
            </a:p>
          </p:txBody>
        </p:sp>
      </p:grpSp>
      <p:sp>
        <p:nvSpPr>
          <p:cNvPr id="31" name="文本框 19"/>
          <p:cNvSpPr txBox="1"/>
          <p:nvPr/>
        </p:nvSpPr>
        <p:spPr>
          <a:xfrm>
            <a:off x="1630322" y="4230971"/>
            <a:ext cx="1811338" cy="389530"/>
          </a:xfrm>
          <a:prstGeom prst="rect">
            <a:avLst/>
          </a:prstGeom>
          <a:noFill/>
        </p:spPr>
        <p:txBody>
          <a:bodyPr>
            <a:spAutoFit/>
          </a:bodyPr>
          <a:lstStyle/>
          <a:p>
            <a:pPr marL="0" marR="0" lvl="0" indent="0" algn="ctr" defTabSz="914400" eaLnBrk="1" fontAlgn="auto" latinLnBrk="0" hangingPunct="1">
              <a:lnSpc>
                <a:spcPct val="110000"/>
              </a:lnSpc>
              <a:spcBef>
                <a:spcPts val="0"/>
              </a:spcBef>
              <a:spcAft>
                <a:spcPts val="0"/>
              </a:spcAft>
              <a:buClrTx/>
              <a:buSzTx/>
              <a:buFontTx/>
              <a:buNone/>
              <a:tabLst/>
              <a:defRPr/>
            </a:pPr>
            <a:r>
              <a:rPr lang="zh-CN" altLang="en-US" sz="2000" kern="0" dirty="0" smtClean="0">
                <a:latin typeface="楷体" pitchFamily="49" charset="-122"/>
                <a:ea typeface="楷体" pitchFamily="49" charset="-122"/>
              </a:rPr>
              <a:t>是什么？</a:t>
            </a:r>
            <a:endParaRPr kumimoji="0" lang="en-US" altLang="zh-CN" sz="2000" b="0" i="0" u="none" strike="noStrike" kern="0" cap="none" spc="0" normalizeH="0" baseline="0" noProof="0" dirty="0">
              <a:ln>
                <a:noFill/>
              </a:ln>
              <a:effectLst/>
              <a:uLnTx/>
              <a:uFillTx/>
              <a:latin typeface="楷体" pitchFamily="49" charset="-122"/>
              <a:ea typeface="楷体" pitchFamily="49" charset="-122"/>
            </a:endParaRPr>
          </a:p>
        </p:txBody>
      </p:sp>
      <p:sp>
        <p:nvSpPr>
          <p:cNvPr id="32" name="文本框 20"/>
          <p:cNvSpPr txBox="1"/>
          <p:nvPr/>
        </p:nvSpPr>
        <p:spPr>
          <a:xfrm>
            <a:off x="3292435" y="4237321"/>
            <a:ext cx="1811337" cy="389530"/>
          </a:xfrm>
          <a:prstGeom prst="rect">
            <a:avLst/>
          </a:prstGeom>
          <a:noFill/>
        </p:spPr>
        <p:txBody>
          <a:bodyPr>
            <a:spAutoFit/>
          </a:bodyPr>
          <a:lstStyle/>
          <a:p>
            <a:pPr marL="0" marR="0" lvl="0" indent="0" algn="ctr" defTabSz="914400" eaLnBrk="1" fontAlgn="auto" latinLnBrk="0" hangingPunct="1">
              <a:lnSpc>
                <a:spcPct val="110000"/>
              </a:lnSpc>
              <a:spcBef>
                <a:spcPts val="0"/>
              </a:spcBef>
              <a:spcAft>
                <a:spcPts val="0"/>
              </a:spcAft>
              <a:buClrTx/>
              <a:buSzTx/>
              <a:buFontTx/>
              <a:buNone/>
              <a:tabLst/>
              <a:defRPr/>
            </a:pPr>
            <a:r>
              <a:rPr lang="zh-CN" altLang="en-US" sz="2000" kern="0" dirty="0" smtClean="0">
                <a:latin typeface="楷体" pitchFamily="49" charset="-122"/>
                <a:ea typeface="楷体" pitchFamily="49" charset="-122"/>
              </a:rPr>
              <a:t>为什么？</a:t>
            </a:r>
            <a:endParaRPr kumimoji="0" lang="en-US" altLang="zh-CN" sz="2000" b="0" i="0" u="none" strike="noStrike" kern="0" cap="none" spc="0" normalizeH="0" baseline="0" noProof="0" dirty="0">
              <a:ln>
                <a:noFill/>
              </a:ln>
              <a:effectLst/>
              <a:uLnTx/>
              <a:uFillTx/>
              <a:latin typeface="楷体" pitchFamily="49" charset="-122"/>
              <a:ea typeface="楷体" pitchFamily="49" charset="-122"/>
            </a:endParaRPr>
          </a:p>
        </p:txBody>
      </p:sp>
      <p:sp>
        <p:nvSpPr>
          <p:cNvPr id="33" name="文本框 21"/>
          <p:cNvSpPr txBox="1"/>
          <p:nvPr/>
        </p:nvSpPr>
        <p:spPr>
          <a:xfrm>
            <a:off x="4954547" y="4243671"/>
            <a:ext cx="1811338" cy="389530"/>
          </a:xfrm>
          <a:prstGeom prst="rect">
            <a:avLst/>
          </a:prstGeom>
          <a:noFill/>
        </p:spPr>
        <p:txBody>
          <a:bodyPr>
            <a:spAutoFit/>
          </a:bodyPr>
          <a:lstStyle/>
          <a:p>
            <a:pPr marL="0" marR="0" lvl="0" indent="0" algn="ctr" defTabSz="914400" eaLnBrk="1" fontAlgn="auto" latinLnBrk="0" hangingPunct="1">
              <a:lnSpc>
                <a:spcPct val="11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effectLst/>
                <a:uLnTx/>
                <a:uFillTx/>
                <a:latin typeface="楷体" pitchFamily="49" charset="-122"/>
                <a:ea typeface="楷体" pitchFamily="49" charset="-122"/>
              </a:rPr>
              <a:t>怎么做？</a:t>
            </a:r>
            <a:endParaRPr kumimoji="0" lang="en-US" altLang="zh-CN" sz="2000" b="0" i="0" u="none" strike="noStrike" kern="0" cap="none" spc="0" normalizeH="0" baseline="0" noProof="0" dirty="0">
              <a:ln>
                <a:noFill/>
              </a:ln>
              <a:effectLst/>
              <a:uLnTx/>
              <a:uFillTx/>
              <a:latin typeface="楷体" pitchFamily="49" charset="-122"/>
              <a:ea typeface="楷体" pitchFamily="49" charset="-122"/>
            </a:endParaRPr>
          </a:p>
        </p:txBody>
      </p:sp>
      <p:grpSp>
        <p:nvGrpSpPr>
          <p:cNvPr id="35" name="组合 34"/>
          <p:cNvGrpSpPr/>
          <p:nvPr/>
        </p:nvGrpSpPr>
        <p:grpSpPr>
          <a:xfrm>
            <a:off x="3119428" y="2052171"/>
            <a:ext cx="2254058" cy="2027468"/>
            <a:chOff x="2748738" y="1611108"/>
            <a:chExt cx="2254058" cy="2027468"/>
          </a:xfrm>
        </p:grpSpPr>
        <p:sp>
          <p:nvSpPr>
            <p:cNvPr id="36" name="Freeform 45"/>
            <p:cNvSpPr>
              <a:spLocks noEditPoints="1"/>
            </p:cNvSpPr>
            <p:nvPr/>
          </p:nvSpPr>
          <p:spPr bwMode="auto">
            <a:xfrm>
              <a:off x="2748738" y="1611108"/>
              <a:ext cx="2254058" cy="2027468"/>
            </a:xfrm>
            <a:custGeom>
              <a:avLst/>
              <a:gdLst>
                <a:gd name="T0" fmla="*/ 1019 w 1148"/>
                <a:gd name="T1" fmla="*/ 412 h 1030"/>
                <a:gd name="T2" fmla="*/ 515 w 1148"/>
                <a:gd name="T3" fmla="*/ 0 h 1030"/>
                <a:gd name="T4" fmla="*/ 0 w 1148"/>
                <a:gd name="T5" fmla="*/ 515 h 1030"/>
                <a:gd name="T6" fmla="*/ 515 w 1148"/>
                <a:gd name="T7" fmla="*/ 1030 h 1030"/>
                <a:gd name="T8" fmla="*/ 1019 w 1148"/>
                <a:gd name="T9" fmla="*/ 618 h 1030"/>
                <a:gd name="T10" fmla="*/ 1148 w 1148"/>
                <a:gd name="T11" fmla="*/ 515 h 1030"/>
                <a:gd name="T12" fmla="*/ 1019 w 1148"/>
                <a:gd name="T13" fmla="*/ 412 h 1030"/>
                <a:gd name="T14" fmla="*/ 515 w 1148"/>
                <a:gd name="T15" fmla="*/ 979 h 1030"/>
                <a:gd name="T16" fmla="*/ 51 w 1148"/>
                <a:gd name="T17" fmla="*/ 515 h 1030"/>
                <a:gd name="T18" fmla="*/ 515 w 1148"/>
                <a:gd name="T19" fmla="*/ 51 h 1030"/>
                <a:gd name="T20" fmla="*/ 979 w 1148"/>
                <a:gd name="T21" fmla="*/ 515 h 1030"/>
                <a:gd name="T22" fmla="*/ 515 w 1148"/>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8" h="1030">
                  <a:moveTo>
                    <a:pt x="1019" y="412"/>
                  </a:moveTo>
                  <a:cubicBezTo>
                    <a:pt x="971" y="177"/>
                    <a:pt x="763" y="0"/>
                    <a:pt x="515" y="0"/>
                  </a:cubicBezTo>
                  <a:cubicBezTo>
                    <a:pt x="230" y="0"/>
                    <a:pt x="0" y="231"/>
                    <a:pt x="0" y="515"/>
                  </a:cubicBezTo>
                  <a:cubicBezTo>
                    <a:pt x="0" y="799"/>
                    <a:pt x="230" y="1030"/>
                    <a:pt x="515" y="1030"/>
                  </a:cubicBezTo>
                  <a:cubicBezTo>
                    <a:pt x="763" y="1030"/>
                    <a:pt x="971" y="853"/>
                    <a:pt x="1019" y="618"/>
                  </a:cubicBezTo>
                  <a:cubicBezTo>
                    <a:pt x="1148" y="515"/>
                    <a:pt x="1148" y="515"/>
                    <a:pt x="1148" y="515"/>
                  </a:cubicBezTo>
                  <a:lnTo>
                    <a:pt x="1019" y="412"/>
                  </a:lnTo>
                  <a:close/>
                  <a:moveTo>
                    <a:pt x="515" y="979"/>
                  </a:moveTo>
                  <a:cubicBezTo>
                    <a:pt x="258" y="979"/>
                    <a:pt x="51" y="771"/>
                    <a:pt x="51" y="515"/>
                  </a:cubicBezTo>
                  <a:cubicBezTo>
                    <a:pt x="51" y="259"/>
                    <a:pt x="258" y="51"/>
                    <a:pt x="515" y="51"/>
                  </a:cubicBezTo>
                  <a:cubicBezTo>
                    <a:pt x="771" y="51"/>
                    <a:pt x="979" y="259"/>
                    <a:pt x="979" y="515"/>
                  </a:cubicBezTo>
                  <a:cubicBezTo>
                    <a:pt x="979" y="771"/>
                    <a:pt x="771" y="979"/>
                    <a:pt x="515" y="979"/>
                  </a:cubicBezTo>
                  <a:close/>
                </a:path>
              </a:pathLst>
            </a:custGeom>
            <a:solidFill>
              <a:srgbClr val="E56C37"/>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800" b="0" i="0" u="none" strike="noStrike" kern="0" cap="none" spc="0" normalizeH="0" baseline="0" noProof="0">
                <a:ln>
                  <a:noFill/>
                </a:ln>
                <a:solidFill>
                  <a:sysClr val="window" lastClr="FFFFFF"/>
                </a:solidFill>
                <a:effectLst/>
                <a:uLnTx/>
                <a:uFillTx/>
                <a:latin typeface="Century Gothic"/>
                <a:ea typeface="幼圆"/>
                <a:cs typeface="+mn-cs"/>
              </a:endParaRPr>
            </a:p>
          </p:txBody>
        </p:sp>
        <p:sp>
          <p:nvSpPr>
            <p:cNvPr id="37" name="Freeform 44"/>
            <p:cNvSpPr>
              <a:spLocks/>
            </p:cNvSpPr>
            <p:nvPr/>
          </p:nvSpPr>
          <p:spPr bwMode="auto">
            <a:xfrm>
              <a:off x="2841579" y="1666843"/>
              <a:ext cx="1990800" cy="1890000"/>
            </a:xfrm>
            <a:custGeom>
              <a:avLst/>
              <a:gdLst>
                <a:gd name="T0" fmla="*/ 1148 w 1148"/>
                <a:gd name="T1" fmla="*/ 515 h 1030"/>
                <a:gd name="T2" fmla="*/ 1019 w 1148"/>
                <a:gd name="T3" fmla="*/ 412 h 1030"/>
                <a:gd name="T4" fmla="*/ 515 w 1148"/>
                <a:gd name="T5" fmla="*/ 0 h 1030"/>
                <a:gd name="T6" fmla="*/ 0 w 1148"/>
                <a:gd name="T7" fmla="*/ 515 h 1030"/>
                <a:gd name="T8" fmla="*/ 515 w 1148"/>
                <a:gd name="T9" fmla="*/ 1030 h 1030"/>
                <a:gd name="T10" fmla="*/ 1019 w 1148"/>
                <a:gd name="T11" fmla="*/ 618 h 1030"/>
                <a:gd name="T12" fmla="*/ 1148 w 1148"/>
                <a:gd name="T13" fmla="*/ 515 h 1030"/>
              </a:gdLst>
              <a:ahLst/>
              <a:cxnLst>
                <a:cxn ang="0">
                  <a:pos x="T0" y="T1"/>
                </a:cxn>
                <a:cxn ang="0">
                  <a:pos x="T2" y="T3"/>
                </a:cxn>
                <a:cxn ang="0">
                  <a:pos x="T4" y="T5"/>
                </a:cxn>
                <a:cxn ang="0">
                  <a:pos x="T6" y="T7"/>
                </a:cxn>
                <a:cxn ang="0">
                  <a:pos x="T8" y="T9"/>
                </a:cxn>
                <a:cxn ang="0">
                  <a:pos x="T10" y="T11"/>
                </a:cxn>
                <a:cxn ang="0">
                  <a:pos x="T12" y="T13"/>
                </a:cxn>
              </a:cxnLst>
              <a:rect l="0" t="0" r="r" b="b"/>
              <a:pathLst>
                <a:path w="1148" h="1030">
                  <a:moveTo>
                    <a:pt x="1148" y="515"/>
                  </a:moveTo>
                  <a:cubicBezTo>
                    <a:pt x="1019" y="412"/>
                    <a:pt x="1019" y="412"/>
                    <a:pt x="1019" y="412"/>
                  </a:cubicBezTo>
                  <a:cubicBezTo>
                    <a:pt x="971" y="177"/>
                    <a:pt x="763" y="0"/>
                    <a:pt x="515" y="0"/>
                  </a:cubicBezTo>
                  <a:cubicBezTo>
                    <a:pt x="230" y="0"/>
                    <a:pt x="0" y="231"/>
                    <a:pt x="0" y="515"/>
                  </a:cubicBezTo>
                  <a:cubicBezTo>
                    <a:pt x="0" y="799"/>
                    <a:pt x="230" y="1030"/>
                    <a:pt x="515" y="1030"/>
                  </a:cubicBezTo>
                  <a:cubicBezTo>
                    <a:pt x="763" y="1030"/>
                    <a:pt x="971" y="853"/>
                    <a:pt x="1019" y="618"/>
                  </a:cubicBezTo>
                  <a:lnTo>
                    <a:pt x="1148" y="515"/>
                  </a:lnTo>
                  <a:close/>
                </a:path>
              </a:pathLst>
            </a:custGeom>
            <a:solidFill>
              <a:srgbClr val="F9F9F9">
                <a:alpha val="10000"/>
              </a:srgbClr>
            </a:solidFill>
            <a:ln w="12700" cap="flat" cmpd="sng" algn="ctr">
              <a:solidFill>
                <a:srgbClr val="F9F9F9">
                  <a:alpha val="3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9100"/>
                </a:solidFill>
                <a:effectLst/>
                <a:uLnTx/>
                <a:uFillTx/>
                <a:latin typeface="Century Gothic"/>
                <a:ea typeface="幼圆"/>
                <a:cs typeface="+mn-cs"/>
              </a:endParaRPr>
            </a:p>
          </p:txBody>
        </p:sp>
        <p:sp>
          <p:nvSpPr>
            <p:cNvPr id="38" name="Freeform 45"/>
            <p:cNvSpPr>
              <a:spLocks noEditPoints="1"/>
            </p:cNvSpPr>
            <p:nvPr/>
          </p:nvSpPr>
          <p:spPr bwMode="auto">
            <a:xfrm>
              <a:off x="2802458" y="1657895"/>
              <a:ext cx="2116137" cy="1903413"/>
            </a:xfrm>
            <a:custGeom>
              <a:avLst/>
              <a:gdLst>
                <a:gd name="T0" fmla="*/ 1019 w 1148"/>
                <a:gd name="T1" fmla="*/ 412 h 1030"/>
                <a:gd name="T2" fmla="*/ 515 w 1148"/>
                <a:gd name="T3" fmla="*/ 0 h 1030"/>
                <a:gd name="T4" fmla="*/ 0 w 1148"/>
                <a:gd name="T5" fmla="*/ 515 h 1030"/>
                <a:gd name="T6" fmla="*/ 515 w 1148"/>
                <a:gd name="T7" fmla="*/ 1030 h 1030"/>
                <a:gd name="T8" fmla="*/ 1019 w 1148"/>
                <a:gd name="T9" fmla="*/ 618 h 1030"/>
                <a:gd name="T10" fmla="*/ 1148 w 1148"/>
                <a:gd name="T11" fmla="*/ 515 h 1030"/>
                <a:gd name="T12" fmla="*/ 1019 w 1148"/>
                <a:gd name="T13" fmla="*/ 412 h 1030"/>
                <a:gd name="T14" fmla="*/ 515 w 1148"/>
                <a:gd name="T15" fmla="*/ 979 h 1030"/>
                <a:gd name="T16" fmla="*/ 51 w 1148"/>
                <a:gd name="T17" fmla="*/ 515 h 1030"/>
                <a:gd name="T18" fmla="*/ 515 w 1148"/>
                <a:gd name="T19" fmla="*/ 51 h 1030"/>
                <a:gd name="T20" fmla="*/ 979 w 1148"/>
                <a:gd name="T21" fmla="*/ 515 h 1030"/>
                <a:gd name="T22" fmla="*/ 515 w 1148"/>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8" h="1030">
                  <a:moveTo>
                    <a:pt x="1019" y="412"/>
                  </a:moveTo>
                  <a:cubicBezTo>
                    <a:pt x="971" y="177"/>
                    <a:pt x="763" y="0"/>
                    <a:pt x="515" y="0"/>
                  </a:cubicBezTo>
                  <a:cubicBezTo>
                    <a:pt x="230" y="0"/>
                    <a:pt x="0" y="231"/>
                    <a:pt x="0" y="515"/>
                  </a:cubicBezTo>
                  <a:cubicBezTo>
                    <a:pt x="0" y="799"/>
                    <a:pt x="230" y="1030"/>
                    <a:pt x="515" y="1030"/>
                  </a:cubicBezTo>
                  <a:cubicBezTo>
                    <a:pt x="763" y="1030"/>
                    <a:pt x="971" y="853"/>
                    <a:pt x="1019" y="618"/>
                  </a:cubicBezTo>
                  <a:cubicBezTo>
                    <a:pt x="1148" y="515"/>
                    <a:pt x="1148" y="515"/>
                    <a:pt x="1148" y="515"/>
                  </a:cubicBezTo>
                  <a:lnTo>
                    <a:pt x="1019" y="412"/>
                  </a:lnTo>
                  <a:close/>
                  <a:moveTo>
                    <a:pt x="515" y="979"/>
                  </a:moveTo>
                  <a:cubicBezTo>
                    <a:pt x="258" y="979"/>
                    <a:pt x="51" y="771"/>
                    <a:pt x="51" y="515"/>
                  </a:cubicBezTo>
                  <a:cubicBezTo>
                    <a:pt x="51" y="259"/>
                    <a:pt x="258" y="51"/>
                    <a:pt x="515" y="51"/>
                  </a:cubicBezTo>
                  <a:cubicBezTo>
                    <a:pt x="771" y="51"/>
                    <a:pt x="979" y="259"/>
                    <a:pt x="979" y="515"/>
                  </a:cubicBezTo>
                  <a:cubicBezTo>
                    <a:pt x="979" y="771"/>
                    <a:pt x="771" y="979"/>
                    <a:pt x="515" y="979"/>
                  </a:cubicBezTo>
                  <a:close/>
                </a:path>
              </a:pathLst>
            </a:custGeom>
            <a:gradFill flip="none" rotWithShape="1">
              <a:gsLst>
                <a:gs pos="36000">
                  <a:sysClr val="window" lastClr="FFFFFF">
                    <a:lumMod val="95000"/>
                  </a:sysClr>
                </a:gs>
                <a:gs pos="100000">
                  <a:sysClr val="window" lastClr="FFFFFF">
                    <a:lumMod val="75000"/>
                  </a:sysClr>
                </a:gs>
              </a:gsLst>
              <a:lin ang="18900000" scaled="1"/>
              <a:tileRect/>
            </a:gradFill>
            <a:ln w="19050" cap="flat" cmpd="sng" algn="ctr">
              <a:gradFill>
                <a:gsLst>
                  <a:gs pos="0">
                    <a:sysClr val="window" lastClr="FFFFFF">
                      <a:lumMod val="85000"/>
                    </a:sysClr>
                  </a:gs>
                  <a:gs pos="100000">
                    <a:sysClr val="window" lastClr="FFFFFF">
                      <a:lumMod val="95000"/>
                    </a:sysClr>
                  </a:gs>
                </a:gsLst>
                <a:lin ang="3000000" scaled="0"/>
              </a:gradFill>
              <a:prstDash val="solid"/>
            </a:ln>
            <a:effectLst>
              <a:outerShdw blurRad="177800" dist="228600" dir="882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800" b="0" i="0" u="none" strike="noStrike" kern="0" cap="none" spc="0" normalizeH="0" baseline="0" noProof="0">
                <a:ln>
                  <a:noFill/>
                </a:ln>
                <a:solidFill>
                  <a:sysClr val="window" lastClr="FFFFFF"/>
                </a:solidFill>
                <a:effectLst/>
                <a:uLnTx/>
                <a:uFillTx/>
                <a:latin typeface="Century Gothic"/>
                <a:ea typeface="幼圆"/>
                <a:cs typeface="+mn-cs"/>
              </a:endParaRPr>
            </a:p>
          </p:txBody>
        </p:sp>
        <p:sp>
          <p:nvSpPr>
            <p:cNvPr id="40" name="文本框 15"/>
            <p:cNvSpPr txBox="1">
              <a:spLocks noChangeArrowheads="1"/>
            </p:cNvSpPr>
            <p:nvPr/>
          </p:nvSpPr>
          <p:spPr bwMode="auto">
            <a:xfrm>
              <a:off x="3166146" y="2221177"/>
              <a:ext cx="121058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defTabSz="914400"/>
              <a:r>
                <a:rPr lang="zh-CN" altLang="en-US" sz="2000" kern="0" dirty="0" smtClean="0">
                  <a:latin typeface="楷体" pitchFamily="49" charset="-122"/>
                  <a:ea typeface="楷体" pitchFamily="49" charset="-122"/>
                  <a:cs typeface="Aharoni" pitchFamily="2" charset="-79"/>
                </a:rPr>
                <a:t>爱国主义</a:t>
              </a:r>
              <a:endParaRPr lang="en-US" altLang="zh-CN" sz="2000" kern="0" dirty="0" smtClean="0">
                <a:latin typeface="楷体" pitchFamily="49" charset="-122"/>
                <a:ea typeface="楷体" pitchFamily="49" charset="-122"/>
                <a:cs typeface="Aharoni" pitchFamily="2" charset="-79"/>
              </a:endParaRPr>
            </a:p>
            <a:p>
              <a:pPr algn="ctr" defTabSz="914400"/>
              <a:r>
                <a:rPr lang="zh-CN" altLang="en-US" sz="2000" kern="0" dirty="0" smtClean="0">
                  <a:latin typeface="楷体" pitchFamily="49" charset="-122"/>
                  <a:ea typeface="楷体" pitchFamily="49" charset="-122"/>
                  <a:cs typeface="Aharoni" pitchFamily="2" charset="-79"/>
                </a:rPr>
                <a:t>时代价值</a:t>
              </a:r>
              <a:endParaRPr lang="zh-CN" altLang="en-US" sz="2000" kern="0" dirty="0">
                <a:latin typeface="楷体" pitchFamily="49" charset="-122"/>
                <a:ea typeface="楷体" pitchFamily="49" charset="-122"/>
                <a:cs typeface="Aharoni" pitchFamily="2" charset="-79"/>
              </a:endParaRPr>
            </a:p>
          </p:txBody>
        </p:sp>
      </p:grpSp>
      <p:grpSp>
        <p:nvGrpSpPr>
          <p:cNvPr id="41" name="组合 40"/>
          <p:cNvGrpSpPr/>
          <p:nvPr/>
        </p:nvGrpSpPr>
        <p:grpSpPr>
          <a:xfrm>
            <a:off x="1471603" y="2052171"/>
            <a:ext cx="2254058" cy="2027468"/>
            <a:chOff x="1100913" y="1611108"/>
            <a:chExt cx="2254058" cy="2027468"/>
          </a:xfrm>
        </p:grpSpPr>
        <p:sp>
          <p:nvSpPr>
            <p:cNvPr id="42" name="Freeform 47"/>
            <p:cNvSpPr>
              <a:spLocks noEditPoints="1"/>
            </p:cNvSpPr>
            <p:nvPr/>
          </p:nvSpPr>
          <p:spPr bwMode="auto">
            <a:xfrm>
              <a:off x="1100913" y="1611108"/>
              <a:ext cx="2254058" cy="2027468"/>
            </a:xfrm>
            <a:custGeom>
              <a:avLst/>
              <a:gdLst>
                <a:gd name="T0" fmla="*/ 1020 w 1149"/>
                <a:gd name="T1" fmla="*/ 412 h 1030"/>
                <a:gd name="T2" fmla="*/ 515 w 1149"/>
                <a:gd name="T3" fmla="*/ 0 h 1030"/>
                <a:gd name="T4" fmla="*/ 0 w 1149"/>
                <a:gd name="T5" fmla="*/ 515 h 1030"/>
                <a:gd name="T6" fmla="*/ 515 w 1149"/>
                <a:gd name="T7" fmla="*/ 1030 h 1030"/>
                <a:gd name="T8" fmla="*/ 1020 w 1149"/>
                <a:gd name="T9" fmla="*/ 618 h 1030"/>
                <a:gd name="T10" fmla="*/ 1149 w 1149"/>
                <a:gd name="T11" fmla="*/ 515 h 1030"/>
                <a:gd name="T12" fmla="*/ 1020 w 1149"/>
                <a:gd name="T13" fmla="*/ 412 h 1030"/>
                <a:gd name="T14" fmla="*/ 515 w 1149"/>
                <a:gd name="T15" fmla="*/ 979 h 1030"/>
                <a:gd name="T16" fmla="*/ 51 w 1149"/>
                <a:gd name="T17" fmla="*/ 515 h 1030"/>
                <a:gd name="T18" fmla="*/ 515 w 1149"/>
                <a:gd name="T19" fmla="*/ 51 h 1030"/>
                <a:gd name="T20" fmla="*/ 979 w 1149"/>
                <a:gd name="T21" fmla="*/ 515 h 1030"/>
                <a:gd name="T22" fmla="*/ 515 w 1149"/>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9" h="1030">
                  <a:moveTo>
                    <a:pt x="1020" y="412"/>
                  </a:moveTo>
                  <a:cubicBezTo>
                    <a:pt x="972" y="177"/>
                    <a:pt x="764" y="0"/>
                    <a:pt x="515" y="0"/>
                  </a:cubicBezTo>
                  <a:cubicBezTo>
                    <a:pt x="231" y="0"/>
                    <a:pt x="0" y="231"/>
                    <a:pt x="0" y="515"/>
                  </a:cubicBezTo>
                  <a:cubicBezTo>
                    <a:pt x="0" y="799"/>
                    <a:pt x="231" y="1030"/>
                    <a:pt x="515" y="1030"/>
                  </a:cubicBezTo>
                  <a:cubicBezTo>
                    <a:pt x="764" y="1030"/>
                    <a:pt x="972" y="853"/>
                    <a:pt x="1020" y="618"/>
                  </a:cubicBezTo>
                  <a:cubicBezTo>
                    <a:pt x="1149" y="515"/>
                    <a:pt x="1149" y="515"/>
                    <a:pt x="1149" y="515"/>
                  </a:cubicBezTo>
                  <a:lnTo>
                    <a:pt x="1020" y="412"/>
                  </a:lnTo>
                  <a:close/>
                  <a:moveTo>
                    <a:pt x="515" y="979"/>
                  </a:moveTo>
                  <a:cubicBezTo>
                    <a:pt x="259" y="979"/>
                    <a:pt x="51" y="771"/>
                    <a:pt x="51" y="515"/>
                  </a:cubicBezTo>
                  <a:cubicBezTo>
                    <a:pt x="51" y="259"/>
                    <a:pt x="259" y="51"/>
                    <a:pt x="515" y="51"/>
                  </a:cubicBezTo>
                  <a:cubicBezTo>
                    <a:pt x="771" y="51"/>
                    <a:pt x="979" y="259"/>
                    <a:pt x="979" y="515"/>
                  </a:cubicBezTo>
                  <a:cubicBezTo>
                    <a:pt x="979" y="771"/>
                    <a:pt x="771" y="979"/>
                    <a:pt x="515" y="979"/>
                  </a:cubicBezTo>
                  <a:close/>
                </a:path>
              </a:pathLst>
            </a:custGeom>
            <a:solidFill>
              <a:srgbClr val="E4544C"/>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800" b="0" i="0" u="none" strike="noStrike" kern="0" cap="none" spc="0" normalizeH="0" baseline="0" noProof="0">
                <a:ln>
                  <a:noFill/>
                </a:ln>
                <a:solidFill>
                  <a:sysClr val="window" lastClr="FFFFFF"/>
                </a:solidFill>
                <a:effectLst/>
                <a:uLnTx/>
                <a:uFillTx/>
                <a:latin typeface="Century Gothic"/>
                <a:ea typeface="幼圆"/>
                <a:cs typeface="+mn-cs"/>
              </a:endParaRPr>
            </a:p>
          </p:txBody>
        </p:sp>
        <p:sp>
          <p:nvSpPr>
            <p:cNvPr id="43" name="Freeform 46"/>
            <p:cNvSpPr>
              <a:spLocks/>
            </p:cNvSpPr>
            <p:nvPr/>
          </p:nvSpPr>
          <p:spPr bwMode="auto">
            <a:xfrm>
              <a:off x="1192506" y="1666843"/>
              <a:ext cx="1990800" cy="1890000"/>
            </a:xfrm>
            <a:custGeom>
              <a:avLst/>
              <a:gdLst>
                <a:gd name="T0" fmla="*/ 1149 w 1149"/>
                <a:gd name="T1" fmla="*/ 515 h 1030"/>
                <a:gd name="T2" fmla="*/ 1020 w 1149"/>
                <a:gd name="T3" fmla="*/ 412 h 1030"/>
                <a:gd name="T4" fmla="*/ 515 w 1149"/>
                <a:gd name="T5" fmla="*/ 0 h 1030"/>
                <a:gd name="T6" fmla="*/ 0 w 1149"/>
                <a:gd name="T7" fmla="*/ 515 h 1030"/>
                <a:gd name="T8" fmla="*/ 515 w 1149"/>
                <a:gd name="T9" fmla="*/ 1030 h 1030"/>
                <a:gd name="T10" fmla="*/ 1020 w 1149"/>
                <a:gd name="T11" fmla="*/ 618 h 1030"/>
                <a:gd name="T12" fmla="*/ 1149 w 1149"/>
                <a:gd name="T13" fmla="*/ 515 h 1030"/>
              </a:gdLst>
              <a:ahLst/>
              <a:cxnLst>
                <a:cxn ang="0">
                  <a:pos x="T0" y="T1"/>
                </a:cxn>
                <a:cxn ang="0">
                  <a:pos x="T2" y="T3"/>
                </a:cxn>
                <a:cxn ang="0">
                  <a:pos x="T4" y="T5"/>
                </a:cxn>
                <a:cxn ang="0">
                  <a:pos x="T6" y="T7"/>
                </a:cxn>
                <a:cxn ang="0">
                  <a:pos x="T8" y="T9"/>
                </a:cxn>
                <a:cxn ang="0">
                  <a:pos x="T10" y="T11"/>
                </a:cxn>
                <a:cxn ang="0">
                  <a:pos x="T12" y="T13"/>
                </a:cxn>
              </a:cxnLst>
              <a:rect l="0" t="0" r="r" b="b"/>
              <a:pathLst>
                <a:path w="1149" h="1030">
                  <a:moveTo>
                    <a:pt x="1149" y="515"/>
                  </a:moveTo>
                  <a:cubicBezTo>
                    <a:pt x="1020" y="412"/>
                    <a:pt x="1020" y="412"/>
                    <a:pt x="1020" y="412"/>
                  </a:cubicBezTo>
                  <a:cubicBezTo>
                    <a:pt x="972" y="177"/>
                    <a:pt x="764" y="0"/>
                    <a:pt x="515" y="0"/>
                  </a:cubicBezTo>
                  <a:cubicBezTo>
                    <a:pt x="231" y="0"/>
                    <a:pt x="0" y="231"/>
                    <a:pt x="0" y="515"/>
                  </a:cubicBezTo>
                  <a:cubicBezTo>
                    <a:pt x="0" y="799"/>
                    <a:pt x="231" y="1030"/>
                    <a:pt x="515" y="1030"/>
                  </a:cubicBezTo>
                  <a:cubicBezTo>
                    <a:pt x="764" y="1030"/>
                    <a:pt x="972" y="853"/>
                    <a:pt x="1020" y="618"/>
                  </a:cubicBezTo>
                  <a:lnTo>
                    <a:pt x="1149" y="515"/>
                  </a:lnTo>
                  <a:close/>
                </a:path>
              </a:pathLst>
            </a:custGeom>
            <a:solidFill>
              <a:srgbClr val="F9F9F9">
                <a:alpha val="10000"/>
              </a:srgbClr>
            </a:solidFill>
            <a:ln w="12700" cap="flat" cmpd="sng" algn="ctr">
              <a:solidFill>
                <a:srgbClr val="F9F9F9">
                  <a:alpha val="3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9100"/>
                </a:solidFill>
                <a:effectLst/>
                <a:uLnTx/>
                <a:uFillTx/>
                <a:latin typeface="Century Gothic"/>
                <a:ea typeface="幼圆"/>
                <a:cs typeface="+mn-cs"/>
              </a:endParaRPr>
            </a:p>
          </p:txBody>
        </p:sp>
        <p:sp>
          <p:nvSpPr>
            <p:cNvPr id="44" name="Freeform 47"/>
            <p:cNvSpPr>
              <a:spLocks noEditPoints="1"/>
            </p:cNvSpPr>
            <p:nvPr/>
          </p:nvSpPr>
          <p:spPr bwMode="auto">
            <a:xfrm>
              <a:off x="1154633" y="1657895"/>
              <a:ext cx="2116137" cy="1903413"/>
            </a:xfrm>
            <a:custGeom>
              <a:avLst/>
              <a:gdLst>
                <a:gd name="T0" fmla="*/ 1020 w 1149"/>
                <a:gd name="T1" fmla="*/ 412 h 1030"/>
                <a:gd name="T2" fmla="*/ 515 w 1149"/>
                <a:gd name="T3" fmla="*/ 0 h 1030"/>
                <a:gd name="T4" fmla="*/ 0 w 1149"/>
                <a:gd name="T5" fmla="*/ 515 h 1030"/>
                <a:gd name="T6" fmla="*/ 515 w 1149"/>
                <a:gd name="T7" fmla="*/ 1030 h 1030"/>
                <a:gd name="T8" fmla="*/ 1020 w 1149"/>
                <a:gd name="T9" fmla="*/ 618 h 1030"/>
                <a:gd name="T10" fmla="*/ 1149 w 1149"/>
                <a:gd name="T11" fmla="*/ 515 h 1030"/>
                <a:gd name="T12" fmla="*/ 1020 w 1149"/>
                <a:gd name="T13" fmla="*/ 412 h 1030"/>
                <a:gd name="T14" fmla="*/ 515 w 1149"/>
                <a:gd name="T15" fmla="*/ 979 h 1030"/>
                <a:gd name="T16" fmla="*/ 51 w 1149"/>
                <a:gd name="T17" fmla="*/ 515 h 1030"/>
                <a:gd name="T18" fmla="*/ 515 w 1149"/>
                <a:gd name="T19" fmla="*/ 51 h 1030"/>
                <a:gd name="T20" fmla="*/ 979 w 1149"/>
                <a:gd name="T21" fmla="*/ 515 h 1030"/>
                <a:gd name="T22" fmla="*/ 515 w 1149"/>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9" h="1030">
                  <a:moveTo>
                    <a:pt x="1020" y="412"/>
                  </a:moveTo>
                  <a:cubicBezTo>
                    <a:pt x="972" y="177"/>
                    <a:pt x="764" y="0"/>
                    <a:pt x="515" y="0"/>
                  </a:cubicBezTo>
                  <a:cubicBezTo>
                    <a:pt x="231" y="0"/>
                    <a:pt x="0" y="231"/>
                    <a:pt x="0" y="515"/>
                  </a:cubicBezTo>
                  <a:cubicBezTo>
                    <a:pt x="0" y="799"/>
                    <a:pt x="231" y="1030"/>
                    <a:pt x="515" y="1030"/>
                  </a:cubicBezTo>
                  <a:cubicBezTo>
                    <a:pt x="764" y="1030"/>
                    <a:pt x="972" y="853"/>
                    <a:pt x="1020" y="618"/>
                  </a:cubicBezTo>
                  <a:cubicBezTo>
                    <a:pt x="1149" y="515"/>
                    <a:pt x="1149" y="515"/>
                    <a:pt x="1149" y="515"/>
                  </a:cubicBezTo>
                  <a:lnTo>
                    <a:pt x="1020" y="412"/>
                  </a:lnTo>
                  <a:close/>
                  <a:moveTo>
                    <a:pt x="515" y="979"/>
                  </a:moveTo>
                  <a:cubicBezTo>
                    <a:pt x="259" y="979"/>
                    <a:pt x="51" y="771"/>
                    <a:pt x="51" y="515"/>
                  </a:cubicBezTo>
                  <a:cubicBezTo>
                    <a:pt x="51" y="259"/>
                    <a:pt x="259" y="51"/>
                    <a:pt x="515" y="51"/>
                  </a:cubicBezTo>
                  <a:cubicBezTo>
                    <a:pt x="771" y="51"/>
                    <a:pt x="979" y="259"/>
                    <a:pt x="979" y="515"/>
                  </a:cubicBezTo>
                  <a:cubicBezTo>
                    <a:pt x="979" y="771"/>
                    <a:pt x="771" y="979"/>
                    <a:pt x="515" y="979"/>
                  </a:cubicBezTo>
                  <a:close/>
                </a:path>
              </a:pathLst>
            </a:custGeom>
            <a:gradFill flip="none" rotWithShape="1">
              <a:gsLst>
                <a:gs pos="36000">
                  <a:sysClr val="window" lastClr="FFFFFF">
                    <a:lumMod val="95000"/>
                  </a:sysClr>
                </a:gs>
                <a:gs pos="100000">
                  <a:sysClr val="window" lastClr="FFFFFF">
                    <a:lumMod val="75000"/>
                  </a:sysClr>
                </a:gs>
              </a:gsLst>
              <a:lin ang="18900000" scaled="1"/>
              <a:tileRect/>
            </a:gradFill>
            <a:ln w="12700" cap="flat" cmpd="sng" algn="ctr">
              <a:gradFill>
                <a:gsLst>
                  <a:gs pos="0">
                    <a:sysClr val="window" lastClr="FFFFFF">
                      <a:lumMod val="85000"/>
                    </a:sysClr>
                  </a:gs>
                  <a:gs pos="100000">
                    <a:sysClr val="window" lastClr="FFFFFF">
                      <a:lumMod val="95000"/>
                    </a:sysClr>
                  </a:gs>
                </a:gsLst>
                <a:lin ang="3000000" scaled="0"/>
              </a:gradFill>
              <a:prstDash val="solid"/>
            </a:ln>
            <a:effectLst>
              <a:outerShdw blurRad="177800" dist="228600" dir="882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800" b="0" i="0" u="none" strike="noStrike" kern="0" cap="none" spc="0" normalizeH="0" baseline="0" noProof="0">
                <a:ln>
                  <a:noFill/>
                </a:ln>
                <a:solidFill>
                  <a:sysClr val="window" lastClr="FFFFFF"/>
                </a:solidFill>
                <a:effectLst/>
                <a:uLnTx/>
                <a:uFillTx/>
                <a:latin typeface="Century Gothic"/>
                <a:ea typeface="幼圆"/>
                <a:cs typeface="+mn-cs"/>
              </a:endParaRPr>
            </a:p>
          </p:txBody>
        </p:sp>
        <p:sp>
          <p:nvSpPr>
            <p:cNvPr id="46" name="文本框 14"/>
            <p:cNvSpPr txBox="1">
              <a:spLocks noChangeArrowheads="1"/>
            </p:cNvSpPr>
            <p:nvPr/>
          </p:nvSpPr>
          <p:spPr bwMode="auto">
            <a:xfrm>
              <a:off x="1271843" y="2172171"/>
              <a:ext cx="148509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defTabSz="914400"/>
              <a:r>
                <a:rPr kumimoji="0" lang="zh-CN" altLang="en-US" sz="2000" b="0" i="0" u="none" strike="noStrike" kern="0" cap="none" spc="0" normalizeH="0" baseline="0" noProof="0" dirty="0" smtClean="0">
                  <a:ln>
                    <a:noFill/>
                  </a:ln>
                  <a:effectLst/>
                  <a:uLnTx/>
                  <a:uFillTx/>
                  <a:latin typeface="楷体" pitchFamily="49" charset="-122"/>
                  <a:ea typeface="楷体" pitchFamily="49" charset="-122"/>
                  <a:cs typeface="Aharoni" pitchFamily="2" charset="-79"/>
                </a:rPr>
                <a:t>爱国主义的科学内涵</a:t>
              </a:r>
              <a:endParaRPr kumimoji="0" lang="zh-CN" altLang="en-US" sz="2000" b="0" i="0" u="none" strike="noStrike" kern="0" cap="none" spc="0" normalizeH="0" baseline="0" noProof="0" dirty="0">
                <a:ln>
                  <a:noFill/>
                </a:ln>
                <a:effectLst/>
                <a:uLnTx/>
                <a:uFillTx/>
                <a:latin typeface="楷体" pitchFamily="49" charset="-122"/>
                <a:ea typeface="楷体" pitchFamily="49" charset="-122"/>
                <a:cs typeface="Aharoni" pitchFamily="2" charset="-79"/>
              </a:endParaRPr>
            </a:p>
          </p:txBody>
        </p:sp>
      </p:grpSp>
      <p:sp>
        <p:nvSpPr>
          <p:cNvPr id="48" name="椭圆 47"/>
          <p:cNvSpPr/>
          <p:nvPr/>
        </p:nvSpPr>
        <p:spPr>
          <a:xfrm>
            <a:off x="3302406" y="700532"/>
            <a:ext cx="2573859" cy="1025785"/>
          </a:xfrm>
          <a:prstGeom prst="ellipse">
            <a:avLst/>
          </a:prstGeom>
          <a:solidFill>
            <a:srgbClr val="E4544C"/>
          </a:solidFill>
          <a:ln w="22225"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ysClr val="window" lastClr="FFFFFF"/>
                </a:solidFill>
                <a:effectLst/>
                <a:uLnTx/>
                <a:uFillTx/>
                <a:latin typeface="楷体" pitchFamily="49" charset="-122"/>
                <a:ea typeface="楷体" pitchFamily="49" charset="-122"/>
              </a:rPr>
              <a:t>（二）教材精讲</a:t>
            </a:r>
            <a:endParaRPr kumimoji="0" lang="en-US" altLang="zh-CN" sz="1800" b="0" i="0" u="none" strike="noStrike" kern="0" cap="none" spc="0" normalizeH="0" baseline="0" noProof="0" dirty="0" smtClean="0">
              <a:ln>
                <a:noFill/>
              </a:ln>
              <a:solidFill>
                <a:sysClr val="window" lastClr="FFFFFF"/>
              </a:solidFill>
              <a:effectLst/>
              <a:uLnTx/>
              <a:uFillTx/>
              <a:latin typeface="楷体" pitchFamily="49" charset="-122"/>
              <a:ea typeface="楷体" pitchFamily="49" charset="-122"/>
            </a:endParaRPr>
          </a:p>
        </p:txBody>
      </p:sp>
      <p:grpSp>
        <p:nvGrpSpPr>
          <p:cNvPr id="39" name="组合 38"/>
          <p:cNvGrpSpPr/>
          <p:nvPr/>
        </p:nvGrpSpPr>
        <p:grpSpPr>
          <a:xfrm>
            <a:off x="856239" y="177801"/>
            <a:ext cx="5146629" cy="488183"/>
            <a:chOff x="856239" y="-404301"/>
            <a:chExt cx="4963378" cy="544473"/>
          </a:xfrm>
        </p:grpSpPr>
        <p:sp>
          <p:nvSpPr>
            <p:cNvPr id="45" name="圆角矩形 12"/>
            <p:cNvSpPr/>
            <p:nvPr/>
          </p:nvSpPr>
          <p:spPr>
            <a:xfrm>
              <a:off x="856239" y="-385416"/>
              <a:ext cx="1223714" cy="523032"/>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4544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12"/>
            <p:cNvSpPr/>
            <p:nvPr/>
          </p:nvSpPr>
          <p:spPr>
            <a:xfrm>
              <a:off x="2134685" y="-404301"/>
              <a:ext cx="1153719" cy="541916"/>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56C3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12"/>
            <p:cNvSpPr/>
            <p:nvPr/>
          </p:nvSpPr>
          <p:spPr>
            <a:xfrm>
              <a:off x="3338437" y="-394860"/>
              <a:ext cx="1224166" cy="532475"/>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03887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12"/>
            <p:cNvSpPr/>
            <p:nvPr/>
          </p:nvSpPr>
          <p:spPr>
            <a:xfrm>
              <a:off x="4591756" y="-394859"/>
              <a:ext cx="1227861" cy="535031"/>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679A4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TextBox 50"/>
          <p:cNvSpPr txBox="1"/>
          <p:nvPr/>
        </p:nvSpPr>
        <p:spPr>
          <a:xfrm>
            <a:off x="883538" y="229744"/>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学情分析</a:t>
            </a:r>
            <a:endParaRPr lang="zh-CN" altLang="en-US" sz="2000" b="1" dirty="0">
              <a:solidFill>
                <a:schemeClr val="bg1"/>
              </a:solidFill>
              <a:latin typeface="楷体" pitchFamily="49" charset="-122"/>
              <a:ea typeface="楷体" pitchFamily="49" charset="-122"/>
            </a:endParaRPr>
          </a:p>
        </p:txBody>
      </p:sp>
      <p:sp>
        <p:nvSpPr>
          <p:cNvPr id="52" name="TextBox 51"/>
          <p:cNvSpPr txBox="1"/>
          <p:nvPr/>
        </p:nvSpPr>
        <p:spPr>
          <a:xfrm>
            <a:off x="2181393" y="246679"/>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教学方法</a:t>
            </a:r>
            <a:endParaRPr lang="zh-CN" altLang="en-US" sz="2000" b="1" dirty="0">
              <a:solidFill>
                <a:schemeClr val="bg1"/>
              </a:solidFill>
              <a:latin typeface="楷体" pitchFamily="49" charset="-122"/>
              <a:ea typeface="楷体" pitchFamily="49" charset="-122"/>
            </a:endParaRPr>
          </a:p>
        </p:txBody>
      </p:sp>
      <p:sp>
        <p:nvSpPr>
          <p:cNvPr id="53" name="TextBox 52"/>
          <p:cNvSpPr txBox="1"/>
          <p:nvPr/>
        </p:nvSpPr>
        <p:spPr>
          <a:xfrm>
            <a:off x="3436916" y="238213"/>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教学手段</a:t>
            </a:r>
            <a:endParaRPr lang="zh-CN" altLang="en-US" sz="2000" b="1" dirty="0">
              <a:solidFill>
                <a:schemeClr val="bg1"/>
              </a:solidFill>
              <a:latin typeface="楷体" pitchFamily="49" charset="-122"/>
              <a:ea typeface="楷体" pitchFamily="49" charset="-122"/>
            </a:endParaRPr>
          </a:p>
        </p:txBody>
      </p:sp>
      <p:sp>
        <p:nvSpPr>
          <p:cNvPr id="54" name="TextBox 53"/>
          <p:cNvSpPr txBox="1"/>
          <p:nvPr/>
        </p:nvSpPr>
        <p:spPr>
          <a:xfrm>
            <a:off x="4761860" y="221278"/>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教学过程</a:t>
            </a:r>
            <a:endParaRPr lang="zh-CN" altLang="en-US" sz="2000" b="1" dirty="0">
              <a:solidFill>
                <a:schemeClr val="bg1"/>
              </a:solidFill>
              <a:latin typeface="楷体" pitchFamily="49" charset="-122"/>
              <a:ea typeface="楷体" pitchFamily="49" charset="-122"/>
            </a:endParaRPr>
          </a:p>
        </p:txBody>
      </p:sp>
    </p:spTree>
    <p:extLst>
      <p:ext uri="{BB962C8B-B14F-4D97-AF65-F5344CB8AC3E}">
        <p14:creationId xmlns="" xmlns:p14="http://schemas.microsoft.com/office/powerpoint/2010/main" val="3185428149"/>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 presetClass="entr" presetSubtype="2"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500" fill="hold"/>
                                        <p:tgtEl>
                                          <p:spTgt spid="28"/>
                                        </p:tgtEl>
                                        <p:attrNameLst>
                                          <p:attrName>ppt_x</p:attrName>
                                        </p:attrNameLst>
                                      </p:cBhvr>
                                      <p:tavLst>
                                        <p:tav tm="0">
                                          <p:val>
                                            <p:strVal val="1+#ppt_w/2"/>
                                          </p:val>
                                        </p:tav>
                                        <p:tav tm="100000">
                                          <p:val>
                                            <p:strVal val="#ppt_x"/>
                                          </p:val>
                                        </p:tav>
                                      </p:tavLst>
                                    </p:anim>
                                    <p:anim calcmode="lin" valueType="num">
                                      <p:cBhvr additive="base">
                                        <p:cTn id="11" dur="500" fill="hold"/>
                                        <p:tgtEl>
                                          <p:spTgt spid="2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500"/>
                                        <p:tgtEl>
                                          <p:spTgt spid="39"/>
                                        </p:tgtEl>
                                      </p:cBhvr>
                                    </p:animEffect>
                                  </p:childTnLst>
                                </p:cTn>
                              </p:par>
                              <p:par>
                                <p:cTn id="16" presetID="22" presetClass="entr" presetSubtype="4" fill="hold"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wipe(down)">
                                      <p:cBhvr>
                                        <p:cTn id="18" dur="500"/>
                                        <p:tgtEl>
                                          <p:spTgt spid="51"/>
                                        </p:tgtEl>
                                      </p:cBhvr>
                                    </p:animEffect>
                                  </p:childTnLst>
                                </p:cTn>
                              </p:par>
                              <p:par>
                                <p:cTn id="19" presetID="22" presetClass="entr" presetSubtype="4"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wipe(down)">
                                      <p:cBhvr>
                                        <p:cTn id="21" dur="500"/>
                                        <p:tgtEl>
                                          <p:spTgt spid="52"/>
                                        </p:tgtEl>
                                      </p:cBhvr>
                                    </p:animEffect>
                                  </p:childTnLst>
                                </p:cTn>
                              </p:par>
                              <p:par>
                                <p:cTn id="22" presetID="22" presetClass="entr" presetSubtype="4"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down)">
                                      <p:cBhvr>
                                        <p:cTn id="24" dur="500"/>
                                        <p:tgtEl>
                                          <p:spTgt spid="53"/>
                                        </p:tgtEl>
                                      </p:cBhvr>
                                    </p:animEffect>
                                  </p:childTnLst>
                                </p:cTn>
                              </p:par>
                              <p:par>
                                <p:cTn id="25" presetID="22" presetClass="entr" presetSubtype="4"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down)">
                                      <p:cBhvr>
                                        <p:cTn id="27" dur="500"/>
                                        <p:tgtEl>
                                          <p:spTgt spid="54"/>
                                        </p:tgtEl>
                                      </p:cBhvr>
                                    </p:animEffect>
                                  </p:childTnLst>
                                </p:cTn>
                              </p:par>
                            </p:childTnLst>
                          </p:cTn>
                        </p:par>
                        <p:par>
                          <p:cTn id="28" fill="hold">
                            <p:stCondLst>
                              <p:cond delay="1000"/>
                            </p:stCondLst>
                            <p:childTnLst>
                              <p:par>
                                <p:cTn id="29" presetID="12" presetClass="entr" presetSubtype="8" fill="hold" grpId="0" nodeType="afterEffect">
                                  <p:stCondLst>
                                    <p:cond delay="0"/>
                                  </p:stCondLst>
                                  <p:childTnLst>
                                    <p:set>
                                      <p:cBhvr>
                                        <p:cTn id="30" dur="1" fill="hold">
                                          <p:stCondLst>
                                            <p:cond delay="0"/>
                                          </p:stCondLst>
                                        </p:cTn>
                                        <p:tgtEl>
                                          <p:spTgt spid="117"/>
                                        </p:tgtEl>
                                        <p:attrNameLst>
                                          <p:attrName>style.visibility</p:attrName>
                                        </p:attrNameLst>
                                      </p:cBhvr>
                                      <p:to>
                                        <p:strVal val="visible"/>
                                      </p:to>
                                    </p:set>
                                    <p:anim calcmode="lin" valueType="num">
                                      <p:cBhvr additive="base">
                                        <p:cTn id="31" dur="500"/>
                                        <p:tgtEl>
                                          <p:spTgt spid="117"/>
                                        </p:tgtEl>
                                        <p:attrNameLst>
                                          <p:attrName>ppt_x</p:attrName>
                                        </p:attrNameLst>
                                      </p:cBhvr>
                                      <p:tavLst>
                                        <p:tav tm="0">
                                          <p:val>
                                            <p:strVal val="#ppt_x-#ppt_w*1.125000"/>
                                          </p:val>
                                        </p:tav>
                                        <p:tav tm="100000">
                                          <p:val>
                                            <p:strVal val="#ppt_x"/>
                                          </p:val>
                                        </p:tav>
                                      </p:tavLst>
                                    </p:anim>
                                    <p:animEffect transition="in" filter="wipe(right)">
                                      <p:cBhvr>
                                        <p:cTn id="32" dur="500"/>
                                        <p:tgtEl>
                                          <p:spTgt spid="117"/>
                                        </p:tgtEl>
                                      </p:cBhvr>
                                    </p:animEffect>
                                  </p:childTnLst>
                                </p:cTn>
                              </p:par>
                            </p:childTnLst>
                          </p:cTn>
                        </p:par>
                        <p:par>
                          <p:cTn id="33" fill="hold">
                            <p:stCondLst>
                              <p:cond delay="1500"/>
                            </p:stCondLst>
                            <p:childTnLst>
                              <p:par>
                                <p:cTn id="34" presetID="4" presetClass="entr" presetSubtype="16"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box(in)">
                                      <p:cBhvr>
                                        <p:cTn id="36" dur="500"/>
                                        <p:tgtEl>
                                          <p:spTgt spid="48"/>
                                        </p:tgtEl>
                                      </p:cBhvr>
                                    </p:animEffect>
                                  </p:childTnLst>
                                </p:cTn>
                              </p:par>
                            </p:childTnLst>
                          </p:cTn>
                        </p:par>
                        <p:par>
                          <p:cTn id="37" fill="hold">
                            <p:stCondLst>
                              <p:cond delay="2000"/>
                            </p:stCondLst>
                            <p:childTnLst>
                              <p:par>
                                <p:cTn id="38" presetID="12" presetClass="entr" presetSubtype="8" fill="hold" nodeType="afterEffect">
                                  <p:stCondLst>
                                    <p:cond delay="0"/>
                                  </p:stCondLst>
                                  <p:childTnLst>
                                    <p:set>
                                      <p:cBhvr>
                                        <p:cTn id="39" dur="1" fill="hold">
                                          <p:stCondLst>
                                            <p:cond delay="0"/>
                                          </p:stCondLst>
                                        </p:cTn>
                                        <p:tgtEl>
                                          <p:spTgt spid="41"/>
                                        </p:tgtEl>
                                        <p:attrNameLst>
                                          <p:attrName>style.visibility</p:attrName>
                                        </p:attrNameLst>
                                      </p:cBhvr>
                                      <p:to>
                                        <p:strVal val="visible"/>
                                      </p:to>
                                    </p:set>
                                    <p:anim calcmode="lin" valueType="num">
                                      <p:cBhvr additive="base">
                                        <p:cTn id="40" dur="500"/>
                                        <p:tgtEl>
                                          <p:spTgt spid="41"/>
                                        </p:tgtEl>
                                        <p:attrNameLst>
                                          <p:attrName>ppt_x</p:attrName>
                                        </p:attrNameLst>
                                      </p:cBhvr>
                                      <p:tavLst>
                                        <p:tav tm="0">
                                          <p:val>
                                            <p:strVal val="#ppt_x-#ppt_w*1.125000"/>
                                          </p:val>
                                        </p:tav>
                                        <p:tav tm="100000">
                                          <p:val>
                                            <p:strVal val="#ppt_x"/>
                                          </p:val>
                                        </p:tav>
                                      </p:tavLst>
                                    </p:anim>
                                    <p:animEffect transition="in" filter="wipe(right)">
                                      <p:cBhvr>
                                        <p:cTn id="41" dur="500"/>
                                        <p:tgtEl>
                                          <p:spTgt spid="41"/>
                                        </p:tgtEl>
                                      </p:cBhvr>
                                    </p:animEffect>
                                  </p:childTnLst>
                                </p:cTn>
                              </p:par>
                              <p:par>
                                <p:cTn id="42" presetID="22" presetClass="entr" presetSubtype="1" fill="hold" nodeType="withEffect">
                                  <p:stCondLst>
                                    <p:cond delay="500"/>
                                  </p:stCondLst>
                                  <p:childTnLst>
                                    <p:set>
                                      <p:cBhvr>
                                        <p:cTn id="43" dur="1" fill="hold">
                                          <p:stCondLst>
                                            <p:cond delay="0"/>
                                          </p:stCondLst>
                                        </p:cTn>
                                        <p:tgtEl>
                                          <p:spTgt spid="31"/>
                                        </p:tgtEl>
                                        <p:attrNameLst>
                                          <p:attrName>style.visibility</p:attrName>
                                        </p:attrNameLst>
                                      </p:cBhvr>
                                      <p:to>
                                        <p:strVal val="visible"/>
                                      </p:to>
                                    </p:set>
                                    <p:animEffect transition="in" filter="wipe(up)">
                                      <p:cBhvr>
                                        <p:cTn id="44" dur="500"/>
                                        <p:tgtEl>
                                          <p:spTgt spid="31"/>
                                        </p:tgtEl>
                                      </p:cBhvr>
                                    </p:animEffect>
                                  </p:childTnLst>
                                </p:cTn>
                              </p:par>
                              <p:par>
                                <p:cTn id="45" presetID="12" presetClass="entr" presetSubtype="8" fill="hold" nodeType="withEffect">
                                  <p:stCondLst>
                                    <p:cond delay="20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p:tgtEl>
                                          <p:spTgt spid="35"/>
                                        </p:tgtEl>
                                        <p:attrNameLst>
                                          <p:attrName>ppt_x</p:attrName>
                                        </p:attrNameLst>
                                      </p:cBhvr>
                                      <p:tavLst>
                                        <p:tav tm="0">
                                          <p:val>
                                            <p:strVal val="#ppt_x-#ppt_w*1.125000"/>
                                          </p:val>
                                        </p:tav>
                                        <p:tav tm="100000">
                                          <p:val>
                                            <p:strVal val="#ppt_x"/>
                                          </p:val>
                                        </p:tav>
                                      </p:tavLst>
                                    </p:anim>
                                    <p:animEffect transition="in" filter="wipe(right)">
                                      <p:cBhvr>
                                        <p:cTn id="48" dur="500"/>
                                        <p:tgtEl>
                                          <p:spTgt spid="35"/>
                                        </p:tgtEl>
                                      </p:cBhvr>
                                    </p:animEffect>
                                  </p:childTnLst>
                                </p:cTn>
                              </p:par>
                              <p:par>
                                <p:cTn id="49" presetID="22" presetClass="entr" presetSubtype="1" fill="hold" nodeType="withEffect">
                                  <p:stCondLst>
                                    <p:cond delay="600"/>
                                  </p:stCondLst>
                                  <p:childTnLst>
                                    <p:set>
                                      <p:cBhvr>
                                        <p:cTn id="50" dur="1" fill="hold">
                                          <p:stCondLst>
                                            <p:cond delay="0"/>
                                          </p:stCondLst>
                                        </p:cTn>
                                        <p:tgtEl>
                                          <p:spTgt spid="32"/>
                                        </p:tgtEl>
                                        <p:attrNameLst>
                                          <p:attrName>style.visibility</p:attrName>
                                        </p:attrNameLst>
                                      </p:cBhvr>
                                      <p:to>
                                        <p:strVal val="visible"/>
                                      </p:to>
                                    </p:set>
                                    <p:animEffect transition="in" filter="wipe(up)">
                                      <p:cBhvr>
                                        <p:cTn id="51" dur="500"/>
                                        <p:tgtEl>
                                          <p:spTgt spid="32"/>
                                        </p:tgtEl>
                                      </p:cBhvr>
                                    </p:animEffect>
                                  </p:childTnLst>
                                </p:cTn>
                              </p:par>
                              <p:par>
                                <p:cTn id="52" presetID="12" presetClass="entr" presetSubtype="8" fill="hold" nodeType="withEffect">
                                  <p:stCondLst>
                                    <p:cond delay="50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p:tgtEl>
                                          <p:spTgt spid="22"/>
                                        </p:tgtEl>
                                        <p:attrNameLst>
                                          <p:attrName>ppt_x</p:attrName>
                                        </p:attrNameLst>
                                      </p:cBhvr>
                                      <p:tavLst>
                                        <p:tav tm="0">
                                          <p:val>
                                            <p:strVal val="#ppt_x-#ppt_w*1.125000"/>
                                          </p:val>
                                        </p:tav>
                                        <p:tav tm="100000">
                                          <p:val>
                                            <p:strVal val="#ppt_x"/>
                                          </p:val>
                                        </p:tav>
                                      </p:tavLst>
                                    </p:anim>
                                    <p:animEffect transition="in" filter="wipe(right)">
                                      <p:cBhvr>
                                        <p:cTn id="55" dur="500"/>
                                        <p:tgtEl>
                                          <p:spTgt spid="22"/>
                                        </p:tgtEl>
                                      </p:cBhvr>
                                    </p:animEffect>
                                  </p:childTnLst>
                                </p:cTn>
                              </p:par>
                              <p:par>
                                <p:cTn id="56" presetID="22" presetClass="entr" presetSubtype="1" fill="hold" nodeType="withEffect">
                                  <p:stCondLst>
                                    <p:cond delay="1000"/>
                                  </p:stCondLst>
                                  <p:childTnLst>
                                    <p:set>
                                      <p:cBhvr>
                                        <p:cTn id="57" dur="1" fill="hold">
                                          <p:stCondLst>
                                            <p:cond delay="0"/>
                                          </p:stCondLst>
                                        </p:cTn>
                                        <p:tgtEl>
                                          <p:spTgt spid="33"/>
                                        </p:tgtEl>
                                        <p:attrNameLst>
                                          <p:attrName>style.visibility</p:attrName>
                                        </p:attrNameLst>
                                      </p:cBhvr>
                                      <p:to>
                                        <p:strVal val="visible"/>
                                      </p:to>
                                    </p:set>
                                    <p:animEffect transition="in" filter="wipe(up)">
                                      <p:cBhvr>
                                        <p:cTn id="5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4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32753" y="233171"/>
            <a:ext cx="294999" cy="355462"/>
            <a:chOff x="385763" y="223636"/>
            <a:chExt cx="400979" cy="483164"/>
          </a:xfrm>
        </p:grpSpPr>
        <p:sp>
          <p:nvSpPr>
            <p:cNvPr id="10"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11" name="MH_Other_9"/>
            <p:cNvSpPr/>
            <p:nvPr>
              <p:custDataLst>
                <p:tags r:id="rId15"/>
              </p:custDataLst>
            </p:nvPr>
          </p:nvSpPr>
          <p:spPr>
            <a:xfrm>
              <a:off x="455859" y="284494"/>
              <a:ext cx="273835" cy="273834"/>
            </a:xfrm>
            <a:prstGeom prst="ellipse">
              <a:avLst/>
            </a:prstGeom>
            <a:solidFill>
              <a:srgbClr val="03887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zh-CN" altLang="en-US" dirty="0">
                <a:solidFill>
                  <a:prstClr val="white"/>
                </a:solidFill>
                <a:latin typeface="Impact" panose="020B0806030902050204" pitchFamily="34" charset="0"/>
                <a:ea typeface="微软雅黑" panose="020B0503020204020204" pitchFamily="34" charset="-122"/>
              </a:endParaRPr>
            </a:p>
          </p:txBody>
        </p:sp>
      </p:grpSp>
      <p:sp>
        <p:nvSpPr>
          <p:cNvPr id="21" name="TextBox 20"/>
          <p:cNvSpPr txBox="1"/>
          <p:nvPr/>
        </p:nvSpPr>
        <p:spPr>
          <a:xfrm>
            <a:off x="7140439" y="266612"/>
            <a:ext cx="1505540"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414455"/>
                </a:solidFill>
                <a:latin typeface="楷体" pitchFamily="49" charset="-122"/>
                <a:ea typeface="楷体" pitchFamily="49" charset="-122"/>
              </a:rPr>
              <a:t>教学过程</a:t>
            </a:r>
            <a:endParaRPr lang="zh-CN" altLang="en-US" sz="2000" b="1" dirty="0">
              <a:solidFill>
                <a:srgbClr val="414455"/>
              </a:solidFill>
              <a:latin typeface="楷体" pitchFamily="49" charset="-122"/>
              <a:ea typeface="楷体" pitchFamily="49" charset="-122"/>
            </a:endParaRPr>
          </a:p>
        </p:txBody>
      </p:sp>
      <p:cxnSp>
        <p:nvCxnSpPr>
          <p:cNvPr id="47" name="直接连接符 46"/>
          <p:cNvCxnSpPr/>
          <p:nvPr/>
        </p:nvCxnSpPr>
        <p:spPr>
          <a:xfrm flipV="1">
            <a:off x="0" y="663394"/>
            <a:ext cx="406400" cy="852716"/>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406400" y="663394"/>
            <a:ext cx="8739188"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cxnSp>
        <p:nvCxnSpPr>
          <p:cNvPr id="75" name="MH_Other_6"/>
          <p:cNvCxnSpPr>
            <a:cxnSpLocks noChangeShapeType="1"/>
          </p:cNvCxnSpPr>
          <p:nvPr>
            <p:custDataLst>
              <p:tags r:id="rId1"/>
            </p:custDataLst>
          </p:nvPr>
        </p:nvCxnSpPr>
        <p:spPr bwMode="auto">
          <a:xfrm flipV="1">
            <a:off x="2069784" y="2312894"/>
            <a:ext cx="920842" cy="421848"/>
          </a:xfrm>
          <a:prstGeom prst="line">
            <a:avLst/>
          </a:prstGeom>
          <a:noFill/>
          <a:ln w="38100" algn="ctr">
            <a:solidFill>
              <a:srgbClr val="BFBFBF"/>
            </a:solidFill>
            <a:round/>
            <a:headEnd/>
            <a:tailEnd/>
          </a:ln>
          <a:extLst>
            <a:ext uri="{909E8E84-426E-40DD-AFC4-6F175D3DCCD1}">
              <a14:hiddenFill xmlns="" xmlns:a14="http://schemas.microsoft.com/office/drawing/2010/main">
                <a:noFill/>
              </a14:hiddenFill>
            </a:ext>
          </a:extLst>
        </p:spPr>
      </p:cxnSp>
      <p:cxnSp>
        <p:nvCxnSpPr>
          <p:cNvPr id="76" name="MH_Other_8"/>
          <p:cNvCxnSpPr>
            <a:cxnSpLocks noChangeShapeType="1"/>
          </p:cNvCxnSpPr>
          <p:nvPr>
            <p:custDataLst>
              <p:tags r:id="rId2"/>
            </p:custDataLst>
          </p:nvPr>
        </p:nvCxnSpPr>
        <p:spPr bwMode="auto">
          <a:xfrm rot="10800000">
            <a:off x="6363252" y="2458824"/>
            <a:ext cx="822856" cy="327406"/>
          </a:xfrm>
          <a:prstGeom prst="line">
            <a:avLst/>
          </a:prstGeom>
          <a:noFill/>
          <a:ln w="38100" algn="ctr">
            <a:solidFill>
              <a:srgbClr val="BFBFBF"/>
            </a:solidFill>
            <a:round/>
            <a:headEnd/>
            <a:tailEnd/>
          </a:ln>
          <a:extLst>
            <a:ext uri="{909E8E84-426E-40DD-AFC4-6F175D3DCCD1}">
              <a14:hiddenFill xmlns="" xmlns:a14="http://schemas.microsoft.com/office/drawing/2010/main">
                <a:noFill/>
              </a14:hiddenFill>
            </a:ext>
          </a:extLst>
        </p:spPr>
      </p:cxnSp>
      <p:sp>
        <p:nvSpPr>
          <p:cNvPr id="80" name="MH_Text_1"/>
          <p:cNvSpPr/>
          <p:nvPr>
            <p:custDataLst>
              <p:tags r:id="rId3"/>
            </p:custDataLst>
          </p:nvPr>
        </p:nvSpPr>
        <p:spPr>
          <a:xfrm>
            <a:off x="1141553" y="3253068"/>
            <a:ext cx="1687709" cy="561431"/>
          </a:xfrm>
          <a:prstGeom prst="rect">
            <a:avLst/>
          </a:prstGeom>
          <a:noFill/>
          <a:ln w="25400" cap="flat" cmpd="sng" algn="ctr">
            <a:noFill/>
            <a:prstDash val="solid"/>
          </a:ln>
          <a:effectLst/>
        </p:spPr>
        <p:txBody>
          <a:bodyPr wrap="square" lIns="119989" tIns="0" rIns="119989" bIns="0"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effectLst/>
                <a:uLnTx/>
                <a:uFillTx/>
                <a:latin typeface="楷体" pitchFamily="49" charset="-122"/>
                <a:ea typeface="楷体" pitchFamily="49" charset="-122"/>
                <a:cs typeface="+mn-ea"/>
                <a:sym typeface="+mn-lt"/>
              </a:rPr>
              <a:t>练就</a:t>
            </a:r>
            <a:r>
              <a:rPr lang="zh-CN" altLang="en-US" sz="2000" kern="0" dirty="0" smtClean="0">
                <a:latin typeface="楷体" pitchFamily="49" charset="-122"/>
                <a:ea typeface="楷体" pitchFamily="49" charset="-122"/>
                <a:cs typeface="+mn-ea"/>
                <a:sym typeface="+mn-lt"/>
              </a:rPr>
              <a:t>扎实的专业本领</a:t>
            </a:r>
            <a:endParaRPr kumimoji="0" lang="en-US" altLang="zh-CN" sz="2000" b="0" i="0" u="none" strike="noStrike" kern="0" cap="none" spc="0" normalizeH="0" baseline="0" noProof="0" dirty="0">
              <a:ln>
                <a:noFill/>
              </a:ln>
              <a:effectLst/>
              <a:uLnTx/>
              <a:uFillTx/>
              <a:latin typeface="楷体" pitchFamily="49" charset="-122"/>
              <a:ea typeface="楷体" pitchFamily="49" charset="-122"/>
              <a:cs typeface="+mn-ea"/>
              <a:sym typeface="+mn-lt"/>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2000" b="0" i="0" u="none" strike="noStrike" kern="0" cap="none" spc="0" normalizeH="0" baseline="0" noProof="0" dirty="0">
              <a:ln>
                <a:noFill/>
              </a:ln>
              <a:effectLst/>
              <a:uLnTx/>
              <a:uFillTx/>
              <a:latin typeface="楷体" pitchFamily="49" charset="-122"/>
              <a:ea typeface="楷体" pitchFamily="49" charset="-122"/>
              <a:cs typeface="+mn-ea"/>
              <a:sym typeface="+mn-lt"/>
            </a:endParaRPr>
          </a:p>
        </p:txBody>
      </p:sp>
      <p:sp>
        <p:nvSpPr>
          <p:cNvPr id="86" name="MH_Text_1"/>
          <p:cNvSpPr/>
          <p:nvPr>
            <p:custDataLst>
              <p:tags r:id="rId4"/>
            </p:custDataLst>
          </p:nvPr>
        </p:nvSpPr>
        <p:spPr>
          <a:xfrm>
            <a:off x="6600523" y="3336665"/>
            <a:ext cx="2218650" cy="561431"/>
          </a:xfrm>
          <a:prstGeom prst="rect">
            <a:avLst/>
          </a:prstGeom>
          <a:noFill/>
          <a:ln w="25400" cap="flat" cmpd="sng" algn="ctr">
            <a:noFill/>
            <a:prstDash val="solid"/>
          </a:ln>
          <a:effectLst/>
        </p:spPr>
        <p:txBody>
          <a:bodyPr wrap="square" lIns="119989" tIns="0" rIns="119989" bIns="0"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ysClr val="windowText" lastClr="000000"/>
                </a:solidFill>
                <a:effectLst/>
                <a:uLnTx/>
                <a:uFillTx/>
                <a:latin typeface="楷体" pitchFamily="49" charset="-122"/>
                <a:ea typeface="楷体" pitchFamily="49" charset="-122"/>
                <a:cs typeface="+mn-ea"/>
                <a:sym typeface="+mn-lt"/>
              </a:rPr>
              <a:t>提升文化素质</a:t>
            </a:r>
            <a:endParaRPr kumimoji="0" lang="en-US" altLang="zh-CN" sz="2000" b="0" i="0" u="none" strike="noStrike" kern="0" cap="none" spc="0" normalizeH="0" baseline="0" noProof="0" dirty="0">
              <a:ln>
                <a:noFill/>
              </a:ln>
              <a:solidFill>
                <a:sysClr val="windowText" lastClr="000000"/>
              </a:solidFill>
              <a:effectLst/>
              <a:uLnTx/>
              <a:uFillTx/>
              <a:latin typeface="楷体" pitchFamily="49" charset="-122"/>
              <a:ea typeface="楷体" pitchFamily="49" charset="-122"/>
              <a:cs typeface="+mn-ea"/>
              <a:sym typeface="+mn-lt"/>
            </a:endParaRPr>
          </a:p>
        </p:txBody>
      </p:sp>
      <p:grpSp>
        <p:nvGrpSpPr>
          <p:cNvPr id="87" name="组合 86"/>
          <p:cNvGrpSpPr/>
          <p:nvPr/>
        </p:nvGrpSpPr>
        <p:grpSpPr>
          <a:xfrm>
            <a:off x="7295735" y="2556192"/>
            <a:ext cx="648000" cy="648000"/>
            <a:chOff x="4229236" y="3968984"/>
            <a:chExt cx="792000" cy="792000"/>
          </a:xfrm>
        </p:grpSpPr>
        <p:sp>
          <p:nvSpPr>
            <p:cNvPr id="88" name="MH_Other_2"/>
            <p:cNvSpPr/>
            <p:nvPr>
              <p:custDataLst>
                <p:tags r:id="rId13"/>
              </p:custDataLst>
            </p:nvPr>
          </p:nvSpPr>
          <p:spPr>
            <a:xfrm>
              <a:off x="4229236" y="3968984"/>
              <a:ext cx="792000" cy="792000"/>
            </a:xfrm>
            <a:prstGeom prst="ellipse">
              <a:avLst/>
            </a:prstGeom>
            <a:gradFill flip="none" rotWithShape="1">
              <a:gsLst>
                <a:gs pos="100000">
                  <a:sysClr val="window" lastClr="FFFFFF"/>
                </a:gs>
                <a:gs pos="0">
                  <a:srgbClr val="E0E0E0"/>
                </a:gs>
              </a:gsLst>
              <a:lin ang="8100000" scaled="0"/>
              <a:tileRect/>
            </a:gradFill>
            <a:ln w="34925" cap="flat" cmpd="sng" algn="ctr">
              <a:gradFill>
                <a:gsLst>
                  <a:gs pos="100000">
                    <a:sysClr val="window" lastClr="FFFFFF">
                      <a:lumMod val="85000"/>
                    </a:sysClr>
                  </a:gs>
                  <a:gs pos="0">
                    <a:sysClr val="window" lastClr="FFFFFF"/>
                  </a:gs>
                </a:gsLst>
                <a:lin ang="8100000" scaled="0"/>
              </a:gradFill>
              <a:prstDash val="solid"/>
            </a:ln>
            <a:effectLst>
              <a:outerShdw blurRad="203200" dist="177800" dir="8100000" algn="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89" name="MH_Title_1"/>
            <p:cNvSpPr/>
            <p:nvPr>
              <p:custDataLst>
                <p:tags r:id="rId14"/>
              </p:custDataLst>
            </p:nvPr>
          </p:nvSpPr>
          <p:spPr>
            <a:xfrm>
              <a:off x="4355236" y="4094984"/>
              <a:ext cx="540000" cy="540000"/>
            </a:xfrm>
            <a:prstGeom prst="ellipse">
              <a:avLst/>
            </a:prstGeom>
            <a:solidFill>
              <a:srgbClr val="E56C37"/>
            </a:solidFill>
            <a:ln w="25400" cap="flat" cmpd="sng" algn="ctr">
              <a:noFill/>
              <a:prstDash val="solid"/>
            </a:ln>
            <a:effectLst>
              <a:innerShdw blurRad="63500" dist="50800" dir="18900000">
                <a:prstClr val="black">
                  <a:alpha val="30000"/>
                </a:prstClr>
              </a:innerShdw>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ysClr val="window" lastClr="FFFFFF"/>
                  </a:solidFill>
                  <a:effectLst/>
                  <a:uLnTx/>
                  <a:uFillTx/>
                  <a:latin typeface="Impact" panose="020B0806030902050204" pitchFamily="34" charset="0"/>
                  <a:ea typeface="微软雅黑"/>
                  <a:cs typeface="+mn-cs"/>
                </a:rPr>
                <a:t>02</a:t>
              </a:r>
            </a:p>
          </p:txBody>
        </p:sp>
      </p:grpSp>
      <p:grpSp>
        <p:nvGrpSpPr>
          <p:cNvPr id="93" name="组合 92"/>
          <p:cNvGrpSpPr/>
          <p:nvPr/>
        </p:nvGrpSpPr>
        <p:grpSpPr>
          <a:xfrm>
            <a:off x="1535788" y="2502402"/>
            <a:ext cx="648000" cy="648000"/>
            <a:chOff x="4229236" y="3968984"/>
            <a:chExt cx="792000" cy="792000"/>
          </a:xfrm>
        </p:grpSpPr>
        <p:sp>
          <p:nvSpPr>
            <p:cNvPr id="94" name="MH_Other_2"/>
            <p:cNvSpPr/>
            <p:nvPr>
              <p:custDataLst>
                <p:tags r:id="rId11"/>
              </p:custDataLst>
            </p:nvPr>
          </p:nvSpPr>
          <p:spPr>
            <a:xfrm>
              <a:off x="4229236" y="3968984"/>
              <a:ext cx="792000" cy="792000"/>
            </a:xfrm>
            <a:prstGeom prst="ellipse">
              <a:avLst/>
            </a:prstGeom>
            <a:gradFill flip="none" rotWithShape="1">
              <a:gsLst>
                <a:gs pos="100000">
                  <a:sysClr val="window" lastClr="FFFFFF"/>
                </a:gs>
                <a:gs pos="0">
                  <a:srgbClr val="E0E0E0"/>
                </a:gs>
              </a:gsLst>
              <a:lin ang="8100000" scaled="0"/>
              <a:tileRect/>
            </a:gradFill>
            <a:ln w="34925" cap="flat" cmpd="sng" algn="ctr">
              <a:gradFill>
                <a:gsLst>
                  <a:gs pos="100000">
                    <a:sysClr val="window" lastClr="FFFFFF">
                      <a:lumMod val="85000"/>
                    </a:sysClr>
                  </a:gs>
                  <a:gs pos="0">
                    <a:sysClr val="window" lastClr="FFFFFF"/>
                  </a:gs>
                </a:gsLst>
                <a:lin ang="8100000" scaled="0"/>
              </a:gradFill>
              <a:prstDash val="solid"/>
            </a:ln>
            <a:effectLst>
              <a:outerShdw blurRad="203200" dist="177800" dir="8100000" algn="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95" name="MH_Title_1"/>
            <p:cNvSpPr/>
            <p:nvPr>
              <p:custDataLst>
                <p:tags r:id="rId12"/>
              </p:custDataLst>
            </p:nvPr>
          </p:nvSpPr>
          <p:spPr>
            <a:xfrm>
              <a:off x="4355238" y="4094984"/>
              <a:ext cx="540000" cy="540000"/>
            </a:xfrm>
            <a:prstGeom prst="ellipse">
              <a:avLst/>
            </a:prstGeom>
            <a:solidFill>
              <a:srgbClr val="E4544C"/>
            </a:solidFill>
            <a:ln w="25400" cap="flat" cmpd="sng" algn="ctr">
              <a:noFill/>
              <a:prstDash val="solid"/>
            </a:ln>
            <a:effectLst>
              <a:innerShdw blurRad="63500" dist="50800" dir="18900000">
                <a:prstClr val="black">
                  <a:alpha val="30000"/>
                </a:prstClr>
              </a:innerShdw>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ysClr val="window" lastClr="FFFFFF"/>
                  </a:solidFill>
                  <a:effectLst/>
                  <a:uLnTx/>
                  <a:uFillTx/>
                  <a:latin typeface="Impact" panose="020B0806030902050204" pitchFamily="34" charset="0"/>
                  <a:ea typeface="微软雅黑"/>
                  <a:cs typeface="+mn-cs"/>
                </a:rPr>
                <a:t>01</a:t>
              </a:r>
            </a:p>
          </p:txBody>
        </p:sp>
      </p:grpSp>
      <p:grpSp>
        <p:nvGrpSpPr>
          <p:cNvPr id="99" name="组合 98"/>
          <p:cNvGrpSpPr/>
          <p:nvPr/>
        </p:nvGrpSpPr>
        <p:grpSpPr>
          <a:xfrm>
            <a:off x="2786231" y="1140312"/>
            <a:ext cx="3743662" cy="3571538"/>
            <a:chOff x="3753648" y="1314883"/>
            <a:chExt cx="1668310" cy="2864794"/>
          </a:xfrm>
          <a:effectLst>
            <a:outerShdw blurRad="279400" dist="228600" dir="8100000" algn="tr" rotWithShape="0">
              <a:prstClr val="black">
                <a:alpha val="30000"/>
              </a:prstClr>
            </a:outerShdw>
          </a:effectLst>
        </p:grpSpPr>
        <p:sp>
          <p:nvSpPr>
            <p:cNvPr id="100" name="MH_Other_1"/>
            <p:cNvSpPr/>
            <p:nvPr>
              <p:custDataLst>
                <p:tags r:id="rId6"/>
              </p:custDataLst>
            </p:nvPr>
          </p:nvSpPr>
          <p:spPr>
            <a:xfrm>
              <a:off x="4204973" y="3372803"/>
              <a:ext cx="780082" cy="158544"/>
            </a:xfrm>
            <a:prstGeom prst="roundRect">
              <a:avLst>
                <a:gd name="adj" fmla="val 50000"/>
              </a:avLst>
            </a:prstGeom>
            <a:solidFill>
              <a:srgbClr val="E56C37"/>
            </a:solidFill>
            <a:ln w="34925" cap="flat" cmpd="sng" algn="ctr">
              <a:gradFill>
                <a:gsLst>
                  <a:gs pos="100000">
                    <a:sysClr val="window" lastClr="FFFFFF">
                      <a:lumMod val="85000"/>
                    </a:sysClr>
                  </a:gs>
                  <a:gs pos="0">
                    <a:sysClr val="window" lastClr="FFFFFF"/>
                  </a:gs>
                </a:gsLst>
                <a:lin ang="8100000" scaled="0"/>
              </a:gradFill>
              <a:prstDash val="solid"/>
            </a:ln>
            <a:effectLst>
              <a:outerShdw blurRad="203200" dist="177800" dir="8100000" algn="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101" name="MH_Other_2"/>
            <p:cNvSpPr/>
            <p:nvPr>
              <p:custDataLst>
                <p:tags r:id="rId7"/>
              </p:custDataLst>
            </p:nvPr>
          </p:nvSpPr>
          <p:spPr>
            <a:xfrm>
              <a:off x="4272743" y="3608661"/>
              <a:ext cx="644542" cy="144000"/>
            </a:xfrm>
            <a:prstGeom prst="roundRect">
              <a:avLst>
                <a:gd name="adj" fmla="val 50000"/>
              </a:avLst>
            </a:prstGeom>
            <a:gradFill flip="none" rotWithShape="1">
              <a:gsLst>
                <a:gs pos="100000">
                  <a:sysClr val="window" lastClr="FFFFFF"/>
                </a:gs>
                <a:gs pos="0">
                  <a:srgbClr val="E0E0E0"/>
                </a:gs>
              </a:gsLst>
              <a:lin ang="8100000" scaled="0"/>
              <a:tileRect/>
            </a:gradFill>
            <a:ln w="34925" cap="flat" cmpd="sng" algn="ctr">
              <a:gradFill>
                <a:gsLst>
                  <a:gs pos="100000">
                    <a:sysClr val="window" lastClr="FFFFFF">
                      <a:lumMod val="85000"/>
                    </a:sysClr>
                  </a:gs>
                  <a:gs pos="0">
                    <a:sysClr val="window" lastClr="FFFFFF"/>
                  </a:gs>
                </a:gsLst>
                <a:lin ang="8100000" scaled="0"/>
              </a:gradFill>
              <a:prstDash val="solid"/>
            </a:ln>
            <a:effectLst>
              <a:outerShdw blurRad="203200" dist="177800" dir="8100000" algn="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102" name="MH_Other_3"/>
            <p:cNvSpPr/>
            <p:nvPr>
              <p:custDataLst>
                <p:tags r:id="rId8"/>
              </p:custDataLst>
            </p:nvPr>
          </p:nvSpPr>
          <p:spPr>
            <a:xfrm>
              <a:off x="4204973" y="3830032"/>
              <a:ext cx="780082" cy="158544"/>
            </a:xfrm>
            <a:prstGeom prst="roundRect">
              <a:avLst>
                <a:gd name="adj" fmla="val 50000"/>
              </a:avLst>
            </a:prstGeom>
            <a:solidFill>
              <a:srgbClr val="E4544C"/>
            </a:solidFill>
            <a:ln w="34925" cap="flat" cmpd="sng" algn="ctr">
              <a:gradFill>
                <a:gsLst>
                  <a:gs pos="100000">
                    <a:sysClr val="window" lastClr="FFFFFF">
                      <a:lumMod val="85000"/>
                    </a:sysClr>
                  </a:gs>
                  <a:gs pos="0">
                    <a:sysClr val="window" lastClr="FFFFFF"/>
                  </a:gs>
                </a:gsLst>
                <a:lin ang="8100000" scaled="0"/>
              </a:gradFill>
              <a:prstDash val="solid"/>
            </a:ln>
            <a:effectLst>
              <a:outerShdw blurRad="203200" dist="177800" dir="8100000" algn="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103" name="MH_Other_4"/>
            <p:cNvSpPr/>
            <p:nvPr>
              <p:custDataLst>
                <p:tags r:id="rId9"/>
              </p:custDataLst>
            </p:nvPr>
          </p:nvSpPr>
          <p:spPr>
            <a:xfrm>
              <a:off x="4349167" y="4059354"/>
              <a:ext cx="491697" cy="120323"/>
            </a:xfrm>
            <a:prstGeom prst="roundRect">
              <a:avLst>
                <a:gd name="adj" fmla="val 50000"/>
              </a:avLst>
            </a:prstGeom>
            <a:gradFill flip="none" rotWithShape="1">
              <a:gsLst>
                <a:gs pos="100000">
                  <a:sysClr val="window" lastClr="FFFFFF"/>
                </a:gs>
                <a:gs pos="0">
                  <a:srgbClr val="E0E0E0"/>
                </a:gs>
              </a:gsLst>
              <a:lin ang="8100000" scaled="0"/>
              <a:tileRect/>
            </a:gradFill>
            <a:ln w="34925" cap="flat" cmpd="sng" algn="ctr">
              <a:gradFill>
                <a:gsLst>
                  <a:gs pos="100000">
                    <a:sysClr val="window" lastClr="FFFFFF">
                      <a:lumMod val="85000"/>
                    </a:sysClr>
                  </a:gs>
                  <a:gs pos="0">
                    <a:sysClr val="window" lastClr="FFFFFF"/>
                  </a:gs>
                </a:gsLst>
                <a:lin ang="8100000" scaled="0"/>
              </a:gradFill>
              <a:prstDash val="solid"/>
            </a:ln>
            <a:effectLst>
              <a:outerShdw blurRad="203200" dist="177800" dir="8100000" algn="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104" name="MH_Title_1"/>
            <p:cNvSpPr/>
            <p:nvPr>
              <p:custDataLst>
                <p:tags r:id="rId10"/>
              </p:custDataLst>
            </p:nvPr>
          </p:nvSpPr>
          <p:spPr>
            <a:xfrm>
              <a:off x="3753648" y="1314883"/>
              <a:ext cx="1668310" cy="1899692"/>
            </a:xfrm>
            <a:custGeom>
              <a:avLst/>
              <a:gdLst/>
              <a:ahLst/>
              <a:cxnLst/>
              <a:rect l="l" t="t" r="r" b="b"/>
              <a:pathLst>
                <a:path w="3240360" h="3757972">
                  <a:moveTo>
                    <a:pt x="1620180" y="0"/>
                  </a:moveTo>
                  <a:cubicBezTo>
                    <a:pt x="2514981" y="0"/>
                    <a:pt x="3240360" y="725379"/>
                    <a:pt x="3240360" y="1620180"/>
                  </a:cubicBezTo>
                  <a:cubicBezTo>
                    <a:pt x="3240360" y="2212023"/>
                    <a:pt x="2923020" y="2729746"/>
                    <a:pt x="2448272" y="3010903"/>
                  </a:cubicBezTo>
                  <a:lnTo>
                    <a:pt x="2448272" y="3511913"/>
                  </a:lnTo>
                  <a:cubicBezTo>
                    <a:pt x="2448272" y="3647808"/>
                    <a:pt x="2338108" y="3757972"/>
                    <a:pt x="2202213" y="3757972"/>
                  </a:cubicBezTo>
                  <a:lnTo>
                    <a:pt x="1038147" y="3757972"/>
                  </a:lnTo>
                  <a:cubicBezTo>
                    <a:pt x="902252" y="3757972"/>
                    <a:pt x="792088" y="3647808"/>
                    <a:pt x="792088" y="3511913"/>
                  </a:cubicBezTo>
                  <a:lnTo>
                    <a:pt x="792088" y="3010903"/>
                  </a:lnTo>
                  <a:cubicBezTo>
                    <a:pt x="317340" y="2729746"/>
                    <a:pt x="0" y="2212023"/>
                    <a:pt x="0" y="1620180"/>
                  </a:cubicBezTo>
                  <a:cubicBezTo>
                    <a:pt x="0" y="725379"/>
                    <a:pt x="725379" y="0"/>
                    <a:pt x="1620180" y="0"/>
                  </a:cubicBezTo>
                  <a:close/>
                </a:path>
              </a:pathLst>
            </a:custGeom>
            <a:gradFill flip="none" rotWithShape="1">
              <a:gsLst>
                <a:gs pos="100000">
                  <a:sysClr val="window" lastClr="FFFFFF"/>
                </a:gs>
                <a:gs pos="0">
                  <a:srgbClr val="E0E0E0"/>
                </a:gs>
              </a:gsLst>
              <a:lin ang="8100000" scaled="0"/>
              <a:tileRect/>
            </a:gradFill>
            <a:ln w="34925" cap="flat" cmpd="sng" algn="ctr">
              <a:gradFill>
                <a:gsLst>
                  <a:gs pos="100000">
                    <a:sysClr val="window" lastClr="FFFFFF">
                      <a:lumMod val="85000"/>
                    </a:sysClr>
                  </a:gs>
                  <a:gs pos="0">
                    <a:sysClr val="window" lastClr="FFFFFF"/>
                  </a:gs>
                </a:gsLst>
                <a:lin ang="8100000" scaled="0"/>
              </a:gradFill>
              <a:prstDash val="solid"/>
            </a:ln>
            <a:effectLst>
              <a:outerShdw blurRad="203200" dist="177800" dir="8100000" algn="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C00000"/>
                </a:solidFill>
                <a:effectLst/>
                <a:uLnTx/>
                <a:uFillTx/>
                <a:latin typeface="Arial"/>
                <a:ea typeface="微软雅黑"/>
                <a:cs typeface="+mn-cs"/>
              </a:endParaRPr>
            </a:p>
          </p:txBody>
        </p:sp>
      </p:grpSp>
      <p:sp>
        <p:nvSpPr>
          <p:cNvPr id="105" name="MH_Other_9"/>
          <p:cNvSpPr/>
          <p:nvPr>
            <p:custDataLst>
              <p:tags r:id="rId5"/>
            </p:custDataLst>
          </p:nvPr>
        </p:nvSpPr>
        <p:spPr>
          <a:xfrm>
            <a:off x="2926081" y="1126067"/>
            <a:ext cx="3442446" cy="2102123"/>
          </a:xfrm>
          <a:prstGeom prst="ellipse">
            <a:avLst/>
          </a:prstGeom>
          <a:solidFill>
            <a:srgbClr val="FFFF00"/>
          </a:solidFill>
          <a:ln w="25400" cap="flat" cmpd="sng" algn="ctr">
            <a:noFill/>
            <a:prstDash val="solid"/>
          </a:ln>
          <a:effectLst>
            <a:innerShdw blurRad="101600" dist="101600" dir="18900000">
              <a:prstClr val="black">
                <a:alpha val="30000"/>
              </a:prstClr>
            </a:innerShdw>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600" b="1" kern="0" dirty="0" smtClean="0">
                <a:solidFill>
                  <a:srgbClr val="FF0000"/>
                </a:solidFill>
                <a:latin typeface="楷体" pitchFamily="49" charset="-122"/>
                <a:ea typeface="楷体" pitchFamily="49" charset="-122"/>
              </a:rPr>
              <a:t>探讨如何爱国？</a:t>
            </a:r>
            <a:r>
              <a:rPr lang="zh-CN" altLang="en-US" sz="1600" b="1" kern="0" dirty="0" smtClean="0">
                <a:latin typeface="楷体" pitchFamily="49" charset="-122"/>
                <a:ea typeface="楷体" pitchFamily="49" charset="-122"/>
              </a:rPr>
              <a:t>以工艺美术专业为例，针对日本、韩国等漆艺产品运用广泛</a:t>
            </a:r>
            <a:r>
              <a:rPr lang="zh-CN" altLang="en-US" sz="1600" b="1" kern="0" dirty="0" smtClean="0">
                <a:latin typeface="楷体" pitchFamily="49" charset="-122"/>
                <a:ea typeface="楷体" pitchFamily="49" charset="-122"/>
              </a:rPr>
              <a:t>作为漆艺文化起源的</a:t>
            </a:r>
            <a:r>
              <a:rPr lang="zh-CN" altLang="en-US" sz="1600" b="1" kern="0" dirty="0" smtClean="0">
                <a:latin typeface="楷体" pitchFamily="49" charset="-122"/>
                <a:ea typeface="楷体" pitchFamily="49" charset="-122"/>
              </a:rPr>
              <a:t>中国却发展相对缓慢，引发学生思考该如何振兴中国的漆艺？</a:t>
            </a:r>
            <a:endParaRPr kumimoji="0" lang="zh-CN" altLang="en-US" sz="1600" b="1" i="0" u="none" strike="noStrike" kern="0" cap="none" spc="0" normalizeH="0" baseline="0" noProof="0" dirty="0">
              <a:ln>
                <a:noFill/>
              </a:ln>
              <a:effectLst/>
              <a:uLnTx/>
              <a:uFillTx/>
              <a:latin typeface="楷体" pitchFamily="49" charset="-122"/>
              <a:ea typeface="楷体" pitchFamily="49" charset="-122"/>
            </a:endParaRPr>
          </a:p>
        </p:txBody>
      </p:sp>
      <p:sp>
        <p:nvSpPr>
          <p:cNvPr id="55" name="椭圆 54"/>
          <p:cNvSpPr/>
          <p:nvPr/>
        </p:nvSpPr>
        <p:spPr>
          <a:xfrm>
            <a:off x="225911" y="679015"/>
            <a:ext cx="2573859" cy="1025785"/>
          </a:xfrm>
          <a:prstGeom prst="ellipse">
            <a:avLst/>
          </a:prstGeom>
          <a:solidFill>
            <a:srgbClr val="E4544C"/>
          </a:solidFill>
          <a:ln w="22225"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ysClr val="window" lastClr="FFFFFF"/>
                </a:solidFill>
                <a:effectLst/>
                <a:uLnTx/>
                <a:uFillTx/>
                <a:latin typeface="楷体" pitchFamily="49" charset="-122"/>
                <a:ea typeface="楷体" pitchFamily="49" charset="-122"/>
              </a:rPr>
              <a:t>（三）交流探讨</a:t>
            </a:r>
            <a:endParaRPr kumimoji="0" lang="en-US" altLang="zh-CN" sz="1800" b="0" i="0" u="none" strike="noStrike" kern="0" cap="none" spc="0" normalizeH="0" baseline="0" noProof="0" dirty="0" smtClean="0">
              <a:ln>
                <a:noFill/>
              </a:ln>
              <a:solidFill>
                <a:sysClr val="window" lastClr="FFFFFF"/>
              </a:solidFill>
              <a:effectLst/>
              <a:uLnTx/>
              <a:uFillTx/>
              <a:latin typeface="楷体" pitchFamily="49" charset="-122"/>
              <a:ea typeface="楷体" pitchFamily="49" charset="-122"/>
            </a:endParaRPr>
          </a:p>
        </p:txBody>
      </p:sp>
      <p:grpSp>
        <p:nvGrpSpPr>
          <p:cNvPr id="35" name="组合 34"/>
          <p:cNvGrpSpPr/>
          <p:nvPr/>
        </p:nvGrpSpPr>
        <p:grpSpPr>
          <a:xfrm>
            <a:off x="856239" y="177801"/>
            <a:ext cx="5146629" cy="488183"/>
            <a:chOff x="856239" y="-404301"/>
            <a:chExt cx="4963378" cy="544473"/>
          </a:xfrm>
        </p:grpSpPr>
        <p:sp>
          <p:nvSpPr>
            <p:cNvPr id="36" name="圆角矩形 12"/>
            <p:cNvSpPr/>
            <p:nvPr/>
          </p:nvSpPr>
          <p:spPr>
            <a:xfrm>
              <a:off x="856239" y="-385416"/>
              <a:ext cx="1223714" cy="523032"/>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4544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12"/>
            <p:cNvSpPr/>
            <p:nvPr/>
          </p:nvSpPr>
          <p:spPr>
            <a:xfrm>
              <a:off x="2134685" y="-404301"/>
              <a:ext cx="1153719" cy="541916"/>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56C3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12"/>
            <p:cNvSpPr/>
            <p:nvPr/>
          </p:nvSpPr>
          <p:spPr>
            <a:xfrm>
              <a:off x="3338437" y="-394860"/>
              <a:ext cx="1224166" cy="532475"/>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03887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圆角矩形 12"/>
            <p:cNvSpPr/>
            <p:nvPr/>
          </p:nvSpPr>
          <p:spPr>
            <a:xfrm>
              <a:off x="4591756" y="-394859"/>
              <a:ext cx="1227861" cy="535031"/>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679A4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TextBox 39"/>
          <p:cNvSpPr txBox="1"/>
          <p:nvPr/>
        </p:nvSpPr>
        <p:spPr>
          <a:xfrm>
            <a:off x="883538" y="229744"/>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学情分析</a:t>
            </a:r>
            <a:endParaRPr lang="zh-CN" altLang="en-US" sz="2000" b="1" dirty="0">
              <a:solidFill>
                <a:schemeClr val="bg1"/>
              </a:solidFill>
              <a:latin typeface="楷体" pitchFamily="49" charset="-122"/>
              <a:ea typeface="楷体" pitchFamily="49" charset="-122"/>
            </a:endParaRPr>
          </a:p>
        </p:txBody>
      </p:sp>
      <p:sp>
        <p:nvSpPr>
          <p:cNvPr id="41" name="TextBox 40"/>
          <p:cNvSpPr txBox="1"/>
          <p:nvPr/>
        </p:nvSpPr>
        <p:spPr>
          <a:xfrm>
            <a:off x="2181393" y="246679"/>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教学方法</a:t>
            </a:r>
            <a:endParaRPr lang="zh-CN" altLang="en-US" sz="2000" b="1" dirty="0">
              <a:solidFill>
                <a:schemeClr val="bg1"/>
              </a:solidFill>
              <a:latin typeface="楷体" pitchFamily="49" charset="-122"/>
              <a:ea typeface="楷体" pitchFamily="49" charset="-122"/>
            </a:endParaRPr>
          </a:p>
        </p:txBody>
      </p:sp>
      <p:sp>
        <p:nvSpPr>
          <p:cNvPr id="42" name="TextBox 41"/>
          <p:cNvSpPr txBox="1"/>
          <p:nvPr/>
        </p:nvSpPr>
        <p:spPr>
          <a:xfrm>
            <a:off x="3436916" y="238213"/>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教学手段</a:t>
            </a:r>
            <a:endParaRPr lang="zh-CN" altLang="en-US" sz="2000" b="1" dirty="0">
              <a:solidFill>
                <a:schemeClr val="bg1"/>
              </a:solidFill>
              <a:latin typeface="楷体" pitchFamily="49" charset="-122"/>
              <a:ea typeface="楷体" pitchFamily="49" charset="-122"/>
            </a:endParaRPr>
          </a:p>
        </p:txBody>
      </p:sp>
      <p:sp>
        <p:nvSpPr>
          <p:cNvPr id="43" name="TextBox 42"/>
          <p:cNvSpPr txBox="1"/>
          <p:nvPr/>
        </p:nvSpPr>
        <p:spPr>
          <a:xfrm>
            <a:off x="4761860" y="221278"/>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教学过程</a:t>
            </a:r>
            <a:endParaRPr lang="zh-CN" altLang="en-US" sz="2000" b="1" dirty="0">
              <a:solidFill>
                <a:schemeClr val="bg1"/>
              </a:solidFill>
              <a:latin typeface="楷体" pitchFamily="49" charset="-122"/>
              <a:ea typeface="楷体" pitchFamily="49" charset="-122"/>
            </a:endParaRPr>
          </a:p>
        </p:txBody>
      </p:sp>
    </p:spTree>
    <p:extLst>
      <p:ext uri="{BB962C8B-B14F-4D97-AF65-F5344CB8AC3E}">
        <p14:creationId xmlns="" xmlns:p14="http://schemas.microsoft.com/office/powerpoint/2010/main" val="279964373"/>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par>
                                <p:cTn id="12" presetID="2" presetClass="entr" presetSubtype="2"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1+#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down)">
                                      <p:cBhvr>
                                        <p:cTn id="19" dur="500"/>
                                        <p:tgtEl>
                                          <p:spTgt spid="3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down)">
                                      <p:cBhvr>
                                        <p:cTn id="22" dur="500"/>
                                        <p:tgtEl>
                                          <p:spTgt spid="4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down)">
                                      <p:cBhvr>
                                        <p:cTn id="25" dur="500"/>
                                        <p:tgtEl>
                                          <p:spTgt spid="4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down)">
                                      <p:cBhvr>
                                        <p:cTn id="28" dur="500"/>
                                        <p:tgtEl>
                                          <p:spTgt spid="4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down)">
                                      <p:cBhvr>
                                        <p:cTn id="31" dur="500"/>
                                        <p:tgtEl>
                                          <p:spTgt spid="43"/>
                                        </p:tgtEl>
                                      </p:cBhvr>
                                    </p:animEffect>
                                  </p:childTnLst>
                                </p:cTn>
                              </p:par>
                            </p:childTnLst>
                          </p:cTn>
                        </p:par>
                        <p:par>
                          <p:cTn id="32" fill="hold">
                            <p:stCondLst>
                              <p:cond delay="1500"/>
                            </p:stCondLst>
                            <p:childTnLst>
                              <p:par>
                                <p:cTn id="33" presetID="12" presetClass="entr" presetSubtype="8"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p:tgtEl>
                                          <p:spTgt spid="21"/>
                                        </p:tgtEl>
                                        <p:attrNameLst>
                                          <p:attrName>ppt_x</p:attrName>
                                        </p:attrNameLst>
                                      </p:cBhvr>
                                      <p:tavLst>
                                        <p:tav tm="0">
                                          <p:val>
                                            <p:strVal val="#ppt_x-#ppt_w*1.125000"/>
                                          </p:val>
                                        </p:tav>
                                        <p:tav tm="100000">
                                          <p:val>
                                            <p:strVal val="#ppt_x"/>
                                          </p:val>
                                        </p:tav>
                                      </p:tavLst>
                                    </p:anim>
                                    <p:animEffect transition="in" filter="wipe(right)">
                                      <p:cBhvr>
                                        <p:cTn id="36" dur="500"/>
                                        <p:tgtEl>
                                          <p:spTgt spid="21"/>
                                        </p:tgtEl>
                                      </p:cBhvr>
                                    </p:animEffect>
                                  </p:childTnLst>
                                </p:cTn>
                              </p:par>
                            </p:childTnLst>
                          </p:cTn>
                        </p:par>
                        <p:par>
                          <p:cTn id="37" fill="hold">
                            <p:stCondLst>
                              <p:cond delay="2000"/>
                            </p:stCondLst>
                            <p:childTnLst>
                              <p:par>
                                <p:cTn id="38" presetID="4" presetClass="entr" presetSubtype="16" fill="hold" grpId="0" nodeType="after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box(in)">
                                      <p:cBhvr>
                                        <p:cTn id="40" dur="500"/>
                                        <p:tgtEl>
                                          <p:spTgt spid="55"/>
                                        </p:tgtEl>
                                      </p:cBhvr>
                                    </p:animEffect>
                                  </p:childTnLst>
                                </p:cTn>
                              </p:par>
                            </p:childTnLst>
                          </p:cTn>
                        </p:par>
                        <p:par>
                          <p:cTn id="41" fill="hold">
                            <p:stCondLst>
                              <p:cond delay="2500"/>
                            </p:stCondLst>
                            <p:childTnLst>
                              <p:par>
                                <p:cTn id="42" presetID="2" presetClass="entr" presetSubtype="4" fill="hold" nodeType="afterEffect">
                                  <p:stCondLst>
                                    <p:cond delay="0"/>
                                  </p:stCondLst>
                                  <p:childTnLst>
                                    <p:set>
                                      <p:cBhvr>
                                        <p:cTn id="43" dur="1" fill="hold">
                                          <p:stCondLst>
                                            <p:cond delay="0"/>
                                          </p:stCondLst>
                                        </p:cTn>
                                        <p:tgtEl>
                                          <p:spTgt spid="99"/>
                                        </p:tgtEl>
                                        <p:attrNameLst>
                                          <p:attrName>style.visibility</p:attrName>
                                        </p:attrNameLst>
                                      </p:cBhvr>
                                      <p:to>
                                        <p:strVal val="visible"/>
                                      </p:to>
                                    </p:set>
                                    <p:anim calcmode="lin" valueType="num">
                                      <p:cBhvr additive="base">
                                        <p:cTn id="44" dur="1000" fill="hold"/>
                                        <p:tgtEl>
                                          <p:spTgt spid="99"/>
                                        </p:tgtEl>
                                        <p:attrNameLst>
                                          <p:attrName>ppt_x</p:attrName>
                                        </p:attrNameLst>
                                      </p:cBhvr>
                                      <p:tavLst>
                                        <p:tav tm="0">
                                          <p:val>
                                            <p:strVal val="#ppt_x"/>
                                          </p:val>
                                        </p:tav>
                                        <p:tav tm="100000">
                                          <p:val>
                                            <p:strVal val="#ppt_x"/>
                                          </p:val>
                                        </p:tav>
                                      </p:tavLst>
                                    </p:anim>
                                    <p:anim calcmode="lin" valueType="num">
                                      <p:cBhvr additive="base">
                                        <p:cTn id="45" dur="1000" fill="hold"/>
                                        <p:tgtEl>
                                          <p:spTgt spid="99"/>
                                        </p:tgtEl>
                                        <p:attrNameLst>
                                          <p:attrName>ppt_y</p:attrName>
                                        </p:attrNameLst>
                                      </p:cBhvr>
                                      <p:tavLst>
                                        <p:tav tm="0">
                                          <p:val>
                                            <p:strVal val="1+#ppt_h/2"/>
                                          </p:val>
                                        </p:tav>
                                        <p:tav tm="100000">
                                          <p:val>
                                            <p:strVal val="#ppt_y"/>
                                          </p:val>
                                        </p:tav>
                                      </p:tavLst>
                                    </p:anim>
                                  </p:childTnLst>
                                </p:cTn>
                              </p:par>
                            </p:childTnLst>
                          </p:cTn>
                        </p:par>
                        <p:par>
                          <p:cTn id="46" fill="hold">
                            <p:stCondLst>
                              <p:cond delay="3500"/>
                            </p:stCondLst>
                            <p:childTnLst>
                              <p:par>
                                <p:cTn id="47" presetID="45" presetClass="entr" presetSubtype="0" fill="hold" grpId="0" nodeType="afterEffect">
                                  <p:stCondLst>
                                    <p:cond delay="0"/>
                                  </p:stCondLst>
                                  <p:childTnLst>
                                    <p:set>
                                      <p:cBhvr>
                                        <p:cTn id="48" dur="1" fill="hold">
                                          <p:stCondLst>
                                            <p:cond delay="0"/>
                                          </p:stCondLst>
                                        </p:cTn>
                                        <p:tgtEl>
                                          <p:spTgt spid="105"/>
                                        </p:tgtEl>
                                        <p:attrNameLst>
                                          <p:attrName>style.visibility</p:attrName>
                                        </p:attrNameLst>
                                      </p:cBhvr>
                                      <p:to>
                                        <p:strVal val="visible"/>
                                      </p:to>
                                    </p:set>
                                    <p:animEffect transition="in" filter="fade">
                                      <p:cBhvr>
                                        <p:cTn id="49" dur="1000"/>
                                        <p:tgtEl>
                                          <p:spTgt spid="105"/>
                                        </p:tgtEl>
                                      </p:cBhvr>
                                    </p:animEffect>
                                    <p:anim calcmode="lin" valueType="num">
                                      <p:cBhvr>
                                        <p:cTn id="50" dur="1000" fill="hold"/>
                                        <p:tgtEl>
                                          <p:spTgt spid="105"/>
                                        </p:tgtEl>
                                        <p:attrNameLst>
                                          <p:attrName>ppt_w</p:attrName>
                                        </p:attrNameLst>
                                      </p:cBhvr>
                                      <p:tavLst>
                                        <p:tav tm="0" fmla="#ppt_w*sin(2.5*pi*$)">
                                          <p:val>
                                            <p:fltVal val="0"/>
                                          </p:val>
                                        </p:tav>
                                        <p:tav tm="100000">
                                          <p:val>
                                            <p:fltVal val="1"/>
                                          </p:val>
                                        </p:tav>
                                      </p:tavLst>
                                    </p:anim>
                                    <p:anim calcmode="lin" valueType="num">
                                      <p:cBhvr>
                                        <p:cTn id="51" dur="1000" fill="hold"/>
                                        <p:tgtEl>
                                          <p:spTgt spid="105"/>
                                        </p:tgtEl>
                                        <p:attrNameLst>
                                          <p:attrName>ppt_h</p:attrName>
                                        </p:attrNameLst>
                                      </p:cBhvr>
                                      <p:tavLst>
                                        <p:tav tm="0">
                                          <p:val>
                                            <p:strVal val="#ppt_h"/>
                                          </p:val>
                                        </p:tav>
                                        <p:tav tm="100000">
                                          <p:val>
                                            <p:strVal val="#ppt_h"/>
                                          </p:val>
                                        </p:tav>
                                      </p:tavLst>
                                    </p:anim>
                                  </p:childTnLst>
                                </p:cTn>
                              </p:par>
                              <p:par>
                                <p:cTn id="52" presetID="22" presetClass="entr" presetSubtype="2"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wipe(right)">
                                      <p:cBhvr>
                                        <p:cTn id="54" dur="500"/>
                                        <p:tgtEl>
                                          <p:spTgt spid="75"/>
                                        </p:tgtEl>
                                      </p:cBhvr>
                                    </p:animEffect>
                                  </p:childTnLst>
                                </p:cTn>
                              </p:par>
                              <p:par>
                                <p:cTn id="55" presetID="22" presetClass="entr" presetSubtype="8"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wipe(left)">
                                      <p:cBhvr>
                                        <p:cTn id="57" dur="500"/>
                                        <p:tgtEl>
                                          <p:spTgt spid="76"/>
                                        </p:tgtEl>
                                      </p:cBhvr>
                                    </p:animEffect>
                                  </p:childTnLst>
                                </p:cTn>
                              </p:par>
                              <p:par>
                                <p:cTn id="58" presetID="53" presetClass="entr" presetSubtype="16" fill="hold" nodeType="withEffect">
                                  <p:stCondLst>
                                    <p:cond delay="500"/>
                                  </p:stCondLst>
                                  <p:childTnLst>
                                    <p:set>
                                      <p:cBhvr>
                                        <p:cTn id="59" dur="1" fill="hold">
                                          <p:stCondLst>
                                            <p:cond delay="0"/>
                                          </p:stCondLst>
                                        </p:cTn>
                                        <p:tgtEl>
                                          <p:spTgt spid="93"/>
                                        </p:tgtEl>
                                        <p:attrNameLst>
                                          <p:attrName>style.visibility</p:attrName>
                                        </p:attrNameLst>
                                      </p:cBhvr>
                                      <p:to>
                                        <p:strVal val="visible"/>
                                      </p:to>
                                    </p:set>
                                    <p:anim calcmode="lin" valueType="num">
                                      <p:cBhvr>
                                        <p:cTn id="60" dur="500" fill="hold"/>
                                        <p:tgtEl>
                                          <p:spTgt spid="93"/>
                                        </p:tgtEl>
                                        <p:attrNameLst>
                                          <p:attrName>ppt_w</p:attrName>
                                        </p:attrNameLst>
                                      </p:cBhvr>
                                      <p:tavLst>
                                        <p:tav tm="0">
                                          <p:val>
                                            <p:fltVal val="0"/>
                                          </p:val>
                                        </p:tav>
                                        <p:tav tm="100000">
                                          <p:val>
                                            <p:strVal val="#ppt_w"/>
                                          </p:val>
                                        </p:tav>
                                      </p:tavLst>
                                    </p:anim>
                                    <p:anim calcmode="lin" valueType="num">
                                      <p:cBhvr>
                                        <p:cTn id="61" dur="500" fill="hold"/>
                                        <p:tgtEl>
                                          <p:spTgt spid="93"/>
                                        </p:tgtEl>
                                        <p:attrNameLst>
                                          <p:attrName>ppt_h</p:attrName>
                                        </p:attrNameLst>
                                      </p:cBhvr>
                                      <p:tavLst>
                                        <p:tav tm="0">
                                          <p:val>
                                            <p:fltVal val="0"/>
                                          </p:val>
                                        </p:tav>
                                        <p:tav tm="100000">
                                          <p:val>
                                            <p:strVal val="#ppt_h"/>
                                          </p:val>
                                        </p:tav>
                                      </p:tavLst>
                                    </p:anim>
                                    <p:animEffect transition="in" filter="fade">
                                      <p:cBhvr>
                                        <p:cTn id="62" dur="500"/>
                                        <p:tgtEl>
                                          <p:spTgt spid="93"/>
                                        </p:tgtEl>
                                      </p:cBhvr>
                                    </p:animEffect>
                                  </p:childTnLst>
                                </p:cTn>
                              </p:par>
                              <p:par>
                                <p:cTn id="63" presetID="53" presetClass="entr" presetSubtype="16" fill="hold" nodeType="withEffect">
                                  <p:stCondLst>
                                    <p:cond delay="500"/>
                                  </p:stCondLst>
                                  <p:childTnLst>
                                    <p:set>
                                      <p:cBhvr>
                                        <p:cTn id="64" dur="1" fill="hold">
                                          <p:stCondLst>
                                            <p:cond delay="0"/>
                                          </p:stCondLst>
                                        </p:cTn>
                                        <p:tgtEl>
                                          <p:spTgt spid="87"/>
                                        </p:tgtEl>
                                        <p:attrNameLst>
                                          <p:attrName>style.visibility</p:attrName>
                                        </p:attrNameLst>
                                      </p:cBhvr>
                                      <p:to>
                                        <p:strVal val="visible"/>
                                      </p:to>
                                    </p:set>
                                    <p:anim calcmode="lin" valueType="num">
                                      <p:cBhvr>
                                        <p:cTn id="65" dur="500" fill="hold"/>
                                        <p:tgtEl>
                                          <p:spTgt spid="87"/>
                                        </p:tgtEl>
                                        <p:attrNameLst>
                                          <p:attrName>ppt_w</p:attrName>
                                        </p:attrNameLst>
                                      </p:cBhvr>
                                      <p:tavLst>
                                        <p:tav tm="0">
                                          <p:val>
                                            <p:fltVal val="0"/>
                                          </p:val>
                                        </p:tav>
                                        <p:tav tm="100000">
                                          <p:val>
                                            <p:strVal val="#ppt_w"/>
                                          </p:val>
                                        </p:tav>
                                      </p:tavLst>
                                    </p:anim>
                                    <p:anim calcmode="lin" valueType="num">
                                      <p:cBhvr>
                                        <p:cTn id="66" dur="500" fill="hold"/>
                                        <p:tgtEl>
                                          <p:spTgt spid="87"/>
                                        </p:tgtEl>
                                        <p:attrNameLst>
                                          <p:attrName>ppt_h</p:attrName>
                                        </p:attrNameLst>
                                      </p:cBhvr>
                                      <p:tavLst>
                                        <p:tav tm="0">
                                          <p:val>
                                            <p:fltVal val="0"/>
                                          </p:val>
                                        </p:tav>
                                        <p:tav tm="100000">
                                          <p:val>
                                            <p:strVal val="#ppt_h"/>
                                          </p:val>
                                        </p:tav>
                                      </p:tavLst>
                                    </p:anim>
                                    <p:animEffect transition="in" filter="fade">
                                      <p:cBhvr>
                                        <p:cTn id="67" dur="500"/>
                                        <p:tgtEl>
                                          <p:spTgt spid="87"/>
                                        </p:tgtEl>
                                      </p:cBhvr>
                                    </p:animEffect>
                                  </p:childTnLst>
                                </p:cTn>
                              </p:par>
                              <p:par>
                                <p:cTn id="68" presetID="42" presetClass="entr" presetSubtype="0" fill="hold" grpId="0" nodeType="with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fade">
                                      <p:cBhvr>
                                        <p:cTn id="70" dur="1000"/>
                                        <p:tgtEl>
                                          <p:spTgt spid="80"/>
                                        </p:tgtEl>
                                      </p:cBhvr>
                                    </p:animEffect>
                                    <p:anim calcmode="lin" valueType="num">
                                      <p:cBhvr>
                                        <p:cTn id="71" dur="1000" fill="hold"/>
                                        <p:tgtEl>
                                          <p:spTgt spid="80"/>
                                        </p:tgtEl>
                                        <p:attrNameLst>
                                          <p:attrName>ppt_x</p:attrName>
                                        </p:attrNameLst>
                                      </p:cBhvr>
                                      <p:tavLst>
                                        <p:tav tm="0">
                                          <p:val>
                                            <p:strVal val="#ppt_x"/>
                                          </p:val>
                                        </p:tav>
                                        <p:tav tm="100000">
                                          <p:val>
                                            <p:strVal val="#ppt_x"/>
                                          </p:val>
                                        </p:tav>
                                      </p:tavLst>
                                    </p:anim>
                                    <p:anim calcmode="lin" valueType="num">
                                      <p:cBhvr>
                                        <p:cTn id="72" dur="1000" fill="hold"/>
                                        <p:tgtEl>
                                          <p:spTgt spid="8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86"/>
                                        </p:tgtEl>
                                        <p:attrNameLst>
                                          <p:attrName>style.visibility</p:attrName>
                                        </p:attrNameLst>
                                      </p:cBhvr>
                                      <p:to>
                                        <p:strVal val="visible"/>
                                      </p:to>
                                    </p:set>
                                    <p:animEffect transition="in" filter="fade">
                                      <p:cBhvr>
                                        <p:cTn id="75" dur="1000"/>
                                        <p:tgtEl>
                                          <p:spTgt spid="86"/>
                                        </p:tgtEl>
                                      </p:cBhvr>
                                    </p:animEffect>
                                    <p:anim calcmode="lin" valueType="num">
                                      <p:cBhvr>
                                        <p:cTn id="76" dur="1000" fill="hold"/>
                                        <p:tgtEl>
                                          <p:spTgt spid="86"/>
                                        </p:tgtEl>
                                        <p:attrNameLst>
                                          <p:attrName>ppt_x</p:attrName>
                                        </p:attrNameLst>
                                      </p:cBhvr>
                                      <p:tavLst>
                                        <p:tav tm="0">
                                          <p:val>
                                            <p:strVal val="#ppt_x"/>
                                          </p:val>
                                        </p:tav>
                                        <p:tav tm="100000">
                                          <p:val>
                                            <p:strVal val="#ppt_x"/>
                                          </p:val>
                                        </p:tav>
                                      </p:tavLst>
                                    </p:anim>
                                    <p:anim calcmode="lin" valueType="num">
                                      <p:cBhvr>
                                        <p:cTn id="77"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0" grpId="0"/>
      <p:bldP spid="86" grpId="0"/>
      <p:bldP spid="105" grpId="0" animBg="1"/>
      <p:bldP spid="55" grpId="0" animBg="1"/>
      <p:bldP spid="40" grpId="0"/>
      <p:bldP spid="41" grpId="0"/>
      <p:bldP spid="42" grpId="0"/>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432753" y="233171"/>
            <a:ext cx="294999" cy="355462"/>
            <a:chOff x="385763" y="223636"/>
            <a:chExt cx="400979" cy="483164"/>
          </a:xfrm>
        </p:grpSpPr>
        <p:sp>
          <p:nvSpPr>
            <p:cNvPr id="10"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11" name="MH_Other_9"/>
            <p:cNvSpPr/>
            <p:nvPr>
              <p:custDataLst>
                <p:tags r:id="rId1"/>
              </p:custDataLst>
            </p:nvPr>
          </p:nvSpPr>
          <p:spPr>
            <a:xfrm>
              <a:off x="455859" y="284494"/>
              <a:ext cx="273835" cy="273834"/>
            </a:xfrm>
            <a:prstGeom prst="ellipse">
              <a:avLst/>
            </a:prstGeom>
            <a:solidFill>
              <a:srgbClr val="03887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zh-CN" altLang="en-US" dirty="0">
                <a:solidFill>
                  <a:prstClr val="white"/>
                </a:solidFill>
                <a:latin typeface="Impact" panose="020B0806030902050204" pitchFamily="34" charset="0"/>
                <a:ea typeface="微软雅黑" panose="020B0503020204020204" pitchFamily="34" charset="-122"/>
              </a:endParaRPr>
            </a:p>
          </p:txBody>
        </p:sp>
      </p:grpSp>
      <p:sp>
        <p:nvSpPr>
          <p:cNvPr id="21" name="TextBox 20"/>
          <p:cNvSpPr txBox="1"/>
          <p:nvPr/>
        </p:nvSpPr>
        <p:spPr>
          <a:xfrm>
            <a:off x="7174305" y="258145"/>
            <a:ext cx="1505540"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414455"/>
                </a:solidFill>
                <a:latin typeface="楷体" pitchFamily="49" charset="-122"/>
                <a:ea typeface="楷体" pitchFamily="49" charset="-122"/>
              </a:rPr>
              <a:t>教学过程</a:t>
            </a:r>
            <a:endParaRPr lang="zh-CN" altLang="en-US" sz="2000" b="1" dirty="0">
              <a:solidFill>
                <a:srgbClr val="414455"/>
              </a:solidFill>
              <a:latin typeface="楷体" pitchFamily="49" charset="-122"/>
              <a:ea typeface="楷体" pitchFamily="49" charset="-122"/>
            </a:endParaRPr>
          </a:p>
        </p:txBody>
      </p:sp>
      <p:cxnSp>
        <p:nvCxnSpPr>
          <p:cNvPr id="47" name="直接连接符 46"/>
          <p:cNvCxnSpPr/>
          <p:nvPr/>
        </p:nvCxnSpPr>
        <p:spPr>
          <a:xfrm flipV="1">
            <a:off x="0" y="663394"/>
            <a:ext cx="406400" cy="852716"/>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406400" y="663394"/>
            <a:ext cx="8739188"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sp>
        <p:nvSpPr>
          <p:cNvPr id="55" name="椭圆 54"/>
          <p:cNvSpPr/>
          <p:nvPr/>
        </p:nvSpPr>
        <p:spPr>
          <a:xfrm>
            <a:off x="3081866" y="926442"/>
            <a:ext cx="2556934" cy="1025785"/>
          </a:xfrm>
          <a:prstGeom prst="ellipse">
            <a:avLst/>
          </a:prstGeom>
          <a:solidFill>
            <a:srgbClr val="E4544C"/>
          </a:solidFill>
          <a:ln w="22225"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ysClr val="window" lastClr="FFFFFF"/>
                </a:solidFill>
                <a:effectLst/>
                <a:uLnTx/>
                <a:uFillTx/>
                <a:latin typeface="楷体" pitchFamily="49" charset="-122"/>
                <a:ea typeface="楷体" pitchFamily="49" charset="-122"/>
              </a:rPr>
              <a:t>（四）课堂总结</a:t>
            </a:r>
            <a:endParaRPr kumimoji="0" lang="en-US" altLang="zh-CN" sz="1800" b="0" i="0" u="none" strike="noStrike" kern="0" cap="none" spc="0" normalizeH="0" baseline="0" noProof="0" dirty="0" smtClean="0">
              <a:ln>
                <a:noFill/>
              </a:ln>
              <a:solidFill>
                <a:sysClr val="window" lastClr="FFFFFF"/>
              </a:solidFill>
              <a:effectLst/>
              <a:uLnTx/>
              <a:uFillTx/>
              <a:latin typeface="楷体" pitchFamily="49" charset="-122"/>
              <a:ea typeface="楷体" pitchFamily="49" charset="-122"/>
            </a:endParaRPr>
          </a:p>
        </p:txBody>
      </p:sp>
      <p:sp>
        <p:nvSpPr>
          <p:cNvPr id="36" name="TextBox 35"/>
          <p:cNvSpPr txBox="1"/>
          <p:nvPr/>
        </p:nvSpPr>
        <p:spPr>
          <a:xfrm>
            <a:off x="2904565" y="2345167"/>
            <a:ext cx="355002" cy="307777"/>
          </a:xfrm>
          <a:prstGeom prst="rect">
            <a:avLst/>
          </a:prstGeom>
          <a:noFill/>
        </p:spPr>
        <p:txBody>
          <a:bodyPr wrap="square" rtlCol="0">
            <a:spAutoFit/>
          </a:bodyPr>
          <a:lstStyle/>
          <a:p>
            <a:endParaRPr lang="zh-CN" altLang="en-US" dirty="0"/>
          </a:p>
        </p:txBody>
      </p:sp>
      <p:sp>
        <p:nvSpPr>
          <p:cNvPr id="37" name="TextBox 36"/>
          <p:cNvSpPr txBox="1"/>
          <p:nvPr/>
        </p:nvSpPr>
        <p:spPr>
          <a:xfrm>
            <a:off x="1043493" y="2485016"/>
            <a:ext cx="6628412" cy="1323439"/>
          </a:xfrm>
          <a:prstGeom prst="rect">
            <a:avLst/>
          </a:prstGeom>
          <a:noFill/>
        </p:spPr>
        <p:txBody>
          <a:bodyPr wrap="square" rtlCol="0">
            <a:spAutoFit/>
          </a:bodyPr>
          <a:lstStyle/>
          <a:p>
            <a:r>
              <a:rPr lang="zh-CN" altLang="en-US" sz="2000" dirty="0" smtClean="0">
                <a:latin typeface="楷体" pitchFamily="49" charset="-122"/>
                <a:ea typeface="楷体" pitchFamily="49" charset="-122"/>
              </a:rPr>
              <a:t>    本次课运用案例式、启发式、讨论式和问题导入式等教学方法，从具体案例出发引导学生认识到国家对每一位公民的重要性，鼓励大学生要树立爱国主义远大情怀。</a:t>
            </a:r>
          </a:p>
          <a:p>
            <a:endParaRPr lang="zh-CN" altLang="en-US" sz="2000" dirty="0"/>
          </a:p>
        </p:txBody>
      </p:sp>
      <p:grpSp>
        <p:nvGrpSpPr>
          <p:cNvPr id="22" name="组合 21"/>
          <p:cNvGrpSpPr/>
          <p:nvPr/>
        </p:nvGrpSpPr>
        <p:grpSpPr>
          <a:xfrm>
            <a:off x="856239" y="177801"/>
            <a:ext cx="5146629" cy="488183"/>
            <a:chOff x="856239" y="-404301"/>
            <a:chExt cx="4963378" cy="544473"/>
          </a:xfrm>
        </p:grpSpPr>
        <p:sp>
          <p:nvSpPr>
            <p:cNvPr id="23" name="圆角矩形 12"/>
            <p:cNvSpPr/>
            <p:nvPr/>
          </p:nvSpPr>
          <p:spPr>
            <a:xfrm>
              <a:off x="856239" y="-385416"/>
              <a:ext cx="1223714" cy="523032"/>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4544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12"/>
            <p:cNvSpPr/>
            <p:nvPr/>
          </p:nvSpPr>
          <p:spPr>
            <a:xfrm>
              <a:off x="2134685" y="-404301"/>
              <a:ext cx="1153719" cy="541916"/>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56C3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12"/>
            <p:cNvSpPr/>
            <p:nvPr/>
          </p:nvSpPr>
          <p:spPr>
            <a:xfrm>
              <a:off x="3338437" y="-394860"/>
              <a:ext cx="1224166" cy="532475"/>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03887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12"/>
            <p:cNvSpPr/>
            <p:nvPr/>
          </p:nvSpPr>
          <p:spPr>
            <a:xfrm>
              <a:off x="4591756" y="-394859"/>
              <a:ext cx="1227861" cy="535031"/>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679A4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TextBox 26"/>
          <p:cNvSpPr txBox="1"/>
          <p:nvPr/>
        </p:nvSpPr>
        <p:spPr>
          <a:xfrm>
            <a:off x="883538" y="229744"/>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学情分析</a:t>
            </a:r>
            <a:endParaRPr lang="zh-CN" altLang="en-US" sz="2000" b="1" dirty="0">
              <a:solidFill>
                <a:schemeClr val="bg1"/>
              </a:solidFill>
              <a:latin typeface="楷体" pitchFamily="49" charset="-122"/>
              <a:ea typeface="楷体" pitchFamily="49" charset="-122"/>
            </a:endParaRPr>
          </a:p>
        </p:txBody>
      </p:sp>
      <p:sp>
        <p:nvSpPr>
          <p:cNvPr id="28" name="TextBox 27"/>
          <p:cNvSpPr txBox="1"/>
          <p:nvPr/>
        </p:nvSpPr>
        <p:spPr>
          <a:xfrm>
            <a:off x="2181393" y="246679"/>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教学方法</a:t>
            </a:r>
            <a:endParaRPr lang="zh-CN" altLang="en-US" sz="2000" b="1" dirty="0">
              <a:solidFill>
                <a:schemeClr val="bg1"/>
              </a:solidFill>
              <a:latin typeface="楷体" pitchFamily="49" charset="-122"/>
              <a:ea typeface="楷体" pitchFamily="49" charset="-122"/>
            </a:endParaRPr>
          </a:p>
        </p:txBody>
      </p:sp>
      <p:sp>
        <p:nvSpPr>
          <p:cNvPr id="29" name="TextBox 28"/>
          <p:cNvSpPr txBox="1"/>
          <p:nvPr/>
        </p:nvSpPr>
        <p:spPr>
          <a:xfrm>
            <a:off x="3436916" y="238213"/>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教学手段</a:t>
            </a:r>
            <a:endParaRPr lang="zh-CN" altLang="en-US" sz="2000" b="1" dirty="0">
              <a:solidFill>
                <a:schemeClr val="bg1"/>
              </a:solidFill>
              <a:latin typeface="楷体" pitchFamily="49" charset="-122"/>
              <a:ea typeface="楷体" pitchFamily="49" charset="-122"/>
            </a:endParaRPr>
          </a:p>
        </p:txBody>
      </p:sp>
      <p:sp>
        <p:nvSpPr>
          <p:cNvPr id="30" name="TextBox 29"/>
          <p:cNvSpPr txBox="1"/>
          <p:nvPr/>
        </p:nvSpPr>
        <p:spPr>
          <a:xfrm>
            <a:off x="4761860" y="221278"/>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教学过程</a:t>
            </a:r>
            <a:endParaRPr lang="zh-CN" altLang="en-US" sz="2000" b="1" dirty="0">
              <a:solidFill>
                <a:schemeClr val="bg1"/>
              </a:solidFill>
              <a:latin typeface="楷体" pitchFamily="49" charset="-122"/>
              <a:ea typeface="楷体" pitchFamily="49" charset="-122"/>
            </a:endParaRPr>
          </a:p>
        </p:txBody>
      </p:sp>
    </p:spTree>
    <p:extLst>
      <p:ext uri="{BB962C8B-B14F-4D97-AF65-F5344CB8AC3E}">
        <p14:creationId xmlns="" xmlns:p14="http://schemas.microsoft.com/office/powerpoint/2010/main" val="279964373"/>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par>
                                <p:cTn id="12" presetID="2" presetClass="entr" presetSubtype="2"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500"/>
                                        <p:tgtEl>
                                          <p:spTgt spid="2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par>
                          <p:cTn id="32" fill="hold">
                            <p:stCondLst>
                              <p:cond delay="1500"/>
                            </p:stCondLst>
                            <p:childTnLst>
                              <p:par>
                                <p:cTn id="33" presetID="12" presetClass="entr" presetSubtype="8"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p:tgtEl>
                                          <p:spTgt spid="21"/>
                                        </p:tgtEl>
                                        <p:attrNameLst>
                                          <p:attrName>ppt_x</p:attrName>
                                        </p:attrNameLst>
                                      </p:cBhvr>
                                      <p:tavLst>
                                        <p:tav tm="0">
                                          <p:val>
                                            <p:strVal val="#ppt_x-#ppt_w*1.125000"/>
                                          </p:val>
                                        </p:tav>
                                        <p:tav tm="100000">
                                          <p:val>
                                            <p:strVal val="#ppt_x"/>
                                          </p:val>
                                        </p:tav>
                                      </p:tavLst>
                                    </p:anim>
                                    <p:animEffect transition="in" filter="wipe(right)">
                                      <p:cBhvr>
                                        <p:cTn id="36" dur="500"/>
                                        <p:tgtEl>
                                          <p:spTgt spid="21"/>
                                        </p:tgtEl>
                                      </p:cBhvr>
                                    </p:animEffect>
                                  </p:childTnLst>
                                </p:cTn>
                              </p:par>
                            </p:childTnLst>
                          </p:cTn>
                        </p:par>
                        <p:par>
                          <p:cTn id="37" fill="hold">
                            <p:stCondLst>
                              <p:cond delay="2000"/>
                            </p:stCondLst>
                            <p:childTnLst>
                              <p:par>
                                <p:cTn id="38" presetID="4" presetClass="entr" presetSubtype="16" fill="hold" grpId="0" nodeType="after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box(in)">
                                      <p:cBhvr>
                                        <p:cTn id="40" dur="500"/>
                                        <p:tgtEl>
                                          <p:spTgt spid="55"/>
                                        </p:tgtEl>
                                      </p:cBhvr>
                                    </p:animEffect>
                                  </p:childTnLst>
                                </p:cTn>
                              </p:par>
                            </p:childTnLst>
                          </p:cTn>
                        </p:par>
                        <p:par>
                          <p:cTn id="41" fill="hold">
                            <p:stCondLst>
                              <p:cond delay="2500"/>
                            </p:stCondLst>
                            <p:childTnLst>
                              <p:par>
                                <p:cTn id="42" presetID="8" presetClass="entr" presetSubtype="16"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diamond(in)">
                                      <p:cBhvr>
                                        <p:cTn id="4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5" grpId="0" animBg="1"/>
      <p:bldP spid="37" grpId="0"/>
      <p:bldP spid="27" grpId="0"/>
      <p:bldP spid="28" grpId="0"/>
      <p:bldP spid="29"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432753" y="233171"/>
            <a:ext cx="294999" cy="355462"/>
            <a:chOff x="385763" y="223636"/>
            <a:chExt cx="400979" cy="483164"/>
          </a:xfrm>
        </p:grpSpPr>
        <p:sp>
          <p:nvSpPr>
            <p:cNvPr id="26"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27" name="MH_Other_9"/>
            <p:cNvSpPr/>
            <p:nvPr>
              <p:custDataLst>
                <p:tags r:id="rId1"/>
              </p:custDataLst>
            </p:nvPr>
          </p:nvSpPr>
          <p:spPr>
            <a:xfrm>
              <a:off x="455859" y="284494"/>
              <a:ext cx="273835" cy="273834"/>
            </a:xfrm>
            <a:prstGeom prst="ellipse">
              <a:avLst/>
            </a:prstGeom>
            <a:solidFill>
              <a:srgbClr val="03887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zh-CN" altLang="en-US" dirty="0">
                <a:solidFill>
                  <a:prstClr val="white"/>
                </a:solidFill>
                <a:latin typeface="Impact" panose="020B0806030902050204" pitchFamily="34" charset="0"/>
                <a:ea typeface="微软雅黑" panose="020B0503020204020204" pitchFamily="34" charset="-122"/>
              </a:endParaRPr>
            </a:p>
          </p:txBody>
        </p:sp>
      </p:grpSp>
      <p:cxnSp>
        <p:nvCxnSpPr>
          <p:cNvPr id="47" name="直接连接符 46"/>
          <p:cNvCxnSpPr/>
          <p:nvPr/>
        </p:nvCxnSpPr>
        <p:spPr>
          <a:xfrm flipV="1">
            <a:off x="0" y="663394"/>
            <a:ext cx="406400" cy="852716"/>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406400" y="663394"/>
            <a:ext cx="8739188"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7336260" y="258145"/>
            <a:ext cx="1505540"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414455"/>
                </a:solidFill>
                <a:latin typeface="楷体" pitchFamily="49" charset="-122"/>
                <a:ea typeface="楷体" pitchFamily="49" charset="-122"/>
              </a:rPr>
              <a:t>教学过程</a:t>
            </a:r>
            <a:endParaRPr lang="zh-CN" altLang="en-US" sz="2000" b="1" dirty="0">
              <a:solidFill>
                <a:srgbClr val="414455"/>
              </a:solidFill>
              <a:latin typeface="楷体" pitchFamily="49" charset="-122"/>
              <a:ea typeface="楷体" pitchFamily="49" charset="-122"/>
            </a:endParaRPr>
          </a:p>
        </p:txBody>
      </p:sp>
      <p:grpSp>
        <p:nvGrpSpPr>
          <p:cNvPr id="116" name="组合 115"/>
          <p:cNvGrpSpPr/>
          <p:nvPr/>
        </p:nvGrpSpPr>
        <p:grpSpPr>
          <a:xfrm>
            <a:off x="3872752" y="1032734"/>
            <a:ext cx="3065929" cy="3872753"/>
            <a:chOff x="4742449" y="2216782"/>
            <a:chExt cx="3801476" cy="3801476"/>
          </a:xfrm>
        </p:grpSpPr>
        <p:sp>
          <p:nvSpPr>
            <p:cNvPr id="117" name="任意多边形 116"/>
            <p:cNvSpPr/>
            <p:nvPr/>
          </p:nvSpPr>
          <p:spPr>
            <a:xfrm>
              <a:off x="4742449" y="2216782"/>
              <a:ext cx="3801476" cy="3801476"/>
            </a:xfrm>
            <a:custGeom>
              <a:avLst/>
              <a:gdLst>
                <a:gd name="connsiteX0" fmla="*/ 627244 w 3801476"/>
                <a:gd name="connsiteY0" fmla="*/ 310063 h 3801476"/>
                <a:gd name="connsiteX1" fmla="*/ 310063 w 3801476"/>
                <a:gd name="connsiteY1" fmla="*/ 627244 h 3801476"/>
                <a:gd name="connsiteX2" fmla="*/ 310063 w 3801476"/>
                <a:gd name="connsiteY2" fmla="*/ 3174232 h 3801476"/>
                <a:gd name="connsiteX3" fmla="*/ 627244 w 3801476"/>
                <a:gd name="connsiteY3" fmla="*/ 3491413 h 3801476"/>
                <a:gd name="connsiteX4" fmla="*/ 3174232 w 3801476"/>
                <a:gd name="connsiteY4" fmla="*/ 3491413 h 3801476"/>
                <a:gd name="connsiteX5" fmla="*/ 3491413 w 3801476"/>
                <a:gd name="connsiteY5" fmla="*/ 3174232 h 3801476"/>
                <a:gd name="connsiteX6" fmla="*/ 3491413 w 3801476"/>
                <a:gd name="connsiteY6" fmla="*/ 627244 h 3801476"/>
                <a:gd name="connsiteX7" fmla="*/ 3174232 w 3801476"/>
                <a:gd name="connsiteY7" fmla="*/ 310063 h 3801476"/>
                <a:gd name="connsiteX8" fmla="*/ 379007 w 3801476"/>
                <a:gd name="connsiteY8" fmla="*/ 0 h 3801476"/>
                <a:gd name="connsiteX9" fmla="*/ 3422469 w 3801476"/>
                <a:gd name="connsiteY9" fmla="*/ 0 h 3801476"/>
                <a:gd name="connsiteX10" fmla="*/ 3801476 w 3801476"/>
                <a:gd name="connsiteY10" fmla="*/ 379007 h 3801476"/>
                <a:gd name="connsiteX11" fmla="*/ 3801476 w 3801476"/>
                <a:gd name="connsiteY11" fmla="*/ 3422469 h 3801476"/>
                <a:gd name="connsiteX12" fmla="*/ 3422469 w 3801476"/>
                <a:gd name="connsiteY12" fmla="*/ 3801476 h 3801476"/>
                <a:gd name="connsiteX13" fmla="*/ 379007 w 3801476"/>
                <a:gd name="connsiteY13" fmla="*/ 3801476 h 3801476"/>
                <a:gd name="connsiteX14" fmla="*/ 0 w 3801476"/>
                <a:gd name="connsiteY14" fmla="*/ 3422469 h 3801476"/>
                <a:gd name="connsiteX15" fmla="*/ 0 w 3801476"/>
                <a:gd name="connsiteY15" fmla="*/ 379007 h 3801476"/>
                <a:gd name="connsiteX16" fmla="*/ 379007 w 3801476"/>
                <a:gd name="connsiteY16" fmla="*/ 0 h 38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1476" h="3801476">
                  <a:moveTo>
                    <a:pt x="627244" y="310063"/>
                  </a:moveTo>
                  <a:cubicBezTo>
                    <a:pt x="452070" y="310063"/>
                    <a:pt x="310063" y="452070"/>
                    <a:pt x="310063" y="627244"/>
                  </a:cubicBezTo>
                  <a:lnTo>
                    <a:pt x="310063" y="3174232"/>
                  </a:lnTo>
                  <a:cubicBezTo>
                    <a:pt x="310063" y="3349406"/>
                    <a:pt x="452070" y="3491413"/>
                    <a:pt x="627244" y="3491413"/>
                  </a:cubicBezTo>
                  <a:lnTo>
                    <a:pt x="3174232" y="3491413"/>
                  </a:lnTo>
                  <a:cubicBezTo>
                    <a:pt x="3349406" y="3491413"/>
                    <a:pt x="3491413" y="3349406"/>
                    <a:pt x="3491413" y="3174232"/>
                  </a:cubicBezTo>
                  <a:lnTo>
                    <a:pt x="3491413" y="627244"/>
                  </a:lnTo>
                  <a:cubicBezTo>
                    <a:pt x="3491413" y="452070"/>
                    <a:pt x="3349406" y="310063"/>
                    <a:pt x="3174232" y="310063"/>
                  </a:cubicBezTo>
                  <a:close/>
                  <a:moveTo>
                    <a:pt x="379007" y="0"/>
                  </a:moveTo>
                  <a:lnTo>
                    <a:pt x="3422469" y="0"/>
                  </a:lnTo>
                  <a:cubicBezTo>
                    <a:pt x="3631789" y="0"/>
                    <a:pt x="3801476" y="169687"/>
                    <a:pt x="3801476" y="379007"/>
                  </a:cubicBezTo>
                  <a:lnTo>
                    <a:pt x="3801476" y="3422469"/>
                  </a:lnTo>
                  <a:cubicBezTo>
                    <a:pt x="3801476" y="3631789"/>
                    <a:pt x="3631789" y="3801476"/>
                    <a:pt x="3422469" y="3801476"/>
                  </a:cubicBezTo>
                  <a:lnTo>
                    <a:pt x="379007" y="3801476"/>
                  </a:lnTo>
                  <a:cubicBezTo>
                    <a:pt x="169687" y="3801476"/>
                    <a:pt x="0" y="3631789"/>
                    <a:pt x="0" y="3422469"/>
                  </a:cubicBezTo>
                  <a:lnTo>
                    <a:pt x="0" y="379007"/>
                  </a:lnTo>
                  <a:cubicBezTo>
                    <a:pt x="0" y="169687"/>
                    <a:pt x="169687" y="0"/>
                    <a:pt x="379007" y="0"/>
                  </a:cubicBezTo>
                  <a:close/>
                </a:path>
              </a:pathLst>
            </a:custGeom>
            <a:gradFill flip="none" rotWithShape="1">
              <a:gsLst>
                <a:gs pos="0">
                  <a:sysClr val="window" lastClr="FFFFFF">
                    <a:lumMod val="95000"/>
                  </a:sysClr>
                </a:gs>
                <a:gs pos="100000">
                  <a:sysClr val="window" lastClr="FFFFFF">
                    <a:lumMod val="75000"/>
                  </a:sysClr>
                </a:gs>
              </a:gsLst>
              <a:lin ang="2700000" scaled="1"/>
              <a:tileRect/>
            </a:gradFill>
            <a:ln w="25400" cap="flat" cmpd="sng" algn="ctr">
              <a:noFill/>
              <a:prstDash val="solid"/>
              <a:miter lim="800000"/>
            </a:ln>
            <a:effectLst>
              <a:outerShdw blurRad="177800" dist="88900" dir="2700000" algn="tl"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18" name="圆角矩形 117"/>
            <p:cNvSpPr/>
            <p:nvPr/>
          </p:nvSpPr>
          <p:spPr>
            <a:xfrm>
              <a:off x="5052512" y="2526845"/>
              <a:ext cx="3181350" cy="3181350"/>
            </a:xfrm>
            <a:prstGeom prst="roundRect">
              <a:avLst>
                <a:gd name="adj" fmla="val 9970"/>
              </a:avLst>
            </a:prstGeom>
            <a:noFill/>
            <a:ln w="76200" cap="flat" cmpd="sng" algn="ctr">
              <a:gradFill flip="none" rotWithShape="1">
                <a:gsLst>
                  <a:gs pos="100000">
                    <a:sysClr val="window" lastClr="FFFFFF">
                      <a:lumMod val="96000"/>
                    </a:sysClr>
                  </a:gs>
                  <a:gs pos="0">
                    <a:sysClr val="window" lastClr="FFFFFF">
                      <a:lumMod val="65000"/>
                    </a:sysClr>
                  </a:gs>
                </a:gsLst>
                <a:lin ang="27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19" name="圆角矩形 118"/>
            <p:cNvSpPr/>
            <p:nvPr/>
          </p:nvSpPr>
          <p:spPr>
            <a:xfrm>
              <a:off x="4742449" y="2216782"/>
              <a:ext cx="3801476" cy="3801476"/>
            </a:xfrm>
            <a:prstGeom prst="roundRect">
              <a:avLst>
                <a:gd name="adj" fmla="val 9970"/>
              </a:avLst>
            </a:prstGeom>
            <a:noFill/>
            <a:ln w="22225" cap="flat" cmpd="sng" algn="ctr">
              <a:gradFill flip="none" rotWithShape="1">
                <a:gsLst>
                  <a:gs pos="0">
                    <a:sysClr val="window" lastClr="FFFFFF"/>
                  </a:gs>
                  <a:gs pos="100000">
                    <a:sysClr val="window" lastClr="FFFFFF">
                      <a:lumMod val="65000"/>
                    </a:sysClr>
                  </a:gs>
                </a:gsLst>
                <a:lin ang="27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grpSp>
      <p:grpSp>
        <p:nvGrpSpPr>
          <p:cNvPr id="3" name="组合 2"/>
          <p:cNvGrpSpPr/>
          <p:nvPr/>
        </p:nvGrpSpPr>
        <p:grpSpPr>
          <a:xfrm>
            <a:off x="1032734" y="2872291"/>
            <a:ext cx="2248349" cy="850701"/>
            <a:chOff x="1343228" y="3187702"/>
            <a:chExt cx="2572556" cy="297148"/>
          </a:xfrm>
        </p:grpSpPr>
        <p:sp>
          <p:nvSpPr>
            <p:cNvPr id="149" name="六边形 148"/>
            <p:cNvSpPr/>
            <p:nvPr/>
          </p:nvSpPr>
          <p:spPr>
            <a:xfrm>
              <a:off x="1343228" y="3187702"/>
              <a:ext cx="2572556" cy="297148"/>
            </a:xfrm>
            <a:prstGeom prst="hexagon">
              <a:avLst/>
            </a:prstGeom>
            <a:gradFill flip="none" rotWithShape="1">
              <a:gsLst>
                <a:gs pos="0">
                  <a:sysClr val="window" lastClr="FFFFFF">
                    <a:lumMod val="95000"/>
                  </a:sysClr>
                </a:gs>
                <a:gs pos="100000">
                  <a:sysClr val="window" lastClr="FFFFFF">
                    <a:lumMod val="75000"/>
                  </a:sysClr>
                </a:gs>
              </a:gsLst>
              <a:lin ang="2700000" scaled="1"/>
              <a:tileRect/>
            </a:gradFill>
            <a:ln w="25400" cap="flat" cmpd="sng" algn="ctr">
              <a:noFill/>
              <a:prstDash val="solid"/>
              <a:miter lim="800000"/>
            </a:ln>
            <a:effectLst>
              <a:innerShdw blurRad="63500" dist="50800" dir="13500000">
                <a:prstClr val="black">
                  <a:alpha val="50000"/>
                </a:prstClr>
              </a:innerShdw>
            </a:effectLst>
          </p:spPr>
          <p:txBody>
            <a:bodyPr rtlCol="0" anchor="ctr"/>
            <a:lstStyle/>
            <a:p>
              <a:pPr algn="ctr" defTabSz="914400"/>
              <a:endParaRPr lang="zh-CN" altLang="en-US" sz="1800" kern="0">
                <a:solidFill>
                  <a:prstClr val="white"/>
                </a:solidFill>
                <a:latin typeface="Calibri"/>
                <a:ea typeface="宋体"/>
              </a:endParaRPr>
            </a:p>
          </p:txBody>
        </p:sp>
        <p:sp>
          <p:nvSpPr>
            <p:cNvPr id="2" name="矩形 1"/>
            <p:cNvSpPr/>
            <p:nvPr/>
          </p:nvSpPr>
          <p:spPr>
            <a:xfrm>
              <a:off x="1824594" y="3214134"/>
              <a:ext cx="1678616" cy="247263"/>
            </a:xfrm>
            <a:prstGeom prst="rect">
              <a:avLst/>
            </a:prstGeom>
          </p:spPr>
          <p:txBody>
            <a:bodyPr wrap="none">
              <a:spAutoFit/>
            </a:bodyPr>
            <a:lstStyle/>
            <a:p>
              <a:pPr lvl="0" defTabSz="914400">
                <a:defRPr/>
              </a:pPr>
              <a:r>
                <a:rPr lang="zh-CN" altLang="en-US" sz="2000" b="1" kern="0" dirty="0" smtClean="0">
                  <a:solidFill>
                    <a:srgbClr val="E4544C"/>
                  </a:solidFill>
                  <a:latin typeface="楷体" pitchFamily="49" charset="-122"/>
                  <a:ea typeface="楷体" pitchFamily="49" charset="-122"/>
                </a:rPr>
                <a:t>观看影片</a:t>
              </a:r>
              <a:endParaRPr lang="en-US" altLang="zh-CN" sz="2000" b="1" kern="0" dirty="0" smtClean="0">
                <a:solidFill>
                  <a:srgbClr val="E4544C"/>
                </a:solidFill>
                <a:latin typeface="楷体" pitchFamily="49" charset="-122"/>
                <a:ea typeface="楷体" pitchFamily="49" charset="-122"/>
              </a:endParaRPr>
            </a:p>
            <a:p>
              <a:pPr lvl="0" defTabSz="914400">
                <a:defRPr/>
              </a:pPr>
              <a:r>
                <a:rPr lang="en-US" altLang="zh-CN" sz="2000" b="1" kern="0" dirty="0" smtClean="0">
                  <a:solidFill>
                    <a:srgbClr val="E4544C"/>
                  </a:solidFill>
                  <a:latin typeface="楷体" pitchFamily="49" charset="-122"/>
                  <a:ea typeface="楷体" pitchFamily="49" charset="-122"/>
                </a:rPr>
                <a:t>《</a:t>
              </a:r>
              <a:r>
                <a:rPr lang="zh-CN" altLang="en-US" sz="2000" b="1" kern="0" dirty="0" smtClean="0">
                  <a:solidFill>
                    <a:srgbClr val="E4544C"/>
                  </a:solidFill>
                  <a:latin typeface="楷体" pitchFamily="49" charset="-122"/>
                  <a:ea typeface="楷体" pitchFamily="49" charset="-122"/>
                </a:rPr>
                <a:t>钱学森</a:t>
              </a:r>
              <a:r>
                <a:rPr lang="en-US" altLang="zh-CN" sz="2000" b="1" kern="0" dirty="0" smtClean="0">
                  <a:solidFill>
                    <a:srgbClr val="E4544C"/>
                  </a:solidFill>
                  <a:latin typeface="楷体" pitchFamily="49" charset="-122"/>
                  <a:ea typeface="楷体" pitchFamily="49" charset="-122"/>
                </a:rPr>
                <a:t>》</a:t>
              </a:r>
              <a:endParaRPr lang="zh-CN" altLang="en-US" sz="2000" b="1" kern="0" dirty="0">
                <a:solidFill>
                  <a:srgbClr val="E4544C"/>
                </a:solidFill>
                <a:latin typeface="楷体" pitchFamily="49" charset="-122"/>
                <a:ea typeface="楷体" pitchFamily="49" charset="-122"/>
              </a:endParaRPr>
            </a:p>
          </p:txBody>
        </p:sp>
      </p:grpSp>
      <p:pic>
        <p:nvPicPr>
          <p:cNvPr id="49" name="图片 48" descr="94ca872ef94b54581fb33910dbc79157.jpg"/>
          <p:cNvPicPr>
            <a:picLocks noChangeAspect="1"/>
          </p:cNvPicPr>
          <p:nvPr/>
        </p:nvPicPr>
        <p:blipFill>
          <a:blip r:embed="rId4" cstate="print"/>
          <a:stretch>
            <a:fillRect/>
          </a:stretch>
        </p:blipFill>
        <p:spPr>
          <a:xfrm>
            <a:off x="4087905" y="1312434"/>
            <a:ext cx="2646381" cy="3326892"/>
          </a:xfrm>
          <a:prstGeom prst="rect">
            <a:avLst/>
          </a:prstGeom>
        </p:spPr>
      </p:pic>
      <p:sp>
        <p:nvSpPr>
          <p:cNvPr id="50" name="椭圆 49"/>
          <p:cNvSpPr/>
          <p:nvPr/>
        </p:nvSpPr>
        <p:spPr>
          <a:xfrm>
            <a:off x="462578" y="840381"/>
            <a:ext cx="2573859" cy="1025785"/>
          </a:xfrm>
          <a:prstGeom prst="ellipse">
            <a:avLst/>
          </a:prstGeom>
          <a:solidFill>
            <a:srgbClr val="E4544C"/>
          </a:solidFill>
          <a:ln w="22225"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ysClr val="window" lastClr="FFFFFF"/>
                </a:solidFill>
                <a:effectLst/>
                <a:uLnTx/>
                <a:uFillTx/>
                <a:latin typeface="楷体" pitchFamily="49" charset="-122"/>
                <a:ea typeface="楷体" pitchFamily="49" charset="-122"/>
              </a:rPr>
              <a:t>（</a:t>
            </a:r>
            <a:r>
              <a:rPr lang="zh-CN" altLang="en-US" sz="1800" kern="0" dirty="0" smtClean="0">
                <a:solidFill>
                  <a:sysClr val="window" lastClr="FFFFFF"/>
                </a:solidFill>
                <a:latin typeface="楷体" pitchFamily="49" charset="-122"/>
                <a:ea typeface="楷体" pitchFamily="49" charset="-122"/>
              </a:rPr>
              <a:t>五</a:t>
            </a:r>
            <a:r>
              <a:rPr kumimoji="0" lang="zh-CN" altLang="en-US" sz="1800" b="0" i="0" u="none" strike="noStrike" kern="0" cap="none" spc="0" normalizeH="0" baseline="0" noProof="0" dirty="0" smtClean="0">
                <a:ln>
                  <a:noFill/>
                </a:ln>
                <a:solidFill>
                  <a:sysClr val="window" lastClr="FFFFFF"/>
                </a:solidFill>
                <a:effectLst/>
                <a:uLnTx/>
                <a:uFillTx/>
                <a:latin typeface="楷体" pitchFamily="49" charset="-122"/>
                <a:ea typeface="楷体" pitchFamily="49" charset="-122"/>
              </a:rPr>
              <a:t>）课后拓展</a:t>
            </a:r>
            <a:endParaRPr kumimoji="0" lang="en-US" altLang="zh-CN" sz="1800" b="0" i="0" u="none" strike="noStrike" kern="0" cap="none" spc="0" normalizeH="0" baseline="0" noProof="0" dirty="0" smtClean="0">
              <a:ln>
                <a:noFill/>
              </a:ln>
              <a:solidFill>
                <a:sysClr val="window" lastClr="FFFFFF"/>
              </a:solidFill>
              <a:effectLst/>
              <a:uLnTx/>
              <a:uFillTx/>
              <a:latin typeface="楷体" pitchFamily="49" charset="-122"/>
              <a:ea typeface="楷体" pitchFamily="49" charset="-122"/>
            </a:endParaRPr>
          </a:p>
        </p:txBody>
      </p:sp>
      <p:grpSp>
        <p:nvGrpSpPr>
          <p:cNvPr id="29" name="组合 28"/>
          <p:cNvGrpSpPr/>
          <p:nvPr/>
        </p:nvGrpSpPr>
        <p:grpSpPr>
          <a:xfrm>
            <a:off x="856239" y="177801"/>
            <a:ext cx="5146629" cy="488183"/>
            <a:chOff x="856239" y="-404301"/>
            <a:chExt cx="4963378" cy="544473"/>
          </a:xfrm>
        </p:grpSpPr>
        <p:sp>
          <p:nvSpPr>
            <p:cNvPr id="30" name="圆角矩形 12"/>
            <p:cNvSpPr/>
            <p:nvPr/>
          </p:nvSpPr>
          <p:spPr>
            <a:xfrm>
              <a:off x="856239" y="-385416"/>
              <a:ext cx="1223714" cy="523032"/>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4544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圆角矩形 12"/>
            <p:cNvSpPr/>
            <p:nvPr/>
          </p:nvSpPr>
          <p:spPr>
            <a:xfrm>
              <a:off x="2134685" y="-404301"/>
              <a:ext cx="1153719" cy="541916"/>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56C3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圆角矩形 12"/>
            <p:cNvSpPr/>
            <p:nvPr/>
          </p:nvSpPr>
          <p:spPr>
            <a:xfrm>
              <a:off x="3338437" y="-394860"/>
              <a:ext cx="1224166" cy="532475"/>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03887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12"/>
            <p:cNvSpPr/>
            <p:nvPr/>
          </p:nvSpPr>
          <p:spPr>
            <a:xfrm>
              <a:off x="4591756" y="-394859"/>
              <a:ext cx="1227861" cy="535031"/>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679A4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TextBox 33"/>
          <p:cNvSpPr txBox="1"/>
          <p:nvPr/>
        </p:nvSpPr>
        <p:spPr>
          <a:xfrm>
            <a:off x="883538" y="229744"/>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学情分析</a:t>
            </a:r>
            <a:endParaRPr lang="zh-CN" altLang="en-US" sz="2000" b="1" dirty="0">
              <a:solidFill>
                <a:schemeClr val="bg1"/>
              </a:solidFill>
              <a:latin typeface="楷体" pitchFamily="49" charset="-122"/>
              <a:ea typeface="楷体" pitchFamily="49" charset="-122"/>
            </a:endParaRPr>
          </a:p>
        </p:txBody>
      </p:sp>
      <p:sp>
        <p:nvSpPr>
          <p:cNvPr id="35" name="TextBox 34"/>
          <p:cNvSpPr txBox="1"/>
          <p:nvPr/>
        </p:nvSpPr>
        <p:spPr>
          <a:xfrm>
            <a:off x="2181393" y="246679"/>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教学方法</a:t>
            </a:r>
            <a:endParaRPr lang="zh-CN" altLang="en-US" sz="2000" b="1" dirty="0">
              <a:solidFill>
                <a:schemeClr val="bg1"/>
              </a:solidFill>
              <a:latin typeface="楷体" pitchFamily="49" charset="-122"/>
              <a:ea typeface="楷体" pitchFamily="49" charset="-122"/>
            </a:endParaRPr>
          </a:p>
        </p:txBody>
      </p:sp>
      <p:sp>
        <p:nvSpPr>
          <p:cNvPr id="36" name="TextBox 35"/>
          <p:cNvSpPr txBox="1"/>
          <p:nvPr/>
        </p:nvSpPr>
        <p:spPr>
          <a:xfrm>
            <a:off x="3436916" y="238213"/>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教学手段</a:t>
            </a:r>
            <a:endParaRPr lang="zh-CN" altLang="en-US" sz="2000" b="1" dirty="0">
              <a:solidFill>
                <a:schemeClr val="bg1"/>
              </a:solidFill>
              <a:latin typeface="楷体" pitchFamily="49" charset="-122"/>
              <a:ea typeface="楷体" pitchFamily="49" charset="-122"/>
            </a:endParaRPr>
          </a:p>
        </p:txBody>
      </p:sp>
      <p:sp>
        <p:nvSpPr>
          <p:cNvPr id="37" name="TextBox 36"/>
          <p:cNvSpPr txBox="1"/>
          <p:nvPr/>
        </p:nvSpPr>
        <p:spPr>
          <a:xfrm>
            <a:off x="4761860" y="221278"/>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教学过程</a:t>
            </a:r>
            <a:endParaRPr lang="zh-CN" altLang="en-US" sz="2000" b="1" dirty="0">
              <a:solidFill>
                <a:schemeClr val="bg1"/>
              </a:solidFill>
              <a:latin typeface="楷体" pitchFamily="49" charset="-122"/>
              <a:ea typeface="楷体" pitchFamily="49" charset="-122"/>
            </a:endParaRPr>
          </a:p>
        </p:txBody>
      </p:sp>
    </p:spTree>
    <p:extLst>
      <p:ext uri="{BB962C8B-B14F-4D97-AF65-F5344CB8AC3E}">
        <p14:creationId xmlns="" xmlns:p14="http://schemas.microsoft.com/office/powerpoint/2010/main" val="3914737970"/>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par>
                                <p:cTn id="12" presetID="2" presetClass="entr" presetSubtype="2"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1+#ppt_w/2"/>
                                          </p:val>
                                        </p:tav>
                                        <p:tav tm="100000">
                                          <p:val>
                                            <p:strVal val="#ppt_x"/>
                                          </p:val>
                                        </p:tav>
                                      </p:tavLst>
                                    </p:anim>
                                    <p:anim calcmode="lin" valueType="num">
                                      <p:cBhvr additive="base">
                                        <p:cTn id="15" dur="500" fill="hold"/>
                                        <p:tgtEl>
                                          <p:spTgt spid="28"/>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500"/>
                                        <p:tgtEl>
                                          <p:spTgt spid="3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down)">
                                      <p:cBhvr>
                                        <p:cTn id="28" dur="500"/>
                                        <p:tgtEl>
                                          <p:spTgt spid="3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childTnLst>
                          </p:cTn>
                        </p:par>
                        <p:par>
                          <p:cTn id="32" fill="hold">
                            <p:stCondLst>
                              <p:cond delay="1500"/>
                            </p:stCondLst>
                            <p:childTnLst>
                              <p:par>
                                <p:cTn id="33" presetID="12" presetClass="entr" presetSubtype="8" fill="hold" grpId="0" nodeType="after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additive="base">
                                        <p:cTn id="35" dur="500"/>
                                        <p:tgtEl>
                                          <p:spTgt spid="59"/>
                                        </p:tgtEl>
                                        <p:attrNameLst>
                                          <p:attrName>ppt_x</p:attrName>
                                        </p:attrNameLst>
                                      </p:cBhvr>
                                      <p:tavLst>
                                        <p:tav tm="0">
                                          <p:val>
                                            <p:strVal val="#ppt_x-#ppt_w*1.125000"/>
                                          </p:val>
                                        </p:tav>
                                        <p:tav tm="100000">
                                          <p:val>
                                            <p:strVal val="#ppt_x"/>
                                          </p:val>
                                        </p:tav>
                                      </p:tavLst>
                                    </p:anim>
                                    <p:animEffect transition="in" filter="wipe(right)">
                                      <p:cBhvr>
                                        <p:cTn id="36" dur="500"/>
                                        <p:tgtEl>
                                          <p:spTgt spid="59"/>
                                        </p:tgtEl>
                                      </p:cBhvr>
                                    </p:animEffect>
                                  </p:childTnLst>
                                </p:cTn>
                              </p:par>
                            </p:childTnLst>
                          </p:cTn>
                        </p:par>
                        <p:par>
                          <p:cTn id="37" fill="hold">
                            <p:stCondLst>
                              <p:cond delay="2000"/>
                            </p:stCondLst>
                            <p:childTnLst>
                              <p:par>
                                <p:cTn id="38" presetID="4" presetClass="entr" presetSubtype="16"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ox(in)">
                                      <p:cBhvr>
                                        <p:cTn id="40" dur="500"/>
                                        <p:tgtEl>
                                          <p:spTgt spid="50"/>
                                        </p:tgtEl>
                                      </p:cBhvr>
                                    </p:animEffect>
                                  </p:childTnLst>
                                </p:cTn>
                              </p:par>
                            </p:childTnLst>
                          </p:cTn>
                        </p:par>
                        <p:par>
                          <p:cTn id="41" fill="hold">
                            <p:stCondLst>
                              <p:cond delay="2500"/>
                            </p:stCondLst>
                            <p:childTnLst>
                              <p:par>
                                <p:cTn id="42" presetID="53" presetClass="entr" presetSubtype="16"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Effect transition="in" filter="fade">
                                      <p:cBhvr>
                                        <p:cTn id="46" dur="500"/>
                                        <p:tgtEl>
                                          <p:spTgt spid="3"/>
                                        </p:tgtEl>
                                      </p:cBhvr>
                                    </p:animEffect>
                                  </p:childTnLst>
                                </p:cTn>
                              </p:par>
                            </p:childTnLst>
                          </p:cTn>
                        </p:par>
                        <p:par>
                          <p:cTn id="47" fill="hold">
                            <p:stCondLst>
                              <p:cond delay="3000"/>
                            </p:stCondLst>
                            <p:childTnLst>
                              <p:par>
                                <p:cTn id="48" presetID="5" presetClass="entr" presetSubtype="10" fill="hold" nodeType="afterEffect">
                                  <p:stCondLst>
                                    <p:cond delay="0"/>
                                  </p:stCondLst>
                                  <p:childTnLst>
                                    <p:set>
                                      <p:cBhvr>
                                        <p:cTn id="49" dur="1" fill="hold">
                                          <p:stCondLst>
                                            <p:cond delay="0"/>
                                          </p:stCondLst>
                                        </p:cTn>
                                        <p:tgtEl>
                                          <p:spTgt spid="116"/>
                                        </p:tgtEl>
                                        <p:attrNameLst>
                                          <p:attrName>style.visibility</p:attrName>
                                        </p:attrNameLst>
                                      </p:cBhvr>
                                      <p:to>
                                        <p:strVal val="visible"/>
                                      </p:to>
                                    </p:set>
                                    <p:animEffect transition="in" filter="checkerboard(across)">
                                      <p:cBhvr>
                                        <p:cTn id="50" dur="500"/>
                                        <p:tgtEl>
                                          <p:spTgt spid="116"/>
                                        </p:tgtEl>
                                      </p:cBhvr>
                                    </p:animEffect>
                                  </p:childTnLst>
                                </p:cTn>
                              </p:par>
                            </p:childTnLst>
                          </p:cTn>
                        </p:par>
                        <p:par>
                          <p:cTn id="51" fill="hold">
                            <p:stCondLst>
                              <p:cond delay="3500"/>
                            </p:stCondLst>
                            <p:childTnLst>
                              <p:par>
                                <p:cTn id="52" presetID="5" presetClass="entr" presetSubtype="10" fill="hold" nodeType="after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checkerboard(across)">
                                      <p:cBhvr>
                                        <p:cTn id="5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50" grpId="0" animBg="1"/>
      <p:bldP spid="34" grpId="0"/>
      <p:bldP spid="35" grpId="0"/>
      <p:bldP spid="36"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文本框 48"/>
          <p:cNvSpPr txBox="1"/>
          <p:nvPr/>
        </p:nvSpPr>
        <p:spPr>
          <a:xfrm>
            <a:off x="2944224" y="968460"/>
            <a:ext cx="1786405" cy="561702"/>
          </a:xfrm>
          <a:prstGeom prst="rect">
            <a:avLst/>
          </a:prstGeom>
          <a:noFill/>
        </p:spPr>
        <p:txBody>
          <a:bodyPr wrap="none" lIns="68589" tIns="34295" rIns="68589" bIns="34295" rtlCol="0">
            <a:spAutoFit/>
          </a:bodyPr>
          <a:lstStyle>
            <a:defPPr>
              <a:defRPr lang="zh-CN"/>
            </a:defPPr>
            <a:lvl1pPr algn="ctr">
              <a:defRPr sz="3600" b="1">
                <a:solidFill>
                  <a:srgbClr val="333333"/>
                </a:solidFill>
                <a:latin typeface="微软雅黑" panose="020B0503020204020204" pitchFamily="34" charset="-122"/>
                <a:ea typeface="微软雅黑" panose="020B0503020204020204" pitchFamily="34" charset="-122"/>
              </a:defRPr>
            </a:lvl1pPr>
          </a:lstStyle>
          <a:p>
            <a:r>
              <a:rPr lang="zh-CN" altLang="en-US" sz="3200" dirty="0">
                <a:solidFill>
                  <a:srgbClr val="414455"/>
                </a:solidFill>
                <a:latin typeface="楷体" pitchFamily="49" charset="-122"/>
                <a:ea typeface="楷体" pitchFamily="49" charset="-122"/>
              </a:rPr>
              <a:t>第四部分</a:t>
            </a:r>
          </a:p>
        </p:txBody>
      </p:sp>
      <p:cxnSp>
        <p:nvCxnSpPr>
          <p:cNvPr id="20" name="直接连接符 19"/>
          <p:cNvCxnSpPr/>
          <p:nvPr/>
        </p:nvCxnSpPr>
        <p:spPr>
          <a:xfrm>
            <a:off x="0" y="1516109"/>
            <a:ext cx="9145588"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935257" y="487835"/>
            <a:ext cx="1855130" cy="1855130"/>
            <a:chOff x="5585015" y="3028364"/>
            <a:chExt cx="798675" cy="798675"/>
          </a:xfrm>
        </p:grpSpPr>
        <p:grpSp>
          <p:nvGrpSpPr>
            <p:cNvPr id="46" name="组合 45"/>
            <p:cNvGrpSpPr/>
            <p:nvPr/>
          </p:nvGrpSpPr>
          <p:grpSpPr>
            <a:xfrm>
              <a:off x="5585015" y="3028364"/>
              <a:ext cx="798675" cy="798675"/>
              <a:chOff x="1827622" y="1343919"/>
              <a:chExt cx="2304000" cy="2304000"/>
            </a:xfrm>
          </p:grpSpPr>
          <p:sp>
            <p:nvSpPr>
              <p:cNvPr id="54" name="椭圆 53"/>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41300" dist="228600" dir="78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5" name="椭圆 54"/>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8" name="椭圆 47"/>
            <p:cNvSpPr/>
            <p:nvPr/>
          </p:nvSpPr>
          <p:spPr>
            <a:xfrm>
              <a:off x="5693916" y="3145648"/>
              <a:ext cx="579934" cy="579934"/>
            </a:xfrm>
            <a:prstGeom prst="ellipse">
              <a:avLst/>
            </a:prstGeom>
            <a:solidFill>
              <a:srgbClr val="E4544C"/>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E4544C"/>
                </a:solidFill>
              </a:endParaRPr>
            </a:p>
          </p:txBody>
        </p:sp>
      </p:grpSp>
      <p:cxnSp>
        <p:nvCxnSpPr>
          <p:cNvPr id="78" name="直接连接符 77"/>
          <p:cNvCxnSpPr/>
          <p:nvPr/>
        </p:nvCxnSpPr>
        <p:spPr>
          <a:xfrm flipV="1">
            <a:off x="0" y="1514475"/>
            <a:ext cx="3950849" cy="3646511"/>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flipV="1">
            <a:off x="1799771" y="1543994"/>
            <a:ext cx="2370947" cy="220579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6173417" y="1642911"/>
            <a:ext cx="2016893" cy="523220"/>
          </a:xfrm>
          <a:prstGeom prst="rect">
            <a:avLst/>
          </a:prstGeom>
          <a:noFill/>
        </p:spPr>
        <p:txBody>
          <a:bodyPr wrap="square" rtlCol="0">
            <a:spAutoFit/>
          </a:bodyPr>
          <a:lstStyle/>
          <a:p>
            <a:r>
              <a:rPr lang="zh-CN" altLang="en-US" sz="2800" spc="-150" dirty="0" smtClean="0">
                <a:solidFill>
                  <a:srgbClr val="414455"/>
                </a:solidFill>
                <a:latin typeface="楷体" pitchFamily="49" charset="-122"/>
                <a:ea typeface="楷体" pitchFamily="49" charset="-122"/>
              </a:rPr>
              <a:t>课程考评</a:t>
            </a:r>
            <a:endParaRPr lang="zh-CN" altLang="en-US" sz="2800" spc="-150" dirty="0">
              <a:solidFill>
                <a:srgbClr val="414455"/>
              </a:solidFill>
              <a:latin typeface="楷体" pitchFamily="49" charset="-122"/>
              <a:ea typeface="楷体" pitchFamily="49" charset="-122"/>
            </a:endParaRPr>
          </a:p>
        </p:txBody>
      </p:sp>
      <p:sp>
        <p:nvSpPr>
          <p:cNvPr id="26" name="椭圆 25"/>
          <p:cNvSpPr/>
          <p:nvPr/>
        </p:nvSpPr>
        <p:spPr>
          <a:xfrm>
            <a:off x="6207154" y="2472057"/>
            <a:ext cx="292137" cy="292137"/>
          </a:xfrm>
          <a:prstGeom prst="ellipse">
            <a:avLst/>
          </a:prstGeom>
          <a:solidFill>
            <a:srgbClr val="E4544C"/>
          </a:solidFill>
          <a:ln w="38100">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sp>
        <p:nvSpPr>
          <p:cNvPr id="27" name="椭圆 26"/>
          <p:cNvSpPr/>
          <p:nvPr/>
        </p:nvSpPr>
        <p:spPr>
          <a:xfrm>
            <a:off x="6196396" y="2998503"/>
            <a:ext cx="292137" cy="292137"/>
          </a:xfrm>
          <a:prstGeom prst="ellipse">
            <a:avLst/>
          </a:prstGeom>
          <a:solidFill>
            <a:srgbClr val="E4544C"/>
          </a:solidFill>
          <a:ln w="38100">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sp>
        <p:nvSpPr>
          <p:cNvPr id="29" name="TextBox 28"/>
          <p:cNvSpPr txBox="1"/>
          <p:nvPr/>
        </p:nvSpPr>
        <p:spPr>
          <a:xfrm>
            <a:off x="6587225" y="2388774"/>
            <a:ext cx="1415772" cy="461665"/>
          </a:xfrm>
          <a:prstGeom prst="rect">
            <a:avLst/>
          </a:prstGeom>
          <a:noFill/>
        </p:spPr>
        <p:txBody>
          <a:bodyPr wrap="none" rtlCol="0">
            <a:spAutoFit/>
          </a:bodyPr>
          <a:lstStyle/>
          <a:p>
            <a:r>
              <a:rPr lang="zh-CN" altLang="en-US" sz="2400" dirty="0" smtClean="0">
                <a:solidFill>
                  <a:srgbClr val="414455"/>
                </a:solidFill>
                <a:latin typeface="楷体" pitchFamily="49" charset="-122"/>
                <a:ea typeface="楷体" pitchFamily="49" charset="-122"/>
              </a:rPr>
              <a:t>课程考核</a:t>
            </a:r>
            <a:endParaRPr lang="zh-CN" altLang="en-US" sz="2400" dirty="0">
              <a:solidFill>
                <a:srgbClr val="414455"/>
              </a:solidFill>
              <a:latin typeface="楷体" pitchFamily="49" charset="-122"/>
              <a:ea typeface="楷体" pitchFamily="49" charset="-122"/>
            </a:endParaRPr>
          </a:p>
        </p:txBody>
      </p:sp>
      <p:sp>
        <p:nvSpPr>
          <p:cNvPr id="30" name="TextBox 29"/>
          <p:cNvSpPr txBox="1"/>
          <p:nvPr/>
        </p:nvSpPr>
        <p:spPr>
          <a:xfrm>
            <a:off x="6608741" y="2882411"/>
            <a:ext cx="1415772" cy="461665"/>
          </a:xfrm>
          <a:prstGeom prst="rect">
            <a:avLst/>
          </a:prstGeom>
          <a:noFill/>
        </p:spPr>
        <p:txBody>
          <a:bodyPr wrap="none" rtlCol="0">
            <a:spAutoFit/>
          </a:bodyPr>
          <a:lstStyle/>
          <a:p>
            <a:r>
              <a:rPr lang="zh-CN" altLang="en-US" sz="2400" dirty="0" smtClean="0">
                <a:solidFill>
                  <a:srgbClr val="414455"/>
                </a:solidFill>
                <a:latin typeface="楷体" pitchFamily="49" charset="-122"/>
                <a:ea typeface="楷体" pitchFamily="49" charset="-122"/>
              </a:rPr>
              <a:t>课程评价</a:t>
            </a:r>
            <a:endParaRPr lang="zh-CN" altLang="en-US" sz="2400" dirty="0">
              <a:solidFill>
                <a:srgbClr val="414455"/>
              </a:solidFill>
              <a:latin typeface="楷体" pitchFamily="49" charset="-122"/>
              <a:ea typeface="楷体" pitchFamily="49" charset="-122"/>
            </a:endParaRPr>
          </a:p>
        </p:txBody>
      </p:sp>
      <p:sp>
        <p:nvSpPr>
          <p:cNvPr id="39" name=" 51"/>
          <p:cNvSpPr/>
          <p:nvPr/>
        </p:nvSpPr>
        <p:spPr bwMode="auto">
          <a:xfrm>
            <a:off x="1452283" y="1054250"/>
            <a:ext cx="753036" cy="662693"/>
          </a:xfrm>
          <a:custGeom>
            <a:avLst/>
            <a:gdLst/>
            <a:ahLst/>
            <a:cxnLst/>
            <a:rect l="0" t="0" r="r" b="b"/>
            <a:pathLst>
              <a:path w="1019175" h="1524001">
                <a:moveTo>
                  <a:pt x="643934" y="1322388"/>
                </a:moveTo>
                <a:lnTo>
                  <a:pt x="649244" y="1322388"/>
                </a:lnTo>
                <a:lnTo>
                  <a:pt x="835334" y="1322388"/>
                </a:lnTo>
                <a:lnTo>
                  <a:pt x="840643" y="1322388"/>
                </a:lnTo>
                <a:lnTo>
                  <a:pt x="845156" y="1323178"/>
                </a:lnTo>
                <a:lnTo>
                  <a:pt x="849935" y="1323704"/>
                </a:lnTo>
                <a:lnTo>
                  <a:pt x="854182" y="1324494"/>
                </a:lnTo>
                <a:lnTo>
                  <a:pt x="858695" y="1325547"/>
                </a:lnTo>
                <a:lnTo>
                  <a:pt x="862411" y="1327126"/>
                </a:lnTo>
                <a:lnTo>
                  <a:pt x="866128" y="1328705"/>
                </a:lnTo>
                <a:lnTo>
                  <a:pt x="869579" y="1330547"/>
                </a:lnTo>
                <a:lnTo>
                  <a:pt x="872499" y="1332390"/>
                </a:lnTo>
                <a:lnTo>
                  <a:pt x="875685" y="1334495"/>
                </a:lnTo>
                <a:lnTo>
                  <a:pt x="878605" y="1336864"/>
                </a:lnTo>
                <a:lnTo>
                  <a:pt x="880994" y="1339759"/>
                </a:lnTo>
                <a:lnTo>
                  <a:pt x="883383" y="1342392"/>
                </a:lnTo>
                <a:lnTo>
                  <a:pt x="885507" y="1345287"/>
                </a:lnTo>
                <a:lnTo>
                  <a:pt x="887896" y="1348708"/>
                </a:lnTo>
                <a:lnTo>
                  <a:pt x="889754" y="1352130"/>
                </a:lnTo>
                <a:lnTo>
                  <a:pt x="891347" y="1355552"/>
                </a:lnTo>
                <a:lnTo>
                  <a:pt x="892674" y="1359236"/>
                </a:lnTo>
                <a:lnTo>
                  <a:pt x="894267" y="1362921"/>
                </a:lnTo>
                <a:lnTo>
                  <a:pt x="895594" y="1366869"/>
                </a:lnTo>
                <a:lnTo>
                  <a:pt x="897718" y="1375292"/>
                </a:lnTo>
                <a:lnTo>
                  <a:pt x="899311" y="1383977"/>
                </a:lnTo>
                <a:lnTo>
                  <a:pt x="900638" y="1393190"/>
                </a:lnTo>
                <a:lnTo>
                  <a:pt x="901169" y="1402928"/>
                </a:lnTo>
                <a:lnTo>
                  <a:pt x="901700" y="1412930"/>
                </a:lnTo>
                <a:lnTo>
                  <a:pt x="901700" y="1423458"/>
                </a:lnTo>
                <a:lnTo>
                  <a:pt x="901700" y="1433460"/>
                </a:lnTo>
                <a:lnTo>
                  <a:pt x="901169" y="1443461"/>
                </a:lnTo>
                <a:lnTo>
                  <a:pt x="900638" y="1453200"/>
                </a:lnTo>
                <a:lnTo>
                  <a:pt x="899311" y="1462412"/>
                </a:lnTo>
                <a:lnTo>
                  <a:pt x="897718" y="1471097"/>
                </a:lnTo>
                <a:lnTo>
                  <a:pt x="895594" y="1479520"/>
                </a:lnTo>
                <a:lnTo>
                  <a:pt x="894267" y="1483468"/>
                </a:lnTo>
                <a:lnTo>
                  <a:pt x="892674" y="1487153"/>
                </a:lnTo>
                <a:lnTo>
                  <a:pt x="891347" y="1490838"/>
                </a:lnTo>
                <a:lnTo>
                  <a:pt x="889754" y="1494259"/>
                </a:lnTo>
                <a:lnTo>
                  <a:pt x="887896" y="1497681"/>
                </a:lnTo>
                <a:lnTo>
                  <a:pt x="885507" y="1500839"/>
                </a:lnTo>
                <a:lnTo>
                  <a:pt x="883383" y="1503998"/>
                </a:lnTo>
                <a:lnTo>
                  <a:pt x="880994" y="1506630"/>
                </a:lnTo>
                <a:lnTo>
                  <a:pt x="878605" y="1509525"/>
                </a:lnTo>
                <a:lnTo>
                  <a:pt x="875685" y="1511631"/>
                </a:lnTo>
                <a:lnTo>
                  <a:pt x="872499" y="1513999"/>
                </a:lnTo>
                <a:lnTo>
                  <a:pt x="869579" y="1515842"/>
                </a:lnTo>
                <a:lnTo>
                  <a:pt x="866128" y="1517684"/>
                </a:lnTo>
                <a:lnTo>
                  <a:pt x="862411" y="1519263"/>
                </a:lnTo>
                <a:lnTo>
                  <a:pt x="858695" y="1520843"/>
                </a:lnTo>
                <a:lnTo>
                  <a:pt x="854182" y="1521896"/>
                </a:lnTo>
                <a:lnTo>
                  <a:pt x="849935" y="1522685"/>
                </a:lnTo>
                <a:lnTo>
                  <a:pt x="845156" y="1523212"/>
                </a:lnTo>
                <a:lnTo>
                  <a:pt x="840643" y="1523738"/>
                </a:lnTo>
                <a:lnTo>
                  <a:pt x="835334" y="1524001"/>
                </a:lnTo>
                <a:lnTo>
                  <a:pt x="649244" y="1524001"/>
                </a:lnTo>
                <a:lnTo>
                  <a:pt x="643934" y="1523738"/>
                </a:lnTo>
                <a:lnTo>
                  <a:pt x="638891" y="1523212"/>
                </a:lnTo>
                <a:lnTo>
                  <a:pt x="634643" y="1522685"/>
                </a:lnTo>
                <a:lnTo>
                  <a:pt x="630130" y="1521896"/>
                </a:lnTo>
                <a:lnTo>
                  <a:pt x="625883" y="1520843"/>
                </a:lnTo>
                <a:lnTo>
                  <a:pt x="622166" y="1519263"/>
                </a:lnTo>
                <a:lnTo>
                  <a:pt x="618450" y="1517684"/>
                </a:lnTo>
                <a:lnTo>
                  <a:pt x="614999" y="1515842"/>
                </a:lnTo>
                <a:lnTo>
                  <a:pt x="611813" y="1513999"/>
                </a:lnTo>
                <a:lnTo>
                  <a:pt x="608628" y="1511631"/>
                </a:lnTo>
                <a:lnTo>
                  <a:pt x="605973" y="1509525"/>
                </a:lnTo>
                <a:lnTo>
                  <a:pt x="603318" y="1506630"/>
                </a:lnTo>
                <a:lnTo>
                  <a:pt x="600929" y="1503998"/>
                </a:lnTo>
                <a:lnTo>
                  <a:pt x="598805" y="1500839"/>
                </a:lnTo>
                <a:lnTo>
                  <a:pt x="596416" y="1497681"/>
                </a:lnTo>
                <a:lnTo>
                  <a:pt x="594558" y="1494259"/>
                </a:lnTo>
                <a:lnTo>
                  <a:pt x="592700" y="1490838"/>
                </a:lnTo>
                <a:lnTo>
                  <a:pt x="591372" y="1487153"/>
                </a:lnTo>
                <a:lnTo>
                  <a:pt x="590045" y="1483468"/>
                </a:lnTo>
                <a:lnTo>
                  <a:pt x="588718" y="1479520"/>
                </a:lnTo>
                <a:lnTo>
                  <a:pt x="586594" y="1471097"/>
                </a:lnTo>
                <a:lnTo>
                  <a:pt x="585001" y="1462412"/>
                </a:lnTo>
                <a:lnTo>
                  <a:pt x="583674" y="1453200"/>
                </a:lnTo>
                <a:lnTo>
                  <a:pt x="583143" y="1443461"/>
                </a:lnTo>
                <a:lnTo>
                  <a:pt x="582612" y="1433460"/>
                </a:lnTo>
                <a:lnTo>
                  <a:pt x="582612" y="1423458"/>
                </a:lnTo>
                <a:lnTo>
                  <a:pt x="582612" y="1412930"/>
                </a:lnTo>
                <a:lnTo>
                  <a:pt x="583143" y="1402928"/>
                </a:lnTo>
                <a:lnTo>
                  <a:pt x="583674" y="1393190"/>
                </a:lnTo>
                <a:lnTo>
                  <a:pt x="585001" y="1383977"/>
                </a:lnTo>
                <a:lnTo>
                  <a:pt x="586594" y="1375292"/>
                </a:lnTo>
                <a:lnTo>
                  <a:pt x="588718" y="1366869"/>
                </a:lnTo>
                <a:lnTo>
                  <a:pt x="590045" y="1362921"/>
                </a:lnTo>
                <a:lnTo>
                  <a:pt x="591372" y="1359236"/>
                </a:lnTo>
                <a:lnTo>
                  <a:pt x="592700" y="1355552"/>
                </a:lnTo>
                <a:lnTo>
                  <a:pt x="594558" y="1352130"/>
                </a:lnTo>
                <a:lnTo>
                  <a:pt x="596416" y="1348708"/>
                </a:lnTo>
                <a:lnTo>
                  <a:pt x="598805" y="1345287"/>
                </a:lnTo>
                <a:lnTo>
                  <a:pt x="600929" y="1342392"/>
                </a:lnTo>
                <a:lnTo>
                  <a:pt x="603318" y="1339759"/>
                </a:lnTo>
                <a:lnTo>
                  <a:pt x="605973" y="1336864"/>
                </a:lnTo>
                <a:lnTo>
                  <a:pt x="608628" y="1334495"/>
                </a:lnTo>
                <a:lnTo>
                  <a:pt x="611813" y="1332390"/>
                </a:lnTo>
                <a:lnTo>
                  <a:pt x="614999" y="1330547"/>
                </a:lnTo>
                <a:lnTo>
                  <a:pt x="618450" y="1328705"/>
                </a:lnTo>
                <a:lnTo>
                  <a:pt x="622166" y="1327126"/>
                </a:lnTo>
                <a:lnTo>
                  <a:pt x="625883" y="1325547"/>
                </a:lnTo>
                <a:lnTo>
                  <a:pt x="630130" y="1324494"/>
                </a:lnTo>
                <a:lnTo>
                  <a:pt x="634643" y="1323704"/>
                </a:lnTo>
                <a:lnTo>
                  <a:pt x="638891" y="1323178"/>
                </a:lnTo>
                <a:lnTo>
                  <a:pt x="643934" y="1322388"/>
                </a:lnTo>
                <a:close/>
                <a:moveTo>
                  <a:pt x="589756" y="1073150"/>
                </a:moveTo>
                <a:lnTo>
                  <a:pt x="595048" y="1073150"/>
                </a:lnTo>
                <a:lnTo>
                  <a:pt x="921015" y="1073150"/>
                </a:lnTo>
                <a:lnTo>
                  <a:pt x="926306" y="1073150"/>
                </a:lnTo>
                <a:lnTo>
                  <a:pt x="930804" y="1073415"/>
                </a:lnTo>
                <a:lnTo>
                  <a:pt x="935567" y="1074476"/>
                </a:lnTo>
                <a:lnTo>
                  <a:pt x="939800" y="1075007"/>
                </a:lnTo>
                <a:lnTo>
                  <a:pt x="943769" y="1076333"/>
                </a:lnTo>
                <a:lnTo>
                  <a:pt x="948002" y="1077660"/>
                </a:lnTo>
                <a:lnTo>
                  <a:pt x="951706" y="1079517"/>
                </a:lnTo>
                <a:lnTo>
                  <a:pt x="955146" y="1080843"/>
                </a:lnTo>
                <a:lnTo>
                  <a:pt x="958056" y="1083231"/>
                </a:lnTo>
                <a:lnTo>
                  <a:pt x="961231" y="1085353"/>
                </a:lnTo>
                <a:lnTo>
                  <a:pt x="964142" y="1087740"/>
                </a:lnTo>
                <a:lnTo>
                  <a:pt x="966523" y="1090393"/>
                </a:lnTo>
                <a:lnTo>
                  <a:pt x="968904" y="1093311"/>
                </a:lnTo>
                <a:lnTo>
                  <a:pt x="971286" y="1096229"/>
                </a:lnTo>
                <a:lnTo>
                  <a:pt x="973402" y="1099678"/>
                </a:lnTo>
                <a:lnTo>
                  <a:pt x="975254" y="1102861"/>
                </a:lnTo>
                <a:lnTo>
                  <a:pt x="976842" y="1106575"/>
                </a:lnTo>
                <a:lnTo>
                  <a:pt x="978429" y="1110289"/>
                </a:lnTo>
                <a:lnTo>
                  <a:pt x="979752" y="1114002"/>
                </a:lnTo>
                <a:lnTo>
                  <a:pt x="981075" y="1117981"/>
                </a:lnTo>
                <a:lnTo>
                  <a:pt x="983192" y="1126470"/>
                </a:lnTo>
                <a:lnTo>
                  <a:pt x="984779" y="1134959"/>
                </a:lnTo>
                <a:lnTo>
                  <a:pt x="986102" y="1144509"/>
                </a:lnTo>
                <a:lnTo>
                  <a:pt x="986631" y="1154059"/>
                </a:lnTo>
                <a:lnTo>
                  <a:pt x="987425" y="1164404"/>
                </a:lnTo>
                <a:lnTo>
                  <a:pt x="987425" y="1174485"/>
                </a:lnTo>
                <a:lnTo>
                  <a:pt x="987425" y="1185096"/>
                </a:lnTo>
                <a:lnTo>
                  <a:pt x="986631" y="1195176"/>
                </a:lnTo>
                <a:lnTo>
                  <a:pt x="986102" y="1204726"/>
                </a:lnTo>
                <a:lnTo>
                  <a:pt x="984779" y="1214011"/>
                </a:lnTo>
                <a:lnTo>
                  <a:pt x="983192" y="1223030"/>
                </a:lnTo>
                <a:lnTo>
                  <a:pt x="981075" y="1231519"/>
                </a:lnTo>
                <a:lnTo>
                  <a:pt x="979752" y="1235498"/>
                </a:lnTo>
                <a:lnTo>
                  <a:pt x="978429" y="1239212"/>
                </a:lnTo>
                <a:lnTo>
                  <a:pt x="976842" y="1242926"/>
                </a:lnTo>
                <a:lnTo>
                  <a:pt x="975254" y="1246374"/>
                </a:lnTo>
                <a:lnTo>
                  <a:pt x="973402" y="1249823"/>
                </a:lnTo>
                <a:lnTo>
                  <a:pt x="971286" y="1253006"/>
                </a:lnTo>
                <a:lnTo>
                  <a:pt x="968904" y="1255924"/>
                </a:lnTo>
                <a:lnTo>
                  <a:pt x="966523" y="1258842"/>
                </a:lnTo>
                <a:lnTo>
                  <a:pt x="964142" y="1261230"/>
                </a:lnTo>
                <a:lnTo>
                  <a:pt x="961231" y="1263882"/>
                </a:lnTo>
                <a:lnTo>
                  <a:pt x="958056" y="1266004"/>
                </a:lnTo>
                <a:lnTo>
                  <a:pt x="955146" y="1268127"/>
                </a:lnTo>
                <a:lnTo>
                  <a:pt x="951706" y="1269984"/>
                </a:lnTo>
                <a:lnTo>
                  <a:pt x="948002" y="1271575"/>
                </a:lnTo>
                <a:lnTo>
                  <a:pt x="943769" y="1272902"/>
                </a:lnTo>
                <a:lnTo>
                  <a:pt x="939800" y="1273963"/>
                </a:lnTo>
                <a:lnTo>
                  <a:pt x="935567" y="1275024"/>
                </a:lnTo>
                <a:lnTo>
                  <a:pt x="930804" y="1275554"/>
                </a:lnTo>
                <a:lnTo>
                  <a:pt x="926306" y="1275820"/>
                </a:lnTo>
                <a:lnTo>
                  <a:pt x="921015" y="1276350"/>
                </a:lnTo>
                <a:lnTo>
                  <a:pt x="595048" y="1276350"/>
                </a:lnTo>
                <a:lnTo>
                  <a:pt x="589756" y="1275820"/>
                </a:lnTo>
                <a:lnTo>
                  <a:pt x="584993" y="1275554"/>
                </a:lnTo>
                <a:lnTo>
                  <a:pt x="580496" y="1275024"/>
                </a:lnTo>
                <a:lnTo>
                  <a:pt x="575998" y="1273963"/>
                </a:lnTo>
                <a:lnTo>
                  <a:pt x="572029" y="1272902"/>
                </a:lnTo>
                <a:lnTo>
                  <a:pt x="568060" y="1271575"/>
                </a:lnTo>
                <a:lnTo>
                  <a:pt x="564620" y="1269984"/>
                </a:lnTo>
                <a:lnTo>
                  <a:pt x="561181" y="1268127"/>
                </a:lnTo>
                <a:lnTo>
                  <a:pt x="557741" y="1266004"/>
                </a:lnTo>
                <a:lnTo>
                  <a:pt x="554831" y="1263882"/>
                </a:lnTo>
                <a:lnTo>
                  <a:pt x="552185" y="1261230"/>
                </a:lnTo>
                <a:lnTo>
                  <a:pt x="549275" y="1258842"/>
                </a:lnTo>
                <a:lnTo>
                  <a:pt x="546893" y="1255924"/>
                </a:lnTo>
                <a:lnTo>
                  <a:pt x="544777" y="1253006"/>
                </a:lnTo>
                <a:lnTo>
                  <a:pt x="542925" y="1249823"/>
                </a:lnTo>
                <a:lnTo>
                  <a:pt x="541073" y="1246374"/>
                </a:lnTo>
                <a:lnTo>
                  <a:pt x="539220" y="1242926"/>
                </a:lnTo>
                <a:lnTo>
                  <a:pt x="537633" y="1239212"/>
                </a:lnTo>
                <a:lnTo>
                  <a:pt x="536045" y="1235498"/>
                </a:lnTo>
                <a:lnTo>
                  <a:pt x="534723" y="1231519"/>
                </a:lnTo>
                <a:lnTo>
                  <a:pt x="532606" y="1223030"/>
                </a:lnTo>
                <a:lnTo>
                  <a:pt x="531018" y="1214011"/>
                </a:lnTo>
                <a:lnTo>
                  <a:pt x="529695" y="1204726"/>
                </a:lnTo>
                <a:lnTo>
                  <a:pt x="529166" y="1195176"/>
                </a:lnTo>
                <a:lnTo>
                  <a:pt x="528902" y="1185096"/>
                </a:lnTo>
                <a:lnTo>
                  <a:pt x="528637" y="1174485"/>
                </a:lnTo>
                <a:lnTo>
                  <a:pt x="528902" y="1164404"/>
                </a:lnTo>
                <a:lnTo>
                  <a:pt x="529166" y="1154059"/>
                </a:lnTo>
                <a:lnTo>
                  <a:pt x="529695" y="1144509"/>
                </a:lnTo>
                <a:lnTo>
                  <a:pt x="531018" y="1134959"/>
                </a:lnTo>
                <a:lnTo>
                  <a:pt x="532606" y="1126470"/>
                </a:lnTo>
                <a:lnTo>
                  <a:pt x="534723" y="1117981"/>
                </a:lnTo>
                <a:lnTo>
                  <a:pt x="536045" y="1114002"/>
                </a:lnTo>
                <a:lnTo>
                  <a:pt x="537633" y="1110289"/>
                </a:lnTo>
                <a:lnTo>
                  <a:pt x="539220" y="1106575"/>
                </a:lnTo>
                <a:lnTo>
                  <a:pt x="541073" y="1102861"/>
                </a:lnTo>
                <a:lnTo>
                  <a:pt x="542925" y="1099678"/>
                </a:lnTo>
                <a:lnTo>
                  <a:pt x="544777" y="1096229"/>
                </a:lnTo>
                <a:lnTo>
                  <a:pt x="546893" y="1093311"/>
                </a:lnTo>
                <a:lnTo>
                  <a:pt x="549275" y="1090393"/>
                </a:lnTo>
                <a:lnTo>
                  <a:pt x="552185" y="1087740"/>
                </a:lnTo>
                <a:lnTo>
                  <a:pt x="554831" y="1085353"/>
                </a:lnTo>
                <a:lnTo>
                  <a:pt x="557741" y="1083231"/>
                </a:lnTo>
                <a:lnTo>
                  <a:pt x="561181" y="1080843"/>
                </a:lnTo>
                <a:lnTo>
                  <a:pt x="564620" y="1079517"/>
                </a:lnTo>
                <a:lnTo>
                  <a:pt x="568060" y="1077660"/>
                </a:lnTo>
                <a:lnTo>
                  <a:pt x="572029" y="1076333"/>
                </a:lnTo>
                <a:lnTo>
                  <a:pt x="575998" y="1075007"/>
                </a:lnTo>
                <a:lnTo>
                  <a:pt x="580496" y="1074476"/>
                </a:lnTo>
                <a:lnTo>
                  <a:pt x="584993" y="1073415"/>
                </a:lnTo>
                <a:lnTo>
                  <a:pt x="589756" y="1073150"/>
                </a:lnTo>
                <a:close/>
                <a:moveTo>
                  <a:pt x="535633" y="830263"/>
                </a:moveTo>
                <a:lnTo>
                  <a:pt x="540912" y="830263"/>
                </a:lnTo>
                <a:lnTo>
                  <a:pt x="952926" y="830263"/>
                </a:lnTo>
                <a:lnTo>
                  <a:pt x="958204" y="830263"/>
                </a:lnTo>
                <a:lnTo>
                  <a:pt x="962955" y="830790"/>
                </a:lnTo>
                <a:lnTo>
                  <a:pt x="967442" y="831317"/>
                </a:lnTo>
                <a:lnTo>
                  <a:pt x="971929" y="832371"/>
                </a:lnTo>
                <a:lnTo>
                  <a:pt x="976153" y="833426"/>
                </a:lnTo>
                <a:lnTo>
                  <a:pt x="979848" y="834743"/>
                </a:lnTo>
                <a:lnTo>
                  <a:pt x="983543" y="836325"/>
                </a:lnTo>
                <a:lnTo>
                  <a:pt x="986974" y="838170"/>
                </a:lnTo>
                <a:lnTo>
                  <a:pt x="990141" y="840014"/>
                </a:lnTo>
                <a:lnTo>
                  <a:pt x="993309" y="842386"/>
                </a:lnTo>
                <a:lnTo>
                  <a:pt x="995948" y="844758"/>
                </a:lnTo>
                <a:lnTo>
                  <a:pt x="998588" y="847394"/>
                </a:lnTo>
                <a:lnTo>
                  <a:pt x="1000963" y="850293"/>
                </a:lnTo>
                <a:lnTo>
                  <a:pt x="1003075" y="853455"/>
                </a:lnTo>
                <a:lnTo>
                  <a:pt x="1005186" y="856354"/>
                </a:lnTo>
                <a:lnTo>
                  <a:pt x="1007298" y="859780"/>
                </a:lnTo>
                <a:lnTo>
                  <a:pt x="1009145" y="863206"/>
                </a:lnTo>
                <a:lnTo>
                  <a:pt x="1010465" y="866896"/>
                </a:lnTo>
                <a:lnTo>
                  <a:pt x="1011785" y="870586"/>
                </a:lnTo>
                <a:lnTo>
                  <a:pt x="1013104" y="874802"/>
                </a:lnTo>
                <a:lnTo>
                  <a:pt x="1015216" y="882972"/>
                </a:lnTo>
                <a:lnTo>
                  <a:pt x="1016800" y="891669"/>
                </a:lnTo>
                <a:lnTo>
                  <a:pt x="1018119" y="900894"/>
                </a:lnTo>
                <a:lnTo>
                  <a:pt x="1018911" y="910908"/>
                </a:lnTo>
                <a:lnTo>
                  <a:pt x="1019175" y="920660"/>
                </a:lnTo>
                <a:lnTo>
                  <a:pt x="1019175" y="930938"/>
                </a:lnTo>
                <a:lnTo>
                  <a:pt x="1019175" y="941480"/>
                </a:lnTo>
                <a:lnTo>
                  <a:pt x="1018911" y="951231"/>
                </a:lnTo>
                <a:lnTo>
                  <a:pt x="1018119" y="961246"/>
                </a:lnTo>
                <a:lnTo>
                  <a:pt x="1016800" y="970470"/>
                </a:lnTo>
                <a:lnTo>
                  <a:pt x="1015216" y="979167"/>
                </a:lnTo>
                <a:lnTo>
                  <a:pt x="1013104" y="987337"/>
                </a:lnTo>
                <a:lnTo>
                  <a:pt x="1011785" y="991554"/>
                </a:lnTo>
                <a:lnTo>
                  <a:pt x="1010465" y="995243"/>
                </a:lnTo>
                <a:lnTo>
                  <a:pt x="1009145" y="998933"/>
                </a:lnTo>
                <a:lnTo>
                  <a:pt x="1007298" y="1002359"/>
                </a:lnTo>
                <a:lnTo>
                  <a:pt x="1005186" y="1005785"/>
                </a:lnTo>
                <a:lnTo>
                  <a:pt x="1003075" y="1008684"/>
                </a:lnTo>
                <a:lnTo>
                  <a:pt x="1000963" y="1011847"/>
                </a:lnTo>
                <a:lnTo>
                  <a:pt x="998588" y="1014746"/>
                </a:lnTo>
                <a:lnTo>
                  <a:pt x="995948" y="1017381"/>
                </a:lnTo>
                <a:lnTo>
                  <a:pt x="993309" y="1020017"/>
                </a:lnTo>
                <a:lnTo>
                  <a:pt x="990141" y="1022125"/>
                </a:lnTo>
                <a:lnTo>
                  <a:pt x="986974" y="1023970"/>
                </a:lnTo>
                <a:lnTo>
                  <a:pt x="983543" y="1025815"/>
                </a:lnTo>
                <a:lnTo>
                  <a:pt x="979848" y="1027396"/>
                </a:lnTo>
                <a:lnTo>
                  <a:pt x="976153" y="1028977"/>
                </a:lnTo>
                <a:lnTo>
                  <a:pt x="971929" y="1029768"/>
                </a:lnTo>
                <a:lnTo>
                  <a:pt x="967442" y="1030822"/>
                </a:lnTo>
                <a:lnTo>
                  <a:pt x="962955" y="1031349"/>
                </a:lnTo>
                <a:lnTo>
                  <a:pt x="958204" y="1031876"/>
                </a:lnTo>
                <a:lnTo>
                  <a:pt x="952926" y="1031876"/>
                </a:lnTo>
                <a:lnTo>
                  <a:pt x="540912" y="1031876"/>
                </a:lnTo>
                <a:lnTo>
                  <a:pt x="535633" y="1031876"/>
                </a:lnTo>
                <a:lnTo>
                  <a:pt x="530882" y="1031349"/>
                </a:lnTo>
                <a:lnTo>
                  <a:pt x="526395" y="1030822"/>
                </a:lnTo>
                <a:lnTo>
                  <a:pt x="521908" y="1029768"/>
                </a:lnTo>
                <a:lnTo>
                  <a:pt x="517685" y="1028977"/>
                </a:lnTo>
                <a:lnTo>
                  <a:pt x="513990" y="1027396"/>
                </a:lnTo>
                <a:lnTo>
                  <a:pt x="510294" y="1025815"/>
                </a:lnTo>
                <a:lnTo>
                  <a:pt x="506863" y="1023970"/>
                </a:lnTo>
                <a:lnTo>
                  <a:pt x="503696" y="1022125"/>
                </a:lnTo>
                <a:lnTo>
                  <a:pt x="500792" y="1020017"/>
                </a:lnTo>
                <a:lnTo>
                  <a:pt x="497889" y="1017381"/>
                </a:lnTo>
                <a:lnTo>
                  <a:pt x="495514" y="1014746"/>
                </a:lnTo>
                <a:lnTo>
                  <a:pt x="492874" y="1011847"/>
                </a:lnTo>
                <a:lnTo>
                  <a:pt x="490763" y="1008684"/>
                </a:lnTo>
                <a:lnTo>
                  <a:pt x="488651" y="1005785"/>
                </a:lnTo>
                <a:lnTo>
                  <a:pt x="486803" y="1002359"/>
                </a:lnTo>
                <a:lnTo>
                  <a:pt x="485220" y="998933"/>
                </a:lnTo>
                <a:lnTo>
                  <a:pt x="483636" y="995243"/>
                </a:lnTo>
                <a:lnTo>
                  <a:pt x="482053" y="991554"/>
                </a:lnTo>
                <a:lnTo>
                  <a:pt x="480997" y="987337"/>
                </a:lnTo>
                <a:lnTo>
                  <a:pt x="478621" y="979167"/>
                </a:lnTo>
                <a:lnTo>
                  <a:pt x="477038" y="970470"/>
                </a:lnTo>
                <a:lnTo>
                  <a:pt x="475982" y="961246"/>
                </a:lnTo>
                <a:lnTo>
                  <a:pt x="475190" y="951231"/>
                </a:lnTo>
                <a:lnTo>
                  <a:pt x="474662" y="941480"/>
                </a:lnTo>
                <a:lnTo>
                  <a:pt x="474662" y="930938"/>
                </a:lnTo>
                <a:lnTo>
                  <a:pt x="474662" y="920660"/>
                </a:lnTo>
                <a:lnTo>
                  <a:pt x="475190" y="910908"/>
                </a:lnTo>
                <a:lnTo>
                  <a:pt x="475982" y="900894"/>
                </a:lnTo>
                <a:lnTo>
                  <a:pt x="477038" y="891669"/>
                </a:lnTo>
                <a:lnTo>
                  <a:pt x="478621" y="882972"/>
                </a:lnTo>
                <a:lnTo>
                  <a:pt x="480997" y="874802"/>
                </a:lnTo>
                <a:lnTo>
                  <a:pt x="482053" y="870586"/>
                </a:lnTo>
                <a:lnTo>
                  <a:pt x="483636" y="866896"/>
                </a:lnTo>
                <a:lnTo>
                  <a:pt x="485220" y="863206"/>
                </a:lnTo>
                <a:lnTo>
                  <a:pt x="486803" y="859780"/>
                </a:lnTo>
                <a:lnTo>
                  <a:pt x="488651" y="856354"/>
                </a:lnTo>
                <a:lnTo>
                  <a:pt x="490763" y="853455"/>
                </a:lnTo>
                <a:lnTo>
                  <a:pt x="492874" y="850293"/>
                </a:lnTo>
                <a:lnTo>
                  <a:pt x="495514" y="847394"/>
                </a:lnTo>
                <a:lnTo>
                  <a:pt x="497889" y="844758"/>
                </a:lnTo>
                <a:lnTo>
                  <a:pt x="500792" y="842386"/>
                </a:lnTo>
                <a:lnTo>
                  <a:pt x="503696" y="840014"/>
                </a:lnTo>
                <a:lnTo>
                  <a:pt x="506863" y="838170"/>
                </a:lnTo>
                <a:lnTo>
                  <a:pt x="510294" y="836325"/>
                </a:lnTo>
                <a:lnTo>
                  <a:pt x="513990" y="834743"/>
                </a:lnTo>
                <a:lnTo>
                  <a:pt x="517685" y="833426"/>
                </a:lnTo>
                <a:lnTo>
                  <a:pt x="521908" y="832371"/>
                </a:lnTo>
                <a:lnTo>
                  <a:pt x="526395" y="831317"/>
                </a:lnTo>
                <a:lnTo>
                  <a:pt x="530882" y="830790"/>
                </a:lnTo>
                <a:lnTo>
                  <a:pt x="535633" y="830263"/>
                </a:lnTo>
                <a:close/>
                <a:moveTo>
                  <a:pt x="591344" y="588963"/>
                </a:moveTo>
                <a:lnTo>
                  <a:pt x="596636" y="588963"/>
                </a:lnTo>
                <a:lnTo>
                  <a:pt x="905404" y="588963"/>
                </a:lnTo>
                <a:lnTo>
                  <a:pt x="910431" y="588963"/>
                </a:lnTo>
                <a:lnTo>
                  <a:pt x="915458" y="589759"/>
                </a:lnTo>
                <a:lnTo>
                  <a:pt x="919956" y="590289"/>
                </a:lnTo>
                <a:lnTo>
                  <a:pt x="924190" y="591351"/>
                </a:lnTo>
                <a:lnTo>
                  <a:pt x="928423" y="592146"/>
                </a:lnTo>
                <a:lnTo>
                  <a:pt x="932392" y="593738"/>
                </a:lnTo>
                <a:lnTo>
                  <a:pt x="936096" y="595330"/>
                </a:lnTo>
                <a:lnTo>
                  <a:pt x="939271" y="597187"/>
                </a:lnTo>
                <a:lnTo>
                  <a:pt x="942446" y="599044"/>
                </a:lnTo>
                <a:lnTo>
                  <a:pt x="945621" y="601166"/>
                </a:lnTo>
                <a:lnTo>
                  <a:pt x="948267" y="603818"/>
                </a:lnTo>
                <a:lnTo>
                  <a:pt x="950913" y="606471"/>
                </a:lnTo>
                <a:lnTo>
                  <a:pt x="953294" y="609389"/>
                </a:lnTo>
                <a:lnTo>
                  <a:pt x="955411" y="612307"/>
                </a:lnTo>
                <a:lnTo>
                  <a:pt x="957792" y="615491"/>
                </a:lnTo>
                <a:lnTo>
                  <a:pt x="959644" y="618939"/>
                </a:lnTo>
                <a:lnTo>
                  <a:pt x="961231" y="622388"/>
                </a:lnTo>
                <a:lnTo>
                  <a:pt x="962554" y="626102"/>
                </a:lnTo>
                <a:lnTo>
                  <a:pt x="964142" y="629815"/>
                </a:lnTo>
                <a:lnTo>
                  <a:pt x="965465" y="633794"/>
                </a:lnTo>
                <a:lnTo>
                  <a:pt x="967581" y="642283"/>
                </a:lnTo>
                <a:lnTo>
                  <a:pt x="969169" y="651037"/>
                </a:lnTo>
                <a:lnTo>
                  <a:pt x="970492" y="660322"/>
                </a:lnTo>
                <a:lnTo>
                  <a:pt x="971021" y="670137"/>
                </a:lnTo>
                <a:lnTo>
                  <a:pt x="971550" y="680217"/>
                </a:lnTo>
                <a:lnTo>
                  <a:pt x="971550" y="690828"/>
                </a:lnTo>
                <a:lnTo>
                  <a:pt x="971550" y="700909"/>
                </a:lnTo>
                <a:lnTo>
                  <a:pt x="971021" y="710989"/>
                </a:lnTo>
                <a:lnTo>
                  <a:pt x="970492" y="721070"/>
                </a:lnTo>
                <a:lnTo>
                  <a:pt x="969169" y="730354"/>
                </a:lnTo>
                <a:lnTo>
                  <a:pt x="967581" y="738843"/>
                </a:lnTo>
                <a:lnTo>
                  <a:pt x="965465" y="747332"/>
                </a:lnTo>
                <a:lnTo>
                  <a:pt x="964142" y="751311"/>
                </a:lnTo>
                <a:lnTo>
                  <a:pt x="962554" y="755025"/>
                </a:lnTo>
                <a:lnTo>
                  <a:pt x="961231" y="759004"/>
                </a:lnTo>
                <a:lnTo>
                  <a:pt x="959644" y="762187"/>
                </a:lnTo>
                <a:lnTo>
                  <a:pt x="957792" y="765636"/>
                </a:lnTo>
                <a:lnTo>
                  <a:pt x="955411" y="769084"/>
                </a:lnTo>
                <a:lnTo>
                  <a:pt x="953294" y="772002"/>
                </a:lnTo>
                <a:lnTo>
                  <a:pt x="950913" y="774655"/>
                </a:lnTo>
                <a:lnTo>
                  <a:pt x="948267" y="777573"/>
                </a:lnTo>
                <a:lnTo>
                  <a:pt x="945621" y="779961"/>
                </a:lnTo>
                <a:lnTo>
                  <a:pt x="942446" y="782083"/>
                </a:lnTo>
                <a:lnTo>
                  <a:pt x="939271" y="783940"/>
                </a:lnTo>
                <a:lnTo>
                  <a:pt x="936096" y="786062"/>
                </a:lnTo>
                <a:lnTo>
                  <a:pt x="932392" y="787388"/>
                </a:lnTo>
                <a:lnTo>
                  <a:pt x="928423" y="788980"/>
                </a:lnTo>
                <a:lnTo>
                  <a:pt x="924190" y="790041"/>
                </a:lnTo>
                <a:lnTo>
                  <a:pt x="919956" y="790837"/>
                </a:lnTo>
                <a:lnTo>
                  <a:pt x="915458" y="791633"/>
                </a:lnTo>
                <a:lnTo>
                  <a:pt x="910431" y="792163"/>
                </a:lnTo>
                <a:lnTo>
                  <a:pt x="905404" y="792163"/>
                </a:lnTo>
                <a:lnTo>
                  <a:pt x="596636" y="792163"/>
                </a:lnTo>
                <a:lnTo>
                  <a:pt x="591344" y="792163"/>
                </a:lnTo>
                <a:lnTo>
                  <a:pt x="586317" y="791633"/>
                </a:lnTo>
                <a:lnTo>
                  <a:pt x="582083" y="790837"/>
                </a:lnTo>
                <a:lnTo>
                  <a:pt x="577850" y="790041"/>
                </a:lnTo>
                <a:lnTo>
                  <a:pt x="573352" y="788980"/>
                </a:lnTo>
                <a:lnTo>
                  <a:pt x="569648" y="787388"/>
                </a:lnTo>
                <a:lnTo>
                  <a:pt x="565944" y="786062"/>
                </a:lnTo>
                <a:lnTo>
                  <a:pt x="562504" y="783940"/>
                </a:lnTo>
                <a:lnTo>
                  <a:pt x="559329" y="782083"/>
                </a:lnTo>
                <a:lnTo>
                  <a:pt x="556419" y="779961"/>
                </a:lnTo>
                <a:lnTo>
                  <a:pt x="553508" y="777573"/>
                </a:lnTo>
                <a:lnTo>
                  <a:pt x="551127" y="774655"/>
                </a:lnTo>
                <a:lnTo>
                  <a:pt x="548481" y="772002"/>
                </a:lnTo>
                <a:lnTo>
                  <a:pt x="546365" y="769084"/>
                </a:lnTo>
                <a:lnTo>
                  <a:pt x="544248" y="765636"/>
                </a:lnTo>
                <a:lnTo>
                  <a:pt x="542396" y="762187"/>
                </a:lnTo>
                <a:lnTo>
                  <a:pt x="540544" y="759004"/>
                </a:lnTo>
                <a:lnTo>
                  <a:pt x="538956" y="755025"/>
                </a:lnTo>
                <a:lnTo>
                  <a:pt x="537633" y="751311"/>
                </a:lnTo>
                <a:lnTo>
                  <a:pt x="536575" y="747332"/>
                </a:lnTo>
                <a:lnTo>
                  <a:pt x="534458" y="738843"/>
                </a:lnTo>
                <a:lnTo>
                  <a:pt x="532871" y="730354"/>
                </a:lnTo>
                <a:lnTo>
                  <a:pt x="531548" y="721070"/>
                </a:lnTo>
                <a:lnTo>
                  <a:pt x="530490" y="710989"/>
                </a:lnTo>
                <a:lnTo>
                  <a:pt x="530225" y="700909"/>
                </a:lnTo>
                <a:lnTo>
                  <a:pt x="530225" y="690828"/>
                </a:lnTo>
                <a:lnTo>
                  <a:pt x="530225" y="680217"/>
                </a:lnTo>
                <a:lnTo>
                  <a:pt x="530490" y="670137"/>
                </a:lnTo>
                <a:lnTo>
                  <a:pt x="531548" y="660322"/>
                </a:lnTo>
                <a:lnTo>
                  <a:pt x="532871" y="651037"/>
                </a:lnTo>
                <a:lnTo>
                  <a:pt x="534458" y="642283"/>
                </a:lnTo>
                <a:lnTo>
                  <a:pt x="536575" y="633794"/>
                </a:lnTo>
                <a:lnTo>
                  <a:pt x="537633" y="629815"/>
                </a:lnTo>
                <a:lnTo>
                  <a:pt x="538956" y="626102"/>
                </a:lnTo>
                <a:lnTo>
                  <a:pt x="540544" y="622388"/>
                </a:lnTo>
                <a:lnTo>
                  <a:pt x="542396" y="618939"/>
                </a:lnTo>
                <a:lnTo>
                  <a:pt x="544248" y="615491"/>
                </a:lnTo>
                <a:lnTo>
                  <a:pt x="546365" y="612307"/>
                </a:lnTo>
                <a:lnTo>
                  <a:pt x="548481" y="609389"/>
                </a:lnTo>
                <a:lnTo>
                  <a:pt x="551127" y="606471"/>
                </a:lnTo>
                <a:lnTo>
                  <a:pt x="553508" y="603818"/>
                </a:lnTo>
                <a:lnTo>
                  <a:pt x="556419" y="601166"/>
                </a:lnTo>
                <a:lnTo>
                  <a:pt x="559329" y="599044"/>
                </a:lnTo>
                <a:lnTo>
                  <a:pt x="562504" y="597187"/>
                </a:lnTo>
                <a:lnTo>
                  <a:pt x="565944" y="595330"/>
                </a:lnTo>
                <a:lnTo>
                  <a:pt x="569648" y="593738"/>
                </a:lnTo>
                <a:lnTo>
                  <a:pt x="573352" y="592146"/>
                </a:lnTo>
                <a:lnTo>
                  <a:pt x="577850" y="591351"/>
                </a:lnTo>
                <a:lnTo>
                  <a:pt x="582083" y="590289"/>
                </a:lnTo>
                <a:lnTo>
                  <a:pt x="586317" y="589759"/>
                </a:lnTo>
                <a:lnTo>
                  <a:pt x="591344" y="588963"/>
                </a:lnTo>
                <a:close/>
                <a:moveTo>
                  <a:pt x="573015" y="0"/>
                </a:moveTo>
                <a:lnTo>
                  <a:pt x="580426" y="0"/>
                </a:lnTo>
                <a:lnTo>
                  <a:pt x="588630" y="265"/>
                </a:lnTo>
                <a:lnTo>
                  <a:pt x="597365" y="1058"/>
                </a:lnTo>
                <a:lnTo>
                  <a:pt x="606628" y="1588"/>
                </a:lnTo>
                <a:lnTo>
                  <a:pt x="616421" y="2910"/>
                </a:lnTo>
                <a:lnTo>
                  <a:pt x="626743" y="4498"/>
                </a:lnTo>
                <a:lnTo>
                  <a:pt x="637595" y="6615"/>
                </a:lnTo>
                <a:lnTo>
                  <a:pt x="648446" y="8996"/>
                </a:lnTo>
                <a:lnTo>
                  <a:pt x="659563" y="12171"/>
                </a:lnTo>
                <a:lnTo>
                  <a:pt x="670679" y="15875"/>
                </a:lnTo>
                <a:lnTo>
                  <a:pt x="682060" y="20638"/>
                </a:lnTo>
                <a:lnTo>
                  <a:pt x="693176" y="25400"/>
                </a:lnTo>
                <a:lnTo>
                  <a:pt x="698734" y="28310"/>
                </a:lnTo>
                <a:lnTo>
                  <a:pt x="704027" y="31485"/>
                </a:lnTo>
                <a:lnTo>
                  <a:pt x="709586" y="34396"/>
                </a:lnTo>
                <a:lnTo>
                  <a:pt x="714879" y="38100"/>
                </a:lnTo>
                <a:lnTo>
                  <a:pt x="719908" y="41540"/>
                </a:lnTo>
                <a:lnTo>
                  <a:pt x="725201" y="45773"/>
                </a:lnTo>
                <a:lnTo>
                  <a:pt x="729965" y="49742"/>
                </a:lnTo>
                <a:lnTo>
                  <a:pt x="734994" y="53975"/>
                </a:lnTo>
                <a:lnTo>
                  <a:pt x="739758" y="58738"/>
                </a:lnTo>
                <a:lnTo>
                  <a:pt x="744258" y="63235"/>
                </a:lnTo>
                <a:lnTo>
                  <a:pt x="748757" y="68527"/>
                </a:lnTo>
                <a:lnTo>
                  <a:pt x="752992" y="73819"/>
                </a:lnTo>
                <a:lnTo>
                  <a:pt x="756962" y="79375"/>
                </a:lnTo>
                <a:lnTo>
                  <a:pt x="761197" y="85460"/>
                </a:lnTo>
                <a:lnTo>
                  <a:pt x="764902" y="91546"/>
                </a:lnTo>
                <a:lnTo>
                  <a:pt x="768343" y="98160"/>
                </a:lnTo>
                <a:lnTo>
                  <a:pt x="771519" y="104510"/>
                </a:lnTo>
                <a:lnTo>
                  <a:pt x="774695" y="111654"/>
                </a:lnTo>
                <a:lnTo>
                  <a:pt x="777606" y="119063"/>
                </a:lnTo>
                <a:lnTo>
                  <a:pt x="780253" y="126735"/>
                </a:lnTo>
                <a:lnTo>
                  <a:pt x="782370" y="134673"/>
                </a:lnTo>
                <a:lnTo>
                  <a:pt x="784752" y="143140"/>
                </a:lnTo>
                <a:lnTo>
                  <a:pt x="786340" y="151606"/>
                </a:lnTo>
                <a:lnTo>
                  <a:pt x="787664" y="160338"/>
                </a:lnTo>
                <a:lnTo>
                  <a:pt x="788987" y="169598"/>
                </a:lnTo>
                <a:lnTo>
                  <a:pt x="789516" y="179388"/>
                </a:lnTo>
                <a:lnTo>
                  <a:pt x="790310" y="189706"/>
                </a:lnTo>
                <a:lnTo>
                  <a:pt x="790575" y="199760"/>
                </a:lnTo>
                <a:lnTo>
                  <a:pt x="790310" y="209550"/>
                </a:lnTo>
                <a:lnTo>
                  <a:pt x="790046" y="218810"/>
                </a:lnTo>
                <a:lnTo>
                  <a:pt x="788987" y="237067"/>
                </a:lnTo>
                <a:lnTo>
                  <a:pt x="787134" y="254794"/>
                </a:lnTo>
                <a:lnTo>
                  <a:pt x="785017" y="271992"/>
                </a:lnTo>
                <a:lnTo>
                  <a:pt x="781841" y="288396"/>
                </a:lnTo>
                <a:lnTo>
                  <a:pt x="778400" y="304536"/>
                </a:lnTo>
                <a:lnTo>
                  <a:pt x="774430" y="320146"/>
                </a:lnTo>
                <a:lnTo>
                  <a:pt x="770195" y="334963"/>
                </a:lnTo>
                <a:lnTo>
                  <a:pt x="765167" y="349250"/>
                </a:lnTo>
                <a:lnTo>
                  <a:pt x="760138" y="363008"/>
                </a:lnTo>
                <a:lnTo>
                  <a:pt x="754580" y="376238"/>
                </a:lnTo>
                <a:lnTo>
                  <a:pt x="749022" y="389202"/>
                </a:lnTo>
                <a:lnTo>
                  <a:pt x="743199" y="401373"/>
                </a:lnTo>
                <a:lnTo>
                  <a:pt x="737111" y="413279"/>
                </a:lnTo>
                <a:lnTo>
                  <a:pt x="731024" y="424656"/>
                </a:lnTo>
                <a:lnTo>
                  <a:pt x="724672" y="435504"/>
                </a:lnTo>
                <a:lnTo>
                  <a:pt x="718584" y="445823"/>
                </a:lnTo>
                <a:lnTo>
                  <a:pt x="712497" y="455613"/>
                </a:lnTo>
                <a:lnTo>
                  <a:pt x="700057" y="474398"/>
                </a:lnTo>
                <a:lnTo>
                  <a:pt x="678354" y="506148"/>
                </a:lnTo>
                <a:lnTo>
                  <a:pt x="668826" y="519906"/>
                </a:lnTo>
                <a:lnTo>
                  <a:pt x="665121" y="525992"/>
                </a:lnTo>
                <a:lnTo>
                  <a:pt x="661680" y="532342"/>
                </a:lnTo>
                <a:lnTo>
                  <a:pt x="659033" y="537633"/>
                </a:lnTo>
                <a:lnTo>
                  <a:pt x="656651" y="542925"/>
                </a:lnTo>
                <a:lnTo>
                  <a:pt x="655063" y="547688"/>
                </a:lnTo>
                <a:lnTo>
                  <a:pt x="654004" y="552450"/>
                </a:lnTo>
                <a:lnTo>
                  <a:pt x="591013" y="552450"/>
                </a:lnTo>
                <a:lnTo>
                  <a:pt x="581749" y="552715"/>
                </a:lnTo>
                <a:lnTo>
                  <a:pt x="573280" y="553773"/>
                </a:lnTo>
                <a:lnTo>
                  <a:pt x="565339" y="554831"/>
                </a:lnTo>
                <a:lnTo>
                  <a:pt x="557929" y="556683"/>
                </a:lnTo>
                <a:lnTo>
                  <a:pt x="551047" y="559329"/>
                </a:lnTo>
                <a:lnTo>
                  <a:pt x="544430" y="561975"/>
                </a:lnTo>
                <a:lnTo>
                  <a:pt x="538607" y="565150"/>
                </a:lnTo>
                <a:lnTo>
                  <a:pt x="533049" y="568590"/>
                </a:lnTo>
                <a:lnTo>
                  <a:pt x="528021" y="572294"/>
                </a:lnTo>
                <a:lnTo>
                  <a:pt x="523521" y="576263"/>
                </a:lnTo>
                <a:lnTo>
                  <a:pt x="519286" y="580231"/>
                </a:lnTo>
                <a:lnTo>
                  <a:pt x="515581" y="584729"/>
                </a:lnTo>
                <a:lnTo>
                  <a:pt x="512140" y="588963"/>
                </a:lnTo>
                <a:lnTo>
                  <a:pt x="509229" y="593461"/>
                </a:lnTo>
                <a:lnTo>
                  <a:pt x="506318" y="597694"/>
                </a:lnTo>
                <a:lnTo>
                  <a:pt x="504200" y="601663"/>
                </a:lnTo>
                <a:lnTo>
                  <a:pt x="502083" y="606161"/>
                </a:lnTo>
                <a:lnTo>
                  <a:pt x="500230" y="610129"/>
                </a:lnTo>
                <a:lnTo>
                  <a:pt x="498377" y="614892"/>
                </a:lnTo>
                <a:lnTo>
                  <a:pt x="496789" y="619390"/>
                </a:lnTo>
                <a:lnTo>
                  <a:pt x="493878" y="629179"/>
                </a:lnTo>
                <a:lnTo>
                  <a:pt x="491496" y="639498"/>
                </a:lnTo>
                <a:lnTo>
                  <a:pt x="489908" y="650875"/>
                </a:lnTo>
                <a:lnTo>
                  <a:pt x="488584" y="663046"/>
                </a:lnTo>
                <a:lnTo>
                  <a:pt x="487790" y="676275"/>
                </a:lnTo>
                <a:lnTo>
                  <a:pt x="487790" y="690827"/>
                </a:lnTo>
                <a:lnTo>
                  <a:pt x="487790" y="705115"/>
                </a:lnTo>
                <a:lnTo>
                  <a:pt x="488584" y="718079"/>
                </a:lnTo>
                <a:lnTo>
                  <a:pt x="489908" y="730515"/>
                </a:lnTo>
                <a:lnTo>
                  <a:pt x="491496" y="741892"/>
                </a:lnTo>
                <a:lnTo>
                  <a:pt x="493878" y="752211"/>
                </a:lnTo>
                <a:lnTo>
                  <a:pt x="496789" y="762000"/>
                </a:lnTo>
                <a:lnTo>
                  <a:pt x="498377" y="766498"/>
                </a:lnTo>
                <a:lnTo>
                  <a:pt x="500230" y="770996"/>
                </a:lnTo>
                <a:lnTo>
                  <a:pt x="502083" y="775494"/>
                </a:lnTo>
                <a:lnTo>
                  <a:pt x="504200" y="779463"/>
                </a:lnTo>
                <a:lnTo>
                  <a:pt x="506053" y="783167"/>
                </a:lnTo>
                <a:lnTo>
                  <a:pt x="508170" y="786871"/>
                </a:lnTo>
                <a:lnTo>
                  <a:pt x="510817" y="790575"/>
                </a:lnTo>
                <a:lnTo>
                  <a:pt x="513464" y="794015"/>
                </a:lnTo>
                <a:lnTo>
                  <a:pt x="507112" y="795602"/>
                </a:lnTo>
                <a:lnTo>
                  <a:pt x="500759" y="797190"/>
                </a:lnTo>
                <a:lnTo>
                  <a:pt x="494937" y="799306"/>
                </a:lnTo>
                <a:lnTo>
                  <a:pt x="489379" y="801688"/>
                </a:lnTo>
                <a:lnTo>
                  <a:pt x="484350" y="804333"/>
                </a:lnTo>
                <a:lnTo>
                  <a:pt x="479321" y="806979"/>
                </a:lnTo>
                <a:lnTo>
                  <a:pt x="475086" y="810154"/>
                </a:lnTo>
                <a:lnTo>
                  <a:pt x="471116" y="813329"/>
                </a:lnTo>
                <a:lnTo>
                  <a:pt x="466881" y="816769"/>
                </a:lnTo>
                <a:lnTo>
                  <a:pt x="463441" y="820208"/>
                </a:lnTo>
                <a:lnTo>
                  <a:pt x="460529" y="823648"/>
                </a:lnTo>
                <a:lnTo>
                  <a:pt x="457353" y="827352"/>
                </a:lnTo>
                <a:lnTo>
                  <a:pt x="454442" y="831056"/>
                </a:lnTo>
                <a:lnTo>
                  <a:pt x="452060" y="834761"/>
                </a:lnTo>
                <a:lnTo>
                  <a:pt x="448090" y="841904"/>
                </a:lnTo>
                <a:lnTo>
                  <a:pt x="445972" y="846138"/>
                </a:lnTo>
                <a:lnTo>
                  <a:pt x="444120" y="850106"/>
                </a:lnTo>
                <a:lnTo>
                  <a:pt x="442267" y="854869"/>
                </a:lnTo>
                <a:lnTo>
                  <a:pt x="440679" y="859102"/>
                </a:lnTo>
                <a:lnTo>
                  <a:pt x="437767" y="869156"/>
                </a:lnTo>
                <a:lnTo>
                  <a:pt x="435650" y="879740"/>
                </a:lnTo>
                <a:lnTo>
                  <a:pt x="433797" y="890852"/>
                </a:lnTo>
                <a:lnTo>
                  <a:pt x="432474" y="903288"/>
                </a:lnTo>
                <a:lnTo>
                  <a:pt x="431945" y="916252"/>
                </a:lnTo>
                <a:lnTo>
                  <a:pt x="431680" y="930540"/>
                </a:lnTo>
                <a:lnTo>
                  <a:pt x="431945" y="945092"/>
                </a:lnTo>
                <a:lnTo>
                  <a:pt x="432474" y="958056"/>
                </a:lnTo>
                <a:lnTo>
                  <a:pt x="433797" y="970492"/>
                </a:lnTo>
                <a:lnTo>
                  <a:pt x="435650" y="981604"/>
                </a:lnTo>
                <a:lnTo>
                  <a:pt x="437767" y="992188"/>
                </a:lnTo>
                <a:lnTo>
                  <a:pt x="440679" y="1001977"/>
                </a:lnTo>
                <a:lnTo>
                  <a:pt x="442267" y="1006475"/>
                </a:lnTo>
                <a:lnTo>
                  <a:pt x="444120" y="1011238"/>
                </a:lnTo>
                <a:lnTo>
                  <a:pt x="445972" y="1015206"/>
                </a:lnTo>
                <a:lnTo>
                  <a:pt x="448090" y="1019440"/>
                </a:lnTo>
                <a:lnTo>
                  <a:pt x="449942" y="1023144"/>
                </a:lnTo>
                <a:lnTo>
                  <a:pt x="452324" y="1026848"/>
                </a:lnTo>
                <a:lnTo>
                  <a:pt x="454971" y="1030817"/>
                </a:lnTo>
                <a:lnTo>
                  <a:pt x="457618" y="1034521"/>
                </a:lnTo>
                <a:lnTo>
                  <a:pt x="460529" y="1038225"/>
                </a:lnTo>
                <a:lnTo>
                  <a:pt x="463970" y="1041665"/>
                </a:lnTo>
                <a:lnTo>
                  <a:pt x="467675" y="1045369"/>
                </a:lnTo>
                <a:lnTo>
                  <a:pt x="471645" y="1048809"/>
                </a:lnTo>
                <a:lnTo>
                  <a:pt x="475616" y="1051719"/>
                </a:lnTo>
                <a:lnTo>
                  <a:pt x="480380" y="1054894"/>
                </a:lnTo>
                <a:lnTo>
                  <a:pt x="485144" y="1057804"/>
                </a:lnTo>
                <a:lnTo>
                  <a:pt x="490437" y="1060186"/>
                </a:lnTo>
                <a:lnTo>
                  <a:pt x="496260" y="1062567"/>
                </a:lnTo>
                <a:lnTo>
                  <a:pt x="502347" y="1064419"/>
                </a:lnTo>
                <a:lnTo>
                  <a:pt x="508435" y="1066271"/>
                </a:lnTo>
                <a:lnTo>
                  <a:pt x="515316" y="1067594"/>
                </a:lnTo>
                <a:lnTo>
                  <a:pt x="511876" y="1071827"/>
                </a:lnTo>
                <a:lnTo>
                  <a:pt x="508435" y="1076590"/>
                </a:lnTo>
                <a:lnTo>
                  <a:pt x="505788" y="1080823"/>
                </a:lnTo>
                <a:lnTo>
                  <a:pt x="503141" y="1085586"/>
                </a:lnTo>
                <a:lnTo>
                  <a:pt x="501024" y="1089554"/>
                </a:lnTo>
                <a:lnTo>
                  <a:pt x="499171" y="1094052"/>
                </a:lnTo>
                <a:lnTo>
                  <a:pt x="497583" y="1098286"/>
                </a:lnTo>
                <a:lnTo>
                  <a:pt x="495731" y="1103048"/>
                </a:lnTo>
                <a:lnTo>
                  <a:pt x="493084" y="1112838"/>
                </a:lnTo>
                <a:lnTo>
                  <a:pt x="490967" y="1123156"/>
                </a:lnTo>
                <a:lnTo>
                  <a:pt x="489114" y="1134534"/>
                </a:lnTo>
                <a:lnTo>
                  <a:pt x="487790" y="1146704"/>
                </a:lnTo>
                <a:lnTo>
                  <a:pt x="487261" y="1159934"/>
                </a:lnTo>
                <a:lnTo>
                  <a:pt x="486732" y="1174221"/>
                </a:lnTo>
                <a:lnTo>
                  <a:pt x="487261" y="1188509"/>
                </a:lnTo>
                <a:lnTo>
                  <a:pt x="487790" y="1202002"/>
                </a:lnTo>
                <a:lnTo>
                  <a:pt x="489114" y="1214438"/>
                </a:lnTo>
                <a:lnTo>
                  <a:pt x="490967" y="1225550"/>
                </a:lnTo>
                <a:lnTo>
                  <a:pt x="493084" y="1236134"/>
                </a:lnTo>
                <a:lnTo>
                  <a:pt x="495731" y="1245659"/>
                </a:lnTo>
                <a:lnTo>
                  <a:pt x="497583" y="1250156"/>
                </a:lnTo>
                <a:lnTo>
                  <a:pt x="499171" y="1254654"/>
                </a:lnTo>
                <a:lnTo>
                  <a:pt x="501024" y="1258888"/>
                </a:lnTo>
                <a:lnTo>
                  <a:pt x="503141" y="1263121"/>
                </a:lnTo>
                <a:lnTo>
                  <a:pt x="505523" y="1267090"/>
                </a:lnTo>
                <a:lnTo>
                  <a:pt x="507641" y="1270794"/>
                </a:lnTo>
                <a:lnTo>
                  <a:pt x="510288" y="1274498"/>
                </a:lnTo>
                <a:lnTo>
                  <a:pt x="513199" y="1278467"/>
                </a:lnTo>
                <a:lnTo>
                  <a:pt x="516375" y="1282171"/>
                </a:lnTo>
                <a:lnTo>
                  <a:pt x="519816" y="1285875"/>
                </a:lnTo>
                <a:lnTo>
                  <a:pt x="523521" y="1289315"/>
                </a:lnTo>
                <a:lnTo>
                  <a:pt x="527756" y="1292754"/>
                </a:lnTo>
                <a:lnTo>
                  <a:pt x="531991" y="1296194"/>
                </a:lnTo>
                <a:lnTo>
                  <a:pt x="536755" y="1299369"/>
                </a:lnTo>
                <a:lnTo>
                  <a:pt x="542048" y="1302015"/>
                </a:lnTo>
                <a:lnTo>
                  <a:pt x="547606" y="1304661"/>
                </a:lnTo>
                <a:lnTo>
                  <a:pt x="553429" y="1307042"/>
                </a:lnTo>
                <a:lnTo>
                  <a:pt x="559781" y="1308894"/>
                </a:lnTo>
                <a:lnTo>
                  <a:pt x="566663" y="1310481"/>
                </a:lnTo>
                <a:lnTo>
                  <a:pt x="573809" y="1311804"/>
                </a:lnTo>
                <a:lnTo>
                  <a:pt x="568780" y="1317361"/>
                </a:lnTo>
                <a:lnTo>
                  <a:pt x="564016" y="1322917"/>
                </a:lnTo>
                <a:lnTo>
                  <a:pt x="560311" y="1328738"/>
                </a:lnTo>
                <a:lnTo>
                  <a:pt x="557135" y="1334294"/>
                </a:lnTo>
                <a:lnTo>
                  <a:pt x="555017" y="1338792"/>
                </a:lnTo>
                <a:lnTo>
                  <a:pt x="553164" y="1342761"/>
                </a:lnTo>
                <a:lnTo>
                  <a:pt x="551312" y="1347259"/>
                </a:lnTo>
                <a:lnTo>
                  <a:pt x="549724" y="1351756"/>
                </a:lnTo>
                <a:lnTo>
                  <a:pt x="547077" y="1361546"/>
                </a:lnTo>
                <a:lnTo>
                  <a:pt x="544430" y="1372129"/>
                </a:lnTo>
                <a:lnTo>
                  <a:pt x="543107" y="1383242"/>
                </a:lnTo>
                <a:lnTo>
                  <a:pt x="541784" y="1395677"/>
                </a:lnTo>
                <a:lnTo>
                  <a:pt x="540725" y="1408642"/>
                </a:lnTo>
                <a:lnTo>
                  <a:pt x="540725" y="1423459"/>
                </a:lnTo>
                <a:lnTo>
                  <a:pt x="540725" y="1437481"/>
                </a:lnTo>
                <a:lnTo>
                  <a:pt x="541784" y="1450711"/>
                </a:lnTo>
                <a:lnTo>
                  <a:pt x="543107" y="1463146"/>
                </a:lnTo>
                <a:lnTo>
                  <a:pt x="544430" y="1474259"/>
                </a:lnTo>
                <a:lnTo>
                  <a:pt x="547077" y="1484842"/>
                </a:lnTo>
                <a:lnTo>
                  <a:pt x="549724" y="1494367"/>
                </a:lnTo>
                <a:lnTo>
                  <a:pt x="551312" y="1499129"/>
                </a:lnTo>
                <a:lnTo>
                  <a:pt x="553164" y="1503627"/>
                </a:lnTo>
                <a:lnTo>
                  <a:pt x="555017" y="1507596"/>
                </a:lnTo>
                <a:lnTo>
                  <a:pt x="557135" y="1512094"/>
                </a:lnTo>
                <a:lnTo>
                  <a:pt x="559781" y="1516327"/>
                </a:lnTo>
                <a:lnTo>
                  <a:pt x="562428" y="1520825"/>
                </a:lnTo>
                <a:lnTo>
                  <a:pt x="321047" y="1520825"/>
                </a:lnTo>
                <a:lnTo>
                  <a:pt x="312842" y="1520825"/>
                </a:lnTo>
                <a:lnTo>
                  <a:pt x="304373" y="1520296"/>
                </a:lnTo>
                <a:lnTo>
                  <a:pt x="296433" y="1519767"/>
                </a:lnTo>
                <a:lnTo>
                  <a:pt x="288228" y="1519238"/>
                </a:lnTo>
                <a:lnTo>
                  <a:pt x="280288" y="1518179"/>
                </a:lnTo>
                <a:lnTo>
                  <a:pt x="272083" y="1517121"/>
                </a:lnTo>
                <a:lnTo>
                  <a:pt x="264407" y="1515798"/>
                </a:lnTo>
                <a:lnTo>
                  <a:pt x="256203" y="1514211"/>
                </a:lnTo>
                <a:lnTo>
                  <a:pt x="248527" y="1512623"/>
                </a:lnTo>
                <a:lnTo>
                  <a:pt x="240852" y="1510771"/>
                </a:lnTo>
                <a:lnTo>
                  <a:pt x="233441" y="1508654"/>
                </a:lnTo>
                <a:lnTo>
                  <a:pt x="225501" y="1506538"/>
                </a:lnTo>
                <a:lnTo>
                  <a:pt x="218090" y="1503892"/>
                </a:lnTo>
                <a:lnTo>
                  <a:pt x="210679" y="1501511"/>
                </a:lnTo>
                <a:lnTo>
                  <a:pt x="203268" y="1498600"/>
                </a:lnTo>
                <a:lnTo>
                  <a:pt x="196122" y="1495690"/>
                </a:lnTo>
                <a:lnTo>
                  <a:pt x="188976" y="1492515"/>
                </a:lnTo>
                <a:lnTo>
                  <a:pt x="181830" y="1489075"/>
                </a:lnTo>
                <a:lnTo>
                  <a:pt x="174948" y="1485636"/>
                </a:lnTo>
                <a:lnTo>
                  <a:pt x="168067" y="1482196"/>
                </a:lnTo>
                <a:lnTo>
                  <a:pt x="161450" y="1478227"/>
                </a:lnTo>
                <a:lnTo>
                  <a:pt x="154569" y="1474523"/>
                </a:lnTo>
                <a:lnTo>
                  <a:pt x="147952" y="1470290"/>
                </a:lnTo>
                <a:lnTo>
                  <a:pt x="141600" y="1466056"/>
                </a:lnTo>
                <a:lnTo>
                  <a:pt x="129160" y="1457061"/>
                </a:lnTo>
                <a:lnTo>
                  <a:pt x="116985" y="1447536"/>
                </a:lnTo>
                <a:lnTo>
                  <a:pt x="105075" y="1437481"/>
                </a:lnTo>
                <a:lnTo>
                  <a:pt x="93959" y="1426634"/>
                </a:lnTo>
                <a:lnTo>
                  <a:pt x="83372" y="1415521"/>
                </a:lnTo>
                <a:lnTo>
                  <a:pt x="73579" y="1404144"/>
                </a:lnTo>
                <a:lnTo>
                  <a:pt x="64051" y="1391973"/>
                </a:lnTo>
                <a:lnTo>
                  <a:pt x="55052" y="1379273"/>
                </a:lnTo>
                <a:lnTo>
                  <a:pt x="50552" y="1373188"/>
                </a:lnTo>
                <a:lnTo>
                  <a:pt x="46582" y="1366309"/>
                </a:lnTo>
                <a:lnTo>
                  <a:pt x="42612" y="1359694"/>
                </a:lnTo>
                <a:lnTo>
                  <a:pt x="38907" y="1352815"/>
                </a:lnTo>
                <a:lnTo>
                  <a:pt x="35466" y="1346200"/>
                </a:lnTo>
                <a:lnTo>
                  <a:pt x="31761" y="1339056"/>
                </a:lnTo>
                <a:lnTo>
                  <a:pt x="28585" y="1332177"/>
                </a:lnTo>
                <a:lnTo>
                  <a:pt x="25409" y="1325034"/>
                </a:lnTo>
                <a:lnTo>
                  <a:pt x="22497" y="1317625"/>
                </a:lnTo>
                <a:lnTo>
                  <a:pt x="19586" y="1310481"/>
                </a:lnTo>
                <a:lnTo>
                  <a:pt x="17204" y="1303073"/>
                </a:lnTo>
                <a:lnTo>
                  <a:pt x="14557" y="1295665"/>
                </a:lnTo>
                <a:lnTo>
                  <a:pt x="12440" y="1287727"/>
                </a:lnTo>
                <a:lnTo>
                  <a:pt x="10322" y="1280054"/>
                </a:lnTo>
                <a:lnTo>
                  <a:pt x="8470" y="1272646"/>
                </a:lnTo>
                <a:lnTo>
                  <a:pt x="6617" y="1264444"/>
                </a:lnTo>
                <a:lnTo>
                  <a:pt x="5294" y="1256771"/>
                </a:lnTo>
                <a:lnTo>
                  <a:pt x="3706" y="1248834"/>
                </a:lnTo>
                <a:lnTo>
                  <a:pt x="2912" y="1240896"/>
                </a:lnTo>
                <a:lnTo>
                  <a:pt x="1853" y="1232959"/>
                </a:lnTo>
                <a:lnTo>
                  <a:pt x="1059" y="1224756"/>
                </a:lnTo>
                <a:lnTo>
                  <a:pt x="529" y="1216554"/>
                </a:lnTo>
                <a:lnTo>
                  <a:pt x="265" y="1208352"/>
                </a:lnTo>
                <a:lnTo>
                  <a:pt x="0" y="1200150"/>
                </a:lnTo>
                <a:lnTo>
                  <a:pt x="0" y="857515"/>
                </a:lnTo>
                <a:lnTo>
                  <a:pt x="265" y="847196"/>
                </a:lnTo>
                <a:lnTo>
                  <a:pt x="1059" y="836348"/>
                </a:lnTo>
                <a:lnTo>
                  <a:pt x="1588" y="826029"/>
                </a:lnTo>
                <a:lnTo>
                  <a:pt x="2912" y="815711"/>
                </a:lnTo>
                <a:lnTo>
                  <a:pt x="4500" y="805656"/>
                </a:lnTo>
                <a:lnTo>
                  <a:pt x="6352" y="795602"/>
                </a:lnTo>
                <a:lnTo>
                  <a:pt x="8205" y="785813"/>
                </a:lnTo>
                <a:lnTo>
                  <a:pt x="10587" y="776023"/>
                </a:lnTo>
                <a:lnTo>
                  <a:pt x="13498" y="766498"/>
                </a:lnTo>
                <a:lnTo>
                  <a:pt x="16410" y="757238"/>
                </a:lnTo>
                <a:lnTo>
                  <a:pt x="19851" y="747713"/>
                </a:lnTo>
                <a:lnTo>
                  <a:pt x="23291" y="738717"/>
                </a:lnTo>
                <a:lnTo>
                  <a:pt x="27261" y="730250"/>
                </a:lnTo>
                <a:lnTo>
                  <a:pt x="31761" y="721519"/>
                </a:lnTo>
                <a:lnTo>
                  <a:pt x="35996" y="712788"/>
                </a:lnTo>
                <a:lnTo>
                  <a:pt x="41024" y="704850"/>
                </a:lnTo>
                <a:lnTo>
                  <a:pt x="46053" y="696648"/>
                </a:lnTo>
                <a:lnTo>
                  <a:pt x="51346" y="688711"/>
                </a:lnTo>
                <a:lnTo>
                  <a:pt x="56905" y="680773"/>
                </a:lnTo>
                <a:lnTo>
                  <a:pt x="62727" y="673365"/>
                </a:lnTo>
                <a:lnTo>
                  <a:pt x="68550" y="666221"/>
                </a:lnTo>
                <a:lnTo>
                  <a:pt x="75167" y="659077"/>
                </a:lnTo>
                <a:lnTo>
                  <a:pt x="81519" y="652198"/>
                </a:lnTo>
                <a:lnTo>
                  <a:pt x="88401" y="645848"/>
                </a:lnTo>
                <a:lnTo>
                  <a:pt x="95547" y="639498"/>
                </a:lnTo>
                <a:lnTo>
                  <a:pt x="102958" y="633413"/>
                </a:lnTo>
                <a:lnTo>
                  <a:pt x="110368" y="627592"/>
                </a:lnTo>
                <a:lnTo>
                  <a:pt x="118308" y="622036"/>
                </a:lnTo>
                <a:lnTo>
                  <a:pt x="126249" y="616744"/>
                </a:lnTo>
                <a:lnTo>
                  <a:pt x="134453" y="611452"/>
                </a:lnTo>
                <a:lnTo>
                  <a:pt x="143188" y="606690"/>
                </a:lnTo>
                <a:lnTo>
                  <a:pt x="151392" y="602192"/>
                </a:lnTo>
                <a:lnTo>
                  <a:pt x="168596" y="587904"/>
                </a:lnTo>
                <a:lnTo>
                  <a:pt x="189505" y="569913"/>
                </a:lnTo>
                <a:lnTo>
                  <a:pt x="214120" y="548481"/>
                </a:lnTo>
                <a:lnTo>
                  <a:pt x="241381" y="524140"/>
                </a:lnTo>
                <a:lnTo>
                  <a:pt x="270760" y="497152"/>
                </a:lnTo>
                <a:lnTo>
                  <a:pt x="301726" y="468048"/>
                </a:lnTo>
                <a:lnTo>
                  <a:pt x="317342" y="452967"/>
                </a:lnTo>
                <a:lnTo>
                  <a:pt x="333222" y="437356"/>
                </a:lnTo>
                <a:lnTo>
                  <a:pt x="349367" y="421217"/>
                </a:lnTo>
                <a:lnTo>
                  <a:pt x="365247" y="405077"/>
                </a:lnTo>
                <a:lnTo>
                  <a:pt x="381128" y="388408"/>
                </a:lnTo>
                <a:lnTo>
                  <a:pt x="396479" y="371740"/>
                </a:lnTo>
                <a:lnTo>
                  <a:pt x="412094" y="354542"/>
                </a:lnTo>
                <a:lnTo>
                  <a:pt x="426916" y="337608"/>
                </a:lnTo>
                <a:lnTo>
                  <a:pt x="441473" y="320411"/>
                </a:lnTo>
                <a:lnTo>
                  <a:pt x="455765" y="303477"/>
                </a:lnTo>
                <a:lnTo>
                  <a:pt x="469263" y="286015"/>
                </a:lnTo>
                <a:lnTo>
                  <a:pt x="482232" y="269081"/>
                </a:lnTo>
                <a:lnTo>
                  <a:pt x="494143" y="252148"/>
                </a:lnTo>
                <a:lnTo>
                  <a:pt x="505523" y="235215"/>
                </a:lnTo>
                <a:lnTo>
                  <a:pt x="515581" y="218810"/>
                </a:lnTo>
                <a:lnTo>
                  <a:pt x="520610" y="210344"/>
                </a:lnTo>
                <a:lnTo>
                  <a:pt x="525374" y="202406"/>
                </a:lnTo>
                <a:lnTo>
                  <a:pt x="529344" y="194204"/>
                </a:lnTo>
                <a:lnTo>
                  <a:pt x="533314" y="186267"/>
                </a:lnTo>
                <a:lnTo>
                  <a:pt x="537019" y="178329"/>
                </a:lnTo>
                <a:lnTo>
                  <a:pt x="540460" y="170656"/>
                </a:lnTo>
                <a:lnTo>
                  <a:pt x="543636" y="162983"/>
                </a:lnTo>
                <a:lnTo>
                  <a:pt x="546283" y="155575"/>
                </a:lnTo>
                <a:lnTo>
                  <a:pt x="548930" y="147902"/>
                </a:lnTo>
                <a:lnTo>
                  <a:pt x="551047" y="140494"/>
                </a:lnTo>
                <a:lnTo>
                  <a:pt x="551047" y="1058"/>
                </a:lnTo>
                <a:lnTo>
                  <a:pt x="553958" y="794"/>
                </a:lnTo>
                <a:lnTo>
                  <a:pt x="561369" y="265"/>
                </a:lnTo>
                <a:lnTo>
                  <a:pt x="573015" y="0"/>
                </a:lnTo>
                <a:close/>
              </a:path>
            </a:pathLst>
          </a:custGeom>
          <a:solidFill>
            <a:schemeClr val="bg1"/>
          </a:solid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Tree>
    <p:extLst>
      <p:ext uri="{BB962C8B-B14F-4D97-AF65-F5344CB8AC3E}">
        <p14:creationId xmlns="" xmlns:p14="http://schemas.microsoft.com/office/powerpoint/2010/main" val="549213842"/>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750"/>
                                        <p:tgtEl>
                                          <p:spTgt spid="49"/>
                                        </p:tgtEl>
                                      </p:cBhvr>
                                    </p:animEffect>
                                    <p:anim calcmode="lin" valueType="num">
                                      <p:cBhvr>
                                        <p:cTn id="12" dur="750" fill="hold"/>
                                        <p:tgtEl>
                                          <p:spTgt spid="49"/>
                                        </p:tgtEl>
                                        <p:attrNameLst>
                                          <p:attrName>ppt_x</p:attrName>
                                        </p:attrNameLst>
                                      </p:cBhvr>
                                      <p:tavLst>
                                        <p:tav tm="0">
                                          <p:val>
                                            <p:strVal val="#ppt_x"/>
                                          </p:val>
                                        </p:tav>
                                        <p:tav tm="100000">
                                          <p:val>
                                            <p:strVal val="#ppt_x"/>
                                          </p:val>
                                        </p:tav>
                                      </p:tavLst>
                                    </p:anim>
                                    <p:anim calcmode="lin" valueType="num">
                                      <p:cBhvr>
                                        <p:cTn id="13" dur="675" decel="100000" fill="hold"/>
                                        <p:tgtEl>
                                          <p:spTgt spid="49"/>
                                        </p:tgtEl>
                                        <p:attrNameLst>
                                          <p:attrName>ppt_y</p:attrName>
                                        </p:attrNameLst>
                                      </p:cBhvr>
                                      <p:tavLst>
                                        <p:tav tm="0">
                                          <p:val>
                                            <p:strVal val="#ppt_y+1"/>
                                          </p:val>
                                        </p:tav>
                                        <p:tav tm="100000">
                                          <p:val>
                                            <p:strVal val="#ppt_y-.03"/>
                                          </p:val>
                                        </p:tav>
                                      </p:tavLst>
                                    </p:anim>
                                    <p:anim calcmode="lin" valueType="num">
                                      <p:cBhvr>
                                        <p:cTn id="14" dur="75" accel="100000" fill="hold">
                                          <p:stCondLst>
                                            <p:cond delay="675"/>
                                          </p:stCondLst>
                                        </p:cTn>
                                        <p:tgtEl>
                                          <p:spTgt spid="49"/>
                                        </p:tgtEl>
                                        <p:attrNameLst>
                                          <p:attrName>ppt_y</p:attrName>
                                        </p:attrNameLst>
                                      </p:cBhvr>
                                      <p:tavLst>
                                        <p:tav tm="0">
                                          <p:val>
                                            <p:strVal val="#ppt_y-.03"/>
                                          </p:val>
                                        </p:tav>
                                        <p:tav tm="100000">
                                          <p:val>
                                            <p:strVal val="#ppt_y"/>
                                          </p:val>
                                        </p:tav>
                                      </p:tavLst>
                                    </p:anim>
                                  </p:childTnLst>
                                </p:cTn>
                              </p:par>
                            </p:childTnLst>
                          </p:cTn>
                        </p:par>
                        <p:par>
                          <p:cTn id="15" fill="hold">
                            <p:stCondLst>
                              <p:cond delay="1250"/>
                            </p:stCondLst>
                            <p:childTnLst>
                              <p:par>
                                <p:cTn id="16" presetID="53" presetClass="entr" presetSubtype="16"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p:cTn id="18" dur="100" fill="hold"/>
                                        <p:tgtEl>
                                          <p:spTgt spid="45"/>
                                        </p:tgtEl>
                                        <p:attrNameLst>
                                          <p:attrName>ppt_w</p:attrName>
                                        </p:attrNameLst>
                                      </p:cBhvr>
                                      <p:tavLst>
                                        <p:tav tm="0">
                                          <p:val>
                                            <p:fltVal val="0"/>
                                          </p:val>
                                        </p:tav>
                                        <p:tav tm="100000">
                                          <p:val>
                                            <p:strVal val="#ppt_w"/>
                                          </p:val>
                                        </p:tav>
                                      </p:tavLst>
                                    </p:anim>
                                    <p:anim calcmode="lin" valueType="num">
                                      <p:cBhvr>
                                        <p:cTn id="19" dur="100" fill="hold"/>
                                        <p:tgtEl>
                                          <p:spTgt spid="45"/>
                                        </p:tgtEl>
                                        <p:attrNameLst>
                                          <p:attrName>ppt_h</p:attrName>
                                        </p:attrNameLst>
                                      </p:cBhvr>
                                      <p:tavLst>
                                        <p:tav tm="0">
                                          <p:val>
                                            <p:fltVal val="0"/>
                                          </p:val>
                                        </p:tav>
                                        <p:tav tm="100000">
                                          <p:val>
                                            <p:strVal val="#ppt_h"/>
                                          </p:val>
                                        </p:tav>
                                      </p:tavLst>
                                    </p:anim>
                                    <p:animEffect transition="in" filter="fade">
                                      <p:cBhvr>
                                        <p:cTn id="20" dur="100"/>
                                        <p:tgtEl>
                                          <p:spTgt spid="45"/>
                                        </p:tgtEl>
                                      </p:cBhvr>
                                    </p:animEffect>
                                  </p:childTnLst>
                                </p:cTn>
                              </p:par>
                              <p:par>
                                <p:cTn id="21" presetID="6" presetClass="emph" presetSubtype="0" fill="hold" nodeType="withEffect">
                                  <p:stCondLst>
                                    <p:cond delay="100"/>
                                  </p:stCondLst>
                                  <p:childTnLst>
                                    <p:animScale>
                                      <p:cBhvr>
                                        <p:cTn id="22" dur="100" fill="hold"/>
                                        <p:tgtEl>
                                          <p:spTgt spid="45"/>
                                        </p:tgtEl>
                                      </p:cBhvr>
                                      <p:by x="110000" y="110000"/>
                                    </p:animScale>
                                  </p:childTnLst>
                                </p:cTn>
                              </p:par>
                              <p:par>
                                <p:cTn id="23" presetID="6" presetClass="emph" presetSubtype="0" fill="hold" nodeType="withEffect">
                                  <p:stCondLst>
                                    <p:cond delay="200"/>
                                  </p:stCondLst>
                                  <p:childTnLst>
                                    <p:animScale>
                                      <p:cBhvr>
                                        <p:cTn id="24" dur="200" fill="hold"/>
                                        <p:tgtEl>
                                          <p:spTgt spid="45"/>
                                        </p:tgtEl>
                                      </p:cBhvr>
                                      <p:by x="90000" y="90000"/>
                                    </p:animScale>
                                  </p:childTnLst>
                                </p:cTn>
                              </p:par>
                              <p:par>
                                <p:cTn id="25" presetID="6" presetClass="emph" presetSubtype="0" fill="hold" nodeType="withEffect">
                                  <p:stCondLst>
                                    <p:cond delay="400"/>
                                  </p:stCondLst>
                                  <p:childTnLst>
                                    <p:animScale>
                                      <p:cBhvr>
                                        <p:cTn id="26" dur="100" fill="hold"/>
                                        <p:tgtEl>
                                          <p:spTgt spid="45"/>
                                        </p:tgtEl>
                                      </p:cBhvr>
                                      <p:by x="105000" y="105000"/>
                                    </p:animScale>
                                  </p:childTnLst>
                                </p:cTn>
                              </p:par>
                              <p:par>
                                <p:cTn id="27" presetID="6" presetClass="emph" presetSubtype="0" fill="hold" nodeType="withEffect">
                                  <p:stCondLst>
                                    <p:cond delay="500"/>
                                  </p:stCondLst>
                                  <p:childTnLst>
                                    <p:animScale>
                                      <p:cBhvr>
                                        <p:cTn id="28" dur="200" fill="hold"/>
                                        <p:tgtEl>
                                          <p:spTgt spid="45"/>
                                        </p:tgtEl>
                                      </p:cBhvr>
                                      <p:by x="95000" y="95000"/>
                                    </p:animScale>
                                  </p:childTnLst>
                                </p:cTn>
                              </p:par>
                            </p:childTnLst>
                          </p:cTn>
                        </p:par>
                        <p:par>
                          <p:cTn id="29" fill="hold">
                            <p:stCondLst>
                              <p:cond delay="1950"/>
                            </p:stCondLst>
                            <p:childTnLst>
                              <p:par>
                                <p:cTn id="30" presetID="22" presetClass="entr" presetSubtype="1" fill="hold" nodeType="after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wipe(up)">
                                      <p:cBhvr>
                                        <p:cTn id="32" dur="500"/>
                                        <p:tgtEl>
                                          <p:spTgt spid="78"/>
                                        </p:tgtEl>
                                      </p:cBhvr>
                                    </p:animEffect>
                                  </p:childTnLst>
                                </p:cTn>
                              </p:par>
                              <p:par>
                                <p:cTn id="33" presetID="22" presetClass="entr" presetSubtype="1" fill="hold" nodeType="withEffect">
                                  <p:stCondLst>
                                    <p:cond delay="350"/>
                                  </p:stCondLst>
                                  <p:childTnLst>
                                    <p:set>
                                      <p:cBhvr>
                                        <p:cTn id="34" dur="1" fill="hold">
                                          <p:stCondLst>
                                            <p:cond delay="0"/>
                                          </p:stCondLst>
                                        </p:cTn>
                                        <p:tgtEl>
                                          <p:spTgt spid="79"/>
                                        </p:tgtEl>
                                        <p:attrNameLst>
                                          <p:attrName>style.visibility</p:attrName>
                                        </p:attrNameLst>
                                      </p:cBhvr>
                                      <p:to>
                                        <p:strVal val="visible"/>
                                      </p:to>
                                    </p:set>
                                    <p:animEffect transition="in" filter="wipe(up)">
                                      <p:cBhvr>
                                        <p:cTn id="35" dur="500"/>
                                        <p:tgtEl>
                                          <p:spTgt spid="79"/>
                                        </p:tgtEl>
                                      </p:cBhvr>
                                    </p:animEffect>
                                  </p:childTnLst>
                                </p:cTn>
                              </p:par>
                            </p:childTnLst>
                          </p:cTn>
                        </p:par>
                        <p:par>
                          <p:cTn id="36" fill="hold">
                            <p:stCondLst>
                              <p:cond delay="2800"/>
                            </p:stCondLst>
                            <p:childTnLst>
                              <p:par>
                                <p:cTn id="37" presetID="12" presetClass="entr" presetSubtype="8" fill="hold" grpId="0" nodeType="afterEffect">
                                  <p:stCondLst>
                                    <p:cond delay="0"/>
                                  </p:stCondLst>
                                  <p:childTnLst>
                                    <p:set>
                                      <p:cBhvr>
                                        <p:cTn id="38" dur="1" fill="hold">
                                          <p:stCondLst>
                                            <p:cond delay="0"/>
                                          </p:stCondLst>
                                        </p:cTn>
                                        <p:tgtEl>
                                          <p:spTgt spid="80"/>
                                        </p:tgtEl>
                                        <p:attrNameLst>
                                          <p:attrName>style.visibility</p:attrName>
                                        </p:attrNameLst>
                                      </p:cBhvr>
                                      <p:to>
                                        <p:strVal val="visible"/>
                                      </p:to>
                                    </p:set>
                                    <p:anim calcmode="lin" valueType="num">
                                      <p:cBhvr additive="base">
                                        <p:cTn id="39" dur="500"/>
                                        <p:tgtEl>
                                          <p:spTgt spid="80"/>
                                        </p:tgtEl>
                                        <p:attrNameLst>
                                          <p:attrName>ppt_x</p:attrName>
                                        </p:attrNameLst>
                                      </p:cBhvr>
                                      <p:tavLst>
                                        <p:tav tm="0">
                                          <p:val>
                                            <p:strVal val="#ppt_x-#ppt_w*1.125000"/>
                                          </p:val>
                                        </p:tav>
                                        <p:tav tm="100000">
                                          <p:val>
                                            <p:strVal val="#ppt_x"/>
                                          </p:val>
                                        </p:tav>
                                      </p:tavLst>
                                    </p:anim>
                                    <p:animEffect transition="in" filter="wipe(right)">
                                      <p:cBhvr>
                                        <p:cTn id="40" dur="500"/>
                                        <p:tgtEl>
                                          <p:spTgt spid="80"/>
                                        </p:tgtEl>
                                      </p:cBhvr>
                                    </p:animEffect>
                                  </p:childTnLst>
                                </p:cTn>
                              </p:par>
                            </p:childTnLst>
                          </p:cTn>
                        </p:par>
                        <p:par>
                          <p:cTn id="41" fill="hold">
                            <p:stCondLst>
                              <p:cond delay="3300"/>
                            </p:stCondLst>
                            <p:childTnLst>
                              <p:par>
                                <p:cTn id="42" presetID="53" presetClass="entr" presetSubtype="16"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fltVal val="0"/>
                                          </p:val>
                                        </p:tav>
                                        <p:tav tm="100000">
                                          <p:val>
                                            <p:strVal val="#ppt_w"/>
                                          </p:val>
                                        </p:tav>
                                      </p:tavLst>
                                    </p:anim>
                                    <p:anim calcmode="lin" valueType="num">
                                      <p:cBhvr>
                                        <p:cTn id="45" dur="500" fill="hold"/>
                                        <p:tgtEl>
                                          <p:spTgt spid="26"/>
                                        </p:tgtEl>
                                        <p:attrNameLst>
                                          <p:attrName>ppt_h</p:attrName>
                                        </p:attrNameLst>
                                      </p:cBhvr>
                                      <p:tavLst>
                                        <p:tav tm="0">
                                          <p:val>
                                            <p:fltVal val="0"/>
                                          </p:val>
                                        </p:tav>
                                        <p:tav tm="100000">
                                          <p:val>
                                            <p:strVal val="#ppt_h"/>
                                          </p:val>
                                        </p:tav>
                                      </p:tavLst>
                                    </p:anim>
                                    <p:animEffect transition="in" filter="fade">
                                      <p:cBhvr>
                                        <p:cTn id="46" dur="500"/>
                                        <p:tgtEl>
                                          <p:spTgt spid="26"/>
                                        </p:tgtEl>
                                      </p:cBhvr>
                                    </p:animEffect>
                                  </p:childTnLst>
                                </p:cTn>
                              </p:par>
                            </p:childTnLst>
                          </p:cTn>
                        </p:par>
                        <p:par>
                          <p:cTn id="47" fill="hold">
                            <p:stCondLst>
                              <p:cond delay="3800"/>
                            </p:stCondLst>
                            <p:childTnLst>
                              <p:par>
                                <p:cTn id="48" presetID="12" presetClass="entr" presetSubtype="8"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p:tgtEl>
                                          <p:spTgt spid="29"/>
                                        </p:tgtEl>
                                        <p:attrNameLst>
                                          <p:attrName>ppt_x</p:attrName>
                                        </p:attrNameLst>
                                      </p:cBhvr>
                                      <p:tavLst>
                                        <p:tav tm="0">
                                          <p:val>
                                            <p:strVal val="#ppt_x-#ppt_w*1.125000"/>
                                          </p:val>
                                        </p:tav>
                                        <p:tav tm="100000">
                                          <p:val>
                                            <p:strVal val="#ppt_x"/>
                                          </p:val>
                                        </p:tav>
                                      </p:tavLst>
                                    </p:anim>
                                    <p:animEffect transition="in" filter="wipe(right)">
                                      <p:cBhvr>
                                        <p:cTn id="51" dur="500"/>
                                        <p:tgtEl>
                                          <p:spTgt spid="29"/>
                                        </p:tgtEl>
                                      </p:cBhvr>
                                    </p:animEffect>
                                  </p:childTnLst>
                                </p:cTn>
                              </p:par>
                            </p:childTnLst>
                          </p:cTn>
                        </p:par>
                        <p:par>
                          <p:cTn id="52" fill="hold">
                            <p:stCondLst>
                              <p:cond delay="4300"/>
                            </p:stCondLst>
                            <p:childTnLst>
                              <p:par>
                                <p:cTn id="53" presetID="53" presetClass="entr" presetSubtype="16"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Effect transition="in" filter="fade">
                                      <p:cBhvr>
                                        <p:cTn id="57" dur="500"/>
                                        <p:tgtEl>
                                          <p:spTgt spid="27"/>
                                        </p:tgtEl>
                                      </p:cBhvr>
                                    </p:animEffect>
                                  </p:childTnLst>
                                </p:cTn>
                              </p:par>
                            </p:childTnLst>
                          </p:cTn>
                        </p:par>
                        <p:par>
                          <p:cTn id="58" fill="hold">
                            <p:stCondLst>
                              <p:cond delay="4800"/>
                            </p:stCondLst>
                            <p:childTnLst>
                              <p:par>
                                <p:cTn id="59" presetID="12" presetClass="entr" presetSubtype="8" fill="hold" grpId="0" nodeType="after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p:tgtEl>
                                          <p:spTgt spid="30"/>
                                        </p:tgtEl>
                                        <p:attrNameLst>
                                          <p:attrName>ppt_x</p:attrName>
                                        </p:attrNameLst>
                                      </p:cBhvr>
                                      <p:tavLst>
                                        <p:tav tm="0">
                                          <p:val>
                                            <p:strVal val="#ppt_x-#ppt_w*1.125000"/>
                                          </p:val>
                                        </p:tav>
                                        <p:tav tm="100000">
                                          <p:val>
                                            <p:strVal val="#ppt_x"/>
                                          </p:val>
                                        </p:tav>
                                      </p:tavLst>
                                    </p:anim>
                                    <p:animEffect transition="in" filter="wipe(right)">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80" grpId="0"/>
      <p:bldP spid="26" grpId="0" animBg="1"/>
      <p:bldP spid="27" grpId="0" animBg="1"/>
      <p:bldP spid="29"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432753" y="233171"/>
            <a:ext cx="294999" cy="355462"/>
            <a:chOff x="385763" y="223636"/>
            <a:chExt cx="400979" cy="483164"/>
          </a:xfrm>
        </p:grpSpPr>
        <p:sp>
          <p:nvSpPr>
            <p:cNvPr id="9"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10" name="MH_Other_9"/>
            <p:cNvSpPr/>
            <p:nvPr>
              <p:custDataLst>
                <p:tags r:id="rId1"/>
              </p:custDataLst>
            </p:nvPr>
          </p:nvSpPr>
          <p:spPr>
            <a:xfrm>
              <a:off x="455859" y="284494"/>
              <a:ext cx="273835" cy="273834"/>
            </a:xfrm>
            <a:prstGeom prst="ellipse">
              <a:avLst/>
            </a:prstGeom>
            <a:solidFill>
              <a:srgbClr val="E4544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zh-CN" altLang="en-US" dirty="0">
                <a:solidFill>
                  <a:prstClr val="white"/>
                </a:solidFill>
                <a:latin typeface="Impact" panose="020B0806030902050204" pitchFamily="34" charset="0"/>
                <a:ea typeface="微软雅黑" panose="020B0503020204020204" pitchFamily="34" charset="-122"/>
              </a:endParaRPr>
            </a:p>
          </p:txBody>
        </p:sp>
      </p:grpSp>
      <p:sp>
        <p:nvSpPr>
          <p:cNvPr id="20" name="TextBox 19"/>
          <p:cNvSpPr txBox="1"/>
          <p:nvPr/>
        </p:nvSpPr>
        <p:spPr>
          <a:xfrm>
            <a:off x="7216639" y="258145"/>
            <a:ext cx="1505540"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414455"/>
                </a:solidFill>
                <a:latin typeface="楷体" pitchFamily="49" charset="-122"/>
                <a:ea typeface="楷体" pitchFamily="49" charset="-122"/>
              </a:rPr>
              <a:t>课程考核</a:t>
            </a:r>
            <a:endParaRPr lang="zh-CN" altLang="en-US" sz="2000" b="1" dirty="0">
              <a:solidFill>
                <a:srgbClr val="414455"/>
              </a:solidFill>
              <a:latin typeface="楷体" pitchFamily="49" charset="-122"/>
              <a:ea typeface="楷体" pitchFamily="49" charset="-122"/>
            </a:endParaRPr>
          </a:p>
        </p:txBody>
      </p:sp>
      <p:cxnSp>
        <p:nvCxnSpPr>
          <p:cNvPr id="3" name="直接连接符 2"/>
          <p:cNvCxnSpPr/>
          <p:nvPr/>
        </p:nvCxnSpPr>
        <p:spPr>
          <a:xfrm>
            <a:off x="0" y="663394"/>
            <a:ext cx="9145588"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0" name="图示 49"/>
          <p:cNvGraphicFramePr/>
          <p:nvPr/>
        </p:nvGraphicFramePr>
        <p:xfrm>
          <a:off x="1223050" y="895193"/>
          <a:ext cx="6414880" cy="40647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1" name="组合 20"/>
          <p:cNvGrpSpPr/>
          <p:nvPr/>
        </p:nvGrpSpPr>
        <p:grpSpPr>
          <a:xfrm>
            <a:off x="856239" y="177801"/>
            <a:ext cx="2521962" cy="485891"/>
            <a:chOff x="856239" y="-404301"/>
            <a:chExt cx="2432165" cy="541917"/>
          </a:xfrm>
        </p:grpSpPr>
        <p:sp>
          <p:nvSpPr>
            <p:cNvPr id="22" name="圆角矩形 12"/>
            <p:cNvSpPr/>
            <p:nvPr/>
          </p:nvSpPr>
          <p:spPr>
            <a:xfrm>
              <a:off x="856239" y="-385416"/>
              <a:ext cx="1223714" cy="523032"/>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4544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12"/>
            <p:cNvSpPr/>
            <p:nvPr/>
          </p:nvSpPr>
          <p:spPr>
            <a:xfrm>
              <a:off x="2134685" y="-404301"/>
              <a:ext cx="1153719" cy="541916"/>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56C3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TextBox 25"/>
          <p:cNvSpPr txBox="1"/>
          <p:nvPr/>
        </p:nvSpPr>
        <p:spPr>
          <a:xfrm>
            <a:off x="883538" y="229744"/>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课程考核</a:t>
            </a:r>
            <a:endParaRPr lang="zh-CN" altLang="en-US" sz="2000" b="1" dirty="0">
              <a:solidFill>
                <a:schemeClr val="bg1"/>
              </a:solidFill>
              <a:latin typeface="楷体" pitchFamily="49" charset="-122"/>
              <a:ea typeface="楷体" pitchFamily="49" charset="-122"/>
            </a:endParaRPr>
          </a:p>
        </p:txBody>
      </p:sp>
      <p:sp>
        <p:nvSpPr>
          <p:cNvPr id="27" name="TextBox 26"/>
          <p:cNvSpPr txBox="1"/>
          <p:nvPr/>
        </p:nvSpPr>
        <p:spPr>
          <a:xfrm>
            <a:off x="2181393" y="246679"/>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课程评价</a:t>
            </a:r>
            <a:endParaRPr lang="zh-CN" altLang="en-US" sz="2000" b="1" dirty="0">
              <a:solidFill>
                <a:schemeClr val="bg1"/>
              </a:solidFill>
              <a:latin typeface="楷体" pitchFamily="49" charset="-122"/>
              <a:ea typeface="楷体" pitchFamily="49" charset="-122"/>
            </a:endParaRPr>
          </a:p>
        </p:txBody>
      </p:sp>
    </p:spTree>
    <p:extLst>
      <p:ext uri="{BB962C8B-B14F-4D97-AF65-F5344CB8AC3E}">
        <p14:creationId xmlns="" xmlns:p14="http://schemas.microsoft.com/office/powerpoint/2010/main" val="910602925"/>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par>
                          <p:cTn id="22" fill="hold">
                            <p:stCondLst>
                              <p:cond delay="1000"/>
                            </p:stCondLst>
                            <p:childTnLst>
                              <p:par>
                                <p:cTn id="23" presetID="12" presetClass="entr" presetSubtype="8"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p:tgtEl>
                                          <p:spTgt spid="20"/>
                                        </p:tgtEl>
                                        <p:attrNameLst>
                                          <p:attrName>ppt_x</p:attrName>
                                        </p:attrNameLst>
                                      </p:cBhvr>
                                      <p:tavLst>
                                        <p:tav tm="0">
                                          <p:val>
                                            <p:strVal val="#ppt_x-#ppt_w*1.125000"/>
                                          </p:val>
                                        </p:tav>
                                        <p:tav tm="100000">
                                          <p:val>
                                            <p:strVal val="#ppt_x"/>
                                          </p:val>
                                        </p:tav>
                                      </p:tavLst>
                                    </p:anim>
                                    <p:animEffect transition="in" filter="wipe(right)">
                                      <p:cBhvr>
                                        <p:cTn id="26" dur="500"/>
                                        <p:tgtEl>
                                          <p:spTgt spid="20"/>
                                        </p:tgtEl>
                                      </p:cBhvr>
                                    </p:animEffect>
                                  </p:childTnLst>
                                </p:cTn>
                              </p:par>
                            </p:childTnLst>
                          </p:cTn>
                        </p:par>
                        <p:par>
                          <p:cTn id="27" fill="hold">
                            <p:stCondLst>
                              <p:cond delay="1500"/>
                            </p:stCondLst>
                            <p:childTnLst>
                              <p:par>
                                <p:cTn id="28" presetID="23" presetClass="entr" presetSubtype="16" fill="hold" grpId="0" nodeType="after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p:cTn id="30" dur="500" fill="hold"/>
                                        <p:tgtEl>
                                          <p:spTgt spid="50"/>
                                        </p:tgtEl>
                                        <p:attrNameLst>
                                          <p:attrName>ppt_w</p:attrName>
                                        </p:attrNameLst>
                                      </p:cBhvr>
                                      <p:tavLst>
                                        <p:tav tm="0">
                                          <p:val>
                                            <p:fltVal val="0"/>
                                          </p:val>
                                        </p:tav>
                                        <p:tav tm="100000">
                                          <p:val>
                                            <p:strVal val="#ppt_w"/>
                                          </p:val>
                                        </p:tav>
                                      </p:tavLst>
                                    </p:anim>
                                    <p:anim calcmode="lin" valueType="num">
                                      <p:cBhvr>
                                        <p:cTn id="31" dur="500" fill="hold"/>
                                        <p:tgtEl>
                                          <p:spTgt spid="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Graphic spid="50" grpId="0">
        <p:bldAsOne/>
      </p:bldGraphic>
      <p:bldP spid="26"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432753" y="233171"/>
            <a:ext cx="294999" cy="355462"/>
            <a:chOff x="385763" y="223636"/>
            <a:chExt cx="400979" cy="483164"/>
          </a:xfrm>
        </p:grpSpPr>
        <p:sp>
          <p:nvSpPr>
            <p:cNvPr id="9"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10" name="MH_Other_9"/>
            <p:cNvSpPr/>
            <p:nvPr>
              <p:custDataLst>
                <p:tags r:id="rId1"/>
              </p:custDataLst>
            </p:nvPr>
          </p:nvSpPr>
          <p:spPr>
            <a:xfrm>
              <a:off x="455859" y="284494"/>
              <a:ext cx="273835" cy="273834"/>
            </a:xfrm>
            <a:prstGeom prst="ellipse">
              <a:avLst/>
            </a:prstGeom>
            <a:solidFill>
              <a:srgbClr val="E4544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zh-CN" altLang="en-US" dirty="0">
                <a:solidFill>
                  <a:prstClr val="white"/>
                </a:solidFill>
                <a:latin typeface="Impact" panose="020B0806030902050204" pitchFamily="34" charset="0"/>
                <a:ea typeface="微软雅黑" panose="020B0503020204020204" pitchFamily="34" charset="-122"/>
              </a:endParaRPr>
            </a:p>
          </p:txBody>
        </p:sp>
      </p:grpSp>
      <p:sp>
        <p:nvSpPr>
          <p:cNvPr id="20" name="TextBox 19"/>
          <p:cNvSpPr txBox="1"/>
          <p:nvPr/>
        </p:nvSpPr>
        <p:spPr>
          <a:xfrm>
            <a:off x="7152080" y="275078"/>
            <a:ext cx="1505540"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414455"/>
                </a:solidFill>
                <a:latin typeface="楷体" pitchFamily="49" charset="-122"/>
                <a:ea typeface="楷体" pitchFamily="49" charset="-122"/>
              </a:rPr>
              <a:t>课程评价</a:t>
            </a:r>
            <a:endParaRPr lang="zh-CN" altLang="en-US" sz="2000" b="1" dirty="0">
              <a:solidFill>
                <a:srgbClr val="414455"/>
              </a:solidFill>
              <a:latin typeface="楷体" pitchFamily="49" charset="-122"/>
              <a:ea typeface="楷体" pitchFamily="49" charset="-122"/>
            </a:endParaRPr>
          </a:p>
        </p:txBody>
      </p:sp>
      <p:cxnSp>
        <p:nvCxnSpPr>
          <p:cNvPr id="3" name="直接连接符 2"/>
          <p:cNvCxnSpPr/>
          <p:nvPr/>
        </p:nvCxnSpPr>
        <p:spPr>
          <a:xfrm>
            <a:off x="0" y="663394"/>
            <a:ext cx="9145588"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3215619" y="1495924"/>
            <a:ext cx="2664163" cy="2161676"/>
            <a:chOff x="3034220" y="1108578"/>
            <a:chExt cx="3342657" cy="1494285"/>
          </a:xfrm>
        </p:grpSpPr>
        <p:sp>
          <p:nvSpPr>
            <p:cNvPr id="22" name="圆角矩形 21"/>
            <p:cNvSpPr/>
            <p:nvPr/>
          </p:nvSpPr>
          <p:spPr>
            <a:xfrm>
              <a:off x="3034220" y="1108578"/>
              <a:ext cx="3342657" cy="1494285"/>
            </a:xfrm>
            <a:prstGeom prst="roundRect">
              <a:avLst/>
            </a:prstGeom>
            <a:gradFill flip="none" rotWithShape="1">
              <a:gsLst>
                <a:gs pos="45000">
                  <a:sysClr val="window" lastClr="FFFFFF"/>
                </a:gs>
                <a:gs pos="100000">
                  <a:sysClr val="window" lastClr="FFFFFF">
                    <a:lumMod val="85000"/>
                  </a:sysClr>
                </a:gs>
              </a:gsLst>
              <a:lin ang="18000000" scaled="0"/>
              <a:tileRect/>
            </a:gradFill>
            <a:ln w="6350" cap="flat" cmpd="sng" algn="ctr">
              <a:gradFill>
                <a:gsLst>
                  <a:gs pos="0">
                    <a:sysClr val="window" lastClr="FFFFFF">
                      <a:lumMod val="85000"/>
                    </a:sysClr>
                  </a:gs>
                  <a:gs pos="100000">
                    <a:sysClr val="window" lastClr="FFFFFF"/>
                  </a:gs>
                </a:gsLst>
                <a:lin ang="17400000" scaled="0"/>
              </a:gradFill>
              <a:prstDash val="solid"/>
            </a:ln>
            <a:effectLst>
              <a:outerShdw blurRad="152400" dist="38100" dir="8100000" algn="tr" rotWithShape="0">
                <a:prstClr val="black">
                  <a:alpha val="3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lumMod val="75000"/>
                    <a:lumOff val="25000"/>
                  </a:sysClr>
                </a:solidFill>
                <a:effectLst/>
                <a:uLnTx/>
                <a:uFillTx/>
                <a:latin typeface="微软雅黑"/>
                <a:ea typeface="微软雅黑"/>
                <a:cs typeface="+mn-cs"/>
              </a:endParaRPr>
            </a:p>
          </p:txBody>
        </p:sp>
        <p:sp>
          <p:nvSpPr>
            <p:cNvPr id="23" name="TextBox 54"/>
            <p:cNvSpPr txBox="1"/>
            <p:nvPr/>
          </p:nvSpPr>
          <p:spPr>
            <a:xfrm flipH="1">
              <a:off x="3624026" y="1606050"/>
              <a:ext cx="1987624" cy="276581"/>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itchFamily="34" charset="0"/>
                  <a:ea typeface="微软雅黑" pitchFamily="34" charset="-122"/>
                  <a:cs typeface="Times New Roman" pitchFamily="18" charset="0"/>
                </a:defRPr>
              </a:lvl1pPr>
            </a:lstStyle>
            <a:p>
              <a:pPr lvl="0" defTabSz="914400">
                <a:lnSpc>
                  <a:spcPct val="100000"/>
                </a:lnSpc>
                <a:defRPr/>
              </a:pPr>
              <a:r>
                <a:rPr lang="zh-CN" altLang="en-US" sz="2000" b="1" dirty="0" smtClean="0">
                  <a:ln>
                    <a:noFill/>
                  </a:ln>
                  <a:solidFill>
                    <a:sysClr val="windowText" lastClr="000000">
                      <a:lumMod val="75000"/>
                      <a:lumOff val="25000"/>
                    </a:sysClr>
                  </a:solidFill>
                  <a:effectLst>
                    <a:innerShdw blurRad="63500" dist="50800" dir="13500000">
                      <a:prstClr val="black">
                        <a:alpha val="50000"/>
                      </a:prstClr>
                    </a:innerShdw>
                  </a:effectLst>
                  <a:latin typeface="楷体" pitchFamily="49" charset="-122"/>
                  <a:ea typeface="楷体" pitchFamily="49" charset="-122"/>
                </a:rPr>
                <a:t>课程评价</a:t>
              </a:r>
              <a:endParaRPr lang="zh-CN" altLang="en-US" sz="2000" b="1" dirty="0">
                <a:ln>
                  <a:noFill/>
                </a:ln>
                <a:solidFill>
                  <a:sysClr val="windowText" lastClr="000000">
                    <a:lumMod val="75000"/>
                    <a:lumOff val="25000"/>
                  </a:sysClr>
                </a:solidFill>
                <a:effectLst>
                  <a:innerShdw blurRad="63500" dist="50800" dir="13500000">
                    <a:prstClr val="black">
                      <a:alpha val="50000"/>
                    </a:prstClr>
                  </a:innerShdw>
                </a:effectLst>
                <a:latin typeface="楷体" pitchFamily="49" charset="-122"/>
                <a:ea typeface="楷体" pitchFamily="49" charset="-122"/>
              </a:endParaRPr>
            </a:p>
          </p:txBody>
        </p:sp>
      </p:grpSp>
      <p:sp>
        <p:nvSpPr>
          <p:cNvPr id="27" name="圆角矩形 26"/>
          <p:cNvSpPr/>
          <p:nvPr/>
        </p:nvSpPr>
        <p:spPr>
          <a:xfrm>
            <a:off x="1613595" y="1555416"/>
            <a:ext cx="2243506" cy="859808"/>
          </a:xfrm>
          <a:prstGeom prst="roundRect">
            <a:avLst/>
          </a:prstGeom>
          <a:solidFill>
            <a:srgbClr val="E4544C"/>
          </a:solidFill>
          <a:ln w="25400" cap="flat" cmpd="sng" algn="ctr">
            <a:noFill/>
            <a:prstDash val="solid"/>
          </a:ln>
          <a:effectLst>
            <a:outerShdw blurRad="215900" dist="152400" dir="2700000" algn="tl" rotWithShape="0">
              <a:prstClr val="black">
                <a:alpha val="18000"/>
              </a:prstClr>
            </a:outerShdw>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lumMod val="75000"/>
                  <a:lumOff val="25000"/>
                </a:sysClr>
              </a:solidFill>
              <a:effectLst/>
              <a:uLnTx/>
              <a:uFillTx/>
              <a:latin typeface="微软雅黑"/>
              <a:ea typeface="微软雅黑"/>
            </a:endParaRPr>
          </a:p>
        </p:txBody>
      </p:sp>
      <p:sp>
        <p:nvSpPr>
          <p:cNvPr id="28" name="圆角矩形 27"/>
          <p:cNvSpPr/>
          <p:nvPr/>
        </p:nvSpPr>
        <p:spPr>
          <a:xfrm>
            <a:off x="5219836" y="1583266"/>
            <a:ext cx="2243506" cy="831957"/>
          </a:xfrm>
          <a:prstGeom prst="roundRect">
            <a:avLst/>
          </a:prstGeom>
          <a:solidFill>
            <a:srgbClr val="03887C"/>
          </a:solidFill>
          <a:ln w="25400" cap="flat" cmpd="sng" algn="ctr">
            <a:noFill/>
            <a:prstDash val="solid"/>
          </a:ln>
          <a:effectLst>
            <a:outerShdw blurRad="215900" dist="152400" dir="2700000" algn="tl" rotWithShape="0">
              <a:prstClr val="black">
                <a:alpha val="18000"/>
              </a:prstClr>
            </a:outerShdw>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lumMod val="75000"/>
                  <a:lumOff val="25000"/>
                </a:sysClr>
              </a:solidFill>
              <a:effectLst/>
              <a:uLnTx/>
              <a:uFillTx/>
              <a:latin typeface="微软雅黑"/>
              <a:ea typeface="微软雅黑"/>
            </a:endParaRPr>
          </a:p>
        </p:txBody>
      </p:sp>
      <p:sp>
        <p:nvSpPr>
          <p:cNvPr id="29" name="圆角矩形 28"/>
          <p:cNvSpPr/>
          <p:nvPr/>
        </p:nvSpPr>
        <p:spPr>
          <a:xfrm>
            <a:off x="1596662" y="2738598"/>
            <a:ext cx="2243506" cy="877014"/>
          </a:xfrm>
          <a:prstGeom prst="roundRect">
            <a:avLst/>
          </a:prstGeom>
          <a:solidFill>
            <a:srgbClr val="679A45"/>
          </a:solidFill>
          <a:ln w="25400" cap="flat" cmpd="sng" algn="ctr">
            <a:noFill/>
            <a:prstDash val="solid"/>
          </a:ln>
          <a:effectLst>
            <a:outerShdw blurRad="215900" dist="152400" dir="2700000" algn="tl" rotWithShape="0">
              <a:prstClr val="black">
                <a:alpha val="18000"/>
              </a:prstClr>
            </a:outerShdw>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lumMod val="75000"/>
                  <a:lumOff val="25000"/>
                </a:sysClr>
              </a:solidFill>
              <a:effectLst/>
              <a:uLnTx/>
              <a:uFillTx/>
              <a:latin typeface="微软雅黑"/>
              <a:ea typeface="微软雅黑"/>
            </a:endParaRPr>
          </a:p>
        </p:txBody>
      </p:sp>
      <p:sp>
        <p:nvSpPr>
          <p:cNvPr id="30" name="圆角矩形 29"/>
          <p:cNvSpPr/>
          <p:nvPr/>
        </p:nvSpPr>
        <p:spPr>
          <a:xfrm>
            <a:off x="5185970" y="2732550"/>
            <a:ext cx="2243506" cy="857662"/>
          </a:xfrm>
          <a:prstGeom prst="roundRect">
            <a:avLst/>
          </a:prstGeom>
          <a:solidFill>
            <a:srgbClr val="E56C37"/>
          </a:solidFill>
          <a:ln w="25400" cap="flat" cmpd="sng" algn="ctr">
            <a:noFill/>
            <a:prstDash val="solid"/>
          </a:ln>
          <a:effectLst>
            <a:outerShdw blurRad="215900" dist="152400" dir="2700000" algn="tl" rotWithShape="0">
              <a:prstClr val="black">
                <a:alpha val="18000"/>
              </a:prstClr>
            </a:outerShdw>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lumMod val="75000"/>
                  <a:lumOff val="25000"/>
                </a:sysClr>
              </a:solidFill>
              <a:effectLst/>
              <a:uLnTx/>
              <a:uFillTx/>
              <a:latin typeface="微软雅黑"/>
              <a:ea typeface="微软雅黑"/>
            </a:endParaRPr>
          </a:p>
        </p:txBody>
      </p:sp>
      <p:grpSp>
        <p:nvGrpSpPr>
          <p:cNvPr id="31" name="组合 30"/>
          <p:cNvGrpSpPr/>
          <p:nvPr/>
        </p:nvGrpSpPr>
        <p:grpSpPr>
          <a:xfrm>
            <a:off x="870118" y="1600199"/>
            <a:ext cx="2680441" cy="752331"/>
            <a:chOff x="971600" y="1305195"/>
            <a:chExt cx="2281014" cy="1101053"/>
          </a:xfrm>
        </p:grpSpPr>
        <p:sp>
          <p:nvSpPr>
            <p:cNvPr id="32" name="圆角矩形 31"/>
            <p:cNvSpPr/>
            <p:nvPr/>
          </p:nvSpPr>
          <p:spPr>
            <a:xfrm>
              <a:off x="971600" y="1305195"/>
              <a:ext cx="2281014" cy="1101053"/>
            </a:xfrm>
            <a:prstGeom prst="roundRect">
              <a:avLst/>
            </a:prstGeom>
            <a:gradFill flip="none" rotWithShape="1">
              <a:gsLst>
                <a:gs pos="45000">
                  <a:sysClr val="window" lastClr="FFFFFF"/>
                </a:gs>
                <a:gs pos="100000">
                  <a:sysClr val="window" lastClr="FFFFFF">
                    <a:lumMod val="85000"/>
                  </a:sysClr>
                </a:gs>
              </a:gsLst>
              <a:lin ang="18000000" scaled="0"/>
              <a:tileRect/>
            </a:gradFill>
            <a:ln w="6350" cap="flat" cmpd="sng" algn="ctr">
              <a:gradFill>
                <a:gsLst>
                  <a:gs pos="0">
                    <a:sysClr val="window" lastClr="FFFFFF">
                      <a:lumMod val="85000"/>
                    </a:sysClr>
                  </a:gs>
                  <a:gs pos="100000">
                    <a:sysClr val="window" lastClr="FFFFFF"/>
                  </a:gs>
                </a:gsLst>
                <a:lin ang="17400000" scaled="0"/>
              </a:gradFill>
              <a:prstDash val="solid"/>
            </a:ln>
            <a:effectLst>
              <a:outerShdw blurRad="152400" dist="38100" dir="8100000" algn="tr" rotWithShape="0">
                <a:prstClr val="black">
                  <a:alpha val="3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lumMod val="75000"/>
                    <a:lumOff val="25000"/>
                  </a:sysClr>
                </a:solidFill>
                <a:effectLst/>
                <a:uLnTx/>
                <a:uFillTx/>
                <a:latin typeface="微软雅黑"/>
                <a:ea typeface="微软雅黑"/>
                <a:cs typeface="+mn-cs"/>
              </a:endParaRPr>
            </a:p>
          </p:txBody>
        </p:sp>
        <p:sp>
          <p:nvSpPr>
            <p:cNvPr id="33" name="TextBox 56"/>
            <p:cNvSpPr txBox="1"/>
            <p:nvPr/>
          </p:nvSpPr>
          <p:spPr>
            <a:xfrm>
              <a:off x="1186480" y="1446783"/>
              <a:ext cx="1090883" cy="637077"/>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zh-CN" altLang="en-US" sz="1800" kern="0" dirty="0" smtClean="0">
                  <a:solidFill>
                    <a:sysClr val="windowText" lastClr="000000">
                      <a:lumMod val="75000"/>
                      <a:lumOff val="25000"/>
                    </a:sysClr>
                  </a:solidFill>
                  <a:latin typeface="楷体" pitchFamily="49" charset="-122"/>
                  <a:ea typeface="楷体" pitchFamily="49" charset="-122"/>
                  <a:cs typeface="Arial" pitchFamily="34" charset="0"/>
                </a:rPr>
                <a:t>学生评价</a:t>
              </a:r>
              <a:endParaRPr kumimoji="0" lang="zh-CN" altLang="en-US" sz="1800" b="0" i="0" u="none" strike="noStrike" kern="0" cap="none" spc="0" normalizeH="0" baseline="0" noProof="0" dirty="0">
                <a:ln>
                  <a:noFill/>
                </a:ln>
                <a:solidFill>
                  <a:sysClr val="windowText" lastClr="000000">
                    <a:lumMod val="75000"/>
                    <a:lumOff val="25000"/>
                  </a:sysClr>
                </a:solidFill>
                <a:effectLst/>
                <a:uLnTx/>
                <a:uFillTx/>
                <a:latin typeface="楷体" pitchFamily="49" charset="-122"/>
                <a:ea typeface="楷体" pitchFamily="49" charset="-122"/>
                <a:cs typeface="Arial" pitchFamily="34" charset="0"/>
              </a:endParaRPr>
            </a:p>
          </p:txBody>
        </p:sp>
      </p:grpSp>
      <p:grpSp>
        <p:nvGrpSpPr>
          <p:cNvPr id="34" name="组合 33"/>
          <p:cNvGrpSpPr/>
          <p:nvPr/>
        </p:nvGrpSpPr>
        <p:grpSpPr>
          <a:xfrm>
            <a:off x="853185" y="2785533"/>
            <a:ext cx="2680441" cy="767386"/>
            <a:chOff x="971600" y="3002273"/>
            <a:chExt cx="2281014" cy="1101053"/>
          </a:xfrm>
        </p:grpSpPr>
        <p:sp>
          <p:nvSpPr>
            <p:cNvPr id="35" name="圆角矩形 34"/>
            <p:cNvSpPr/>
            <p:nvPr/>
          </p:nvSpPr>
          <p:spPr>
            <a:xfrm>
              <a:off x="971600" y="3002273"/>
              <a:ext cx="2281014" cy="1101053"/>
            </a:xfrm>
            <a:prstGeom prst="roundRect">
              <a:avLst/>
            </a:prstGeom>
            <a:gradFill flip="none" rotWithShape="1">
              <a:gsLst>
                <a:gs pos="45000">
                  <a:sysClr val="window" lastClr="FFFFFF"/>
                </a:gs>
                <a:gs pos="100000">
                  <a:sysClr val="window" lastClr="FFFFFF">
                    <a:lumMod val="85000"/>
                  </a:sysClr>
                </a:gs>
              </a:gsLst>
              <a:lin ang="18000000" scaled="0"/>
              <a:tileRect/>
            </a:gradFill>
            <a:ln w="6350" cap="flat" cmpd="sng" algn="ctr">
              <a:gradFill>
                <a:gsLst>
                  <a:gs pos="0">
                    <a:sysClr val="window" lastClr="FFFFFF">
                      <a:lumMod val="85000"/>
                    </a:sysClr>
                  </a:gs>
                  <a:gs pos="100000">
                    <a:sysClr val="window" lastClr="FFFFFF"/>
                  </a:gs>
                </a:gsLst>
                <a:lin ang="17400000" scaled="0"/>
              </a:gradFill>
              <a:prstDash val="solid"/>
            </a:ln>
            <a:effectLst>
              <a:outerShdw blurRad="152400" dist="38100" dir="8100000" algn="tr" rotWithShape="0">
                <a:prstClr val="black">
                  <a:alpha val="3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lumMod val="75000"/>
                    <a:lumOff val="25000"/>
                  </a:sysClr>
                </a:solidFill>
                <a:effectLst/>
                <a:uLnTx/>
                <a:uFillTx/>
                <a:latin typeface="微软雅黑"/>
                <a:ea typeface="微软雅黑"/>
                <a:cs typeface="+mn-cs"/>
              </a:endParaRPr>
            </a:p>
          </p:txBody>
        </p:sp>
        <p:sp>
          <p:nvSpPr>
            <p:cNvPr id="36" name="TextBox 57"/>
            <p:cNvSpPr txBox="1"/>
            <p:nvPr/>
          </p:nvSpPr>
          <p:spPr>
            <a:xfrm>
              <a:off x="1040620" y="3145435"/>
              <a:ext cx="2091220" cy="637077"/>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ysClr val="windowText" lastClr="000000">
                      <a:lumMod val="75000"/>
                      <a:lumOff val="25000"/>
                    </a:sysClr>
                  </a:solidFill>
                  <a:effectLst/>
                  <a:uLnTx/>
                  <a:uFillTx/>
                  <a:latin typeface="楷体" pitchFamily="49" charset="-122"/>
                  <a:ea typeface="楷体" pitchFamily="49" charset="-122"/>
                  <a:cs typeface="Arial" pitchFamily="34" charset="0"/>
                </a:rPr>
                <a:t>督导评价</a:t>
              </a:r>
              <a:endParaRPr kumimoji="0" lang="zh-CN" altLang="en-US" sz="1800" b="0" i="0" u="none" strike="noStrike" kern="0" cap="none" spc="0" normalizeH="0" baseline="0" noProof="0" dirty="0">
                <a:ln>
                  <a:noFill/>
                </a:ln>
                <a:solidFill>
                  <a:sysClr val="windowText" lastClr="000000">
                    <a:lumMod val="75000"/>
                    <a:lumOff val="25000"/>
                  </a:sysClr>
                </a:solidFill>
                <a:effectLst/>
                <a:uLnTx/>
                <a:uFillTx/>
                <a:latin typeface="楷体" pitchFamily="49" charset="-122"/>
                <a:ea typeface="楷体" pitchFamily="49" charset="-122"/>
                <a:cs typeface="Arial" pitchFamily="34" charset="0"/>
              </a:endParaRPr>
            </a:p>
          </p:txBody>
        </p:sp>
      </p:grpSp>
      <p:grpSp>
        <p:nvGrpSpPr>
          <p:cNvPr id="37" name="组合 36"/>
          <p:cNvGrpSpPr/>
          <p:nvPr/>
        </p:nvGrpSpPr>
        <p:grpSpPr>
          <a:xfrm>
            <a:off x="5490604" y="1624569"/>
            <a:ext cx="2716214" cy="727961"/>
            <a:chOff x="5782357" y="1305195"/>
            <a:chExt cx="2463011" cy="1101053"/>
          </a:xfrm>
        </p:grpSpPr>
        <p:sp>
          <p:nvSpPr>
            <p:cNvPr id="38" name="圆角矩形 37"/>
            <p:cNvSpPr/>
            <p:nvPr/>
          </p:nvSpPr>
          <p:spPr>
            <a:xfrm>
              <a:off x="5782357" y="1305195"/>
              <a:ext cx="2463011" cy="1101053"/>
            </a:xfrm>
            <a:prstGeom prst="roundRect">
              <a:avLst/>
            </a:prstGeom>
            <a:gradFill flip="none" rotWithShape="1">
              <a:gsLst>
                <a:gs pos="45000">
                  <a:sysClr val="window" lastClr="FFFFFF"/>
                </a:gs>
                <a:gs pos="100000">
                  <a:sysClr val="window" lastClr="FFFFFF">
                    <a:lumMod val="85000"/>
                  </a:sysClr>
                </a:gs>
              </a:gsLst>
              <a:lin ang="18000000" scaled="0"/>
              <a:tileRect/>
            </a:gradFill>
            <a:ln w="6350" cap="flat" cmpd="sng" algn="ctr">
              <a:gradFill>
                <a:gsLst>
                  <a:gs pos="0">
                    <a:sysClr val="window" lastClr="FFFFFF">
                      <a:lumMod val="85000"/>
                    </a:sysClr>
                  </a:gs>
                  <a:gs pos="100000">
                    <a:sysClr val="window" lastClr="FFFFFF"/>
                  </a:gs>
                </a:gsLst>
                <a:lin ang="17400000" scaled="0"/>
              </a:gradFill>
              <a:prstDash val="solid"/>
            </a:ln>
            <a:effectLst>
              <a:outerShdw blurRad="152400" dist="38100" dir="8100000" algn="tr" rotWithShape="0">
                <a:prstClr val="black">
                  <a:alpha val="3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lumMod val="75000"/>
                    <a:lumOff val="25000"/>
                  </a:sysClr>
                </a:solidFill>
                <a:effectLst/>
                <a:uLnTx/>
                <a:uFillTx/>
                <a:latin typeface="微软雅黑"/>
                <a:ea typeface="微软雅黑"/>
                <a:cs typeface="+mn-cs"/>
              </a:endParaRPr>
            </a:p>
          </p:txBody>
        </p:sp>
        <p:sp>
          <p:nvSpPr>
            <p:cNvPr id="39" name="TextBox 58"/>
            <p:cNvSpPr txBox="1"/>
            <p:nvPr/>
          </p:nvSpPr>
          <p:spPr>
            <a:xfrm>
              <a:off x="5999268" y="1402610"/>
              <a:ext cx="2070187" cy="555593"/>
            </a:xfrm>
            <a:prstGeom prst="rect">
              <a:avLst/>
            </a:prstGeom>
            <a:noFill/>
          </p:spPr>
          <p:txBody>
            <a:bodyPr wrap="square" rtlCol="0">
              <a:spAutoFit/>
            </a:bodyPr>
            <a:lstStyle/>
            <a:p>
              <a:pPr marL="0" marR="0" lvl="0" indent="0" algn="r" defTabSz="914400" eaLnBrk="1" fontAlgn="auto" latinLnBrk="0" hangingPunct="1">
                <a:lnSpc>
                  <a:spcPct val="15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ysClr val="windowText" lastClr="000000">
                      <a:lumMod val="75000"/>
                      <a:lumOff val="25000"/>
                    </a:sysClr>
                  </a:solidFill>
                  <a:effectLst/>
                  <a:uLnTx/>
                  <a:uFillTx/>
                  <a:latin typeface="楷体" pitchFamily="49" charset="-122"/>
                  <a:ea typeface="楷体" pitchFamily="49" charset="-122"/>
                  <a:cs typeface="Arial" pitchFamily="34" charset="0"/>
                </a:rPr>
                <a:t>同行评价</a:t>
              </a:r>
              <a:endParaRPr kumimoji="0" lang="zh-CN" altLang="en-US" sz="1800" b="0" i="0" u="none" strike="noStrike" kern="0" cap="none" spc="0" normalizeH="0" baseline="0" noProof="0" dirty="0">
                <a:ln>
                  <a:noFill/>
                </a:ln>
                <a:solidFill>
                  <a:sysClr val="windowText" lastClr="000000">
                    <a:lumMod val="75000"/>
                    <a:lumOff val="25000"/>
                  </a:sysClr>
                </a:solidFill>
                <a:effectLst/>
                <a:uLnTx/>
                <a:uFillTx/>
                <a:latin typeface="楷体" pitchFamily="49" charset="-122"/>
                <a:ea typeface="楷体" pitchFamily="49" charset="-122"/>
                <a:cs typeface="Arial" pitchFamily="34" charset="0"/>
              </a:endParaRPr>
            </a:p>
          </p:txBody>
        </p:sp>
      </p:grpSp>
      <p:grpSp>
        <p:nvGrpSpPr>
          <p:cNvPr id="40" name="组合 39"/>
          <p:cNvGrpSpPr/>
          <p:nvPr/>
        </p:nvGrpSpPr>
        <p:grpSpPr>
          <a:xfrm>
            <a:off x="5456738" y="2777066"/>
            <a:ext cx="2716214" cy="750453"/>
            <a:chOff x="5782357" y="3002273"/>
            <a:chExt cx="2463011" cy="1101053"/>
          </a:xfrm>
        </p:grpSpPr>
        <p:sp>
          <p:nvSpPr>
            <p:cNvPr id="41" name="圆角矩形 40"/>
            <p:cNvSpPr/>
            <p:nvPr/>
          </p:nvSpPr>
          <p:spPr>
            <a:xfrm>
              <a:off x="5782357" y="3002273"/>
              <a:ext cx="2463011" cy="1101053"/>
            </a:xfrm>
            <a:prstGeom prst="roundRect">
              <a:avLst/>
            </a:prstGeom>
            <a:gradFill flip="none" rotWithShape="1">
              <a:gsLst>
                <a:gs pos="45000">
                  <a:sysClr val="window" lastClr="FFFFFF"/>
                </a:gs>
                <a:gs pos="100000">
                  <a:sysClr val="window" lastClr="FFFFFF">
                    <a:lumMod val="85000"/>
                  </a:sysClr>
                </a:gs>
              </a:gsLst>
              <a:lin ang="18000000" scaled="0"/>
              <a:tileRect/>
            </a:gradFill>
            <a:ln w="6350" cap="flat" cmpd="sng" algn="ctr">
              <a:gradFill>
                <a:gsLst>
                  <a:gs pos="0">
                    <a:sysClr val="window" lastClr="FFFFFF">
                      <a:lumMod val="85000"/>
                    </a:sysClr>
                  </a:gs>
                  <a:gs pos="100000">
                    <a:sysClr val="window" lastClr="FFFFFF"/>
                  </a:gs>
                </a:gsLst>
                <a:lin ang="17400000" scaled="0"/>
              </a:gradFill>
              <a:prstDash val="solid"/>
            </a:ln>
            <a:effectLst>
              <a:outerShdw blurRad="152400" dist="38100" dir="8100000" algn="tr" rotWithShape="0">
                <a:prstClr val="black">
                  <a:alpha val="3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lumMod val="75000"/>
                    <a:lumOff val="25000"/>
                  </a:sysClr>
                </a:solidFill>
                <a:effectLst/>
                <a:uLnTx/>
                <a:uFillTx/>
                <a:latin typeface="微软雅黑"/>
                <a:ea typeface="微软雅黑"/>
                <a:cs typeface="+mn-cs"/>
              </a:endParaRPr>
            </a:p>
          </p:txBody>
        </p:sp>
        <p:sp>
          <p:nvSpPr>
            <p:cNvPr id="42" name="TextBox 59"/>
            <p:cNvSpPr txBox="1"/>
            <p:nvPr/>
          </p:nvSpPr>
          <p:spPr>
            <a:xfrm>
              <a:off x="6014842" y="3144247"/>
              <a:ext cx="2057276" cy="555593"/>
            </a:xfrm>
            <a:prstGeom prst="rect">
              <a:avLst/>
            </a:prstGeom>
            <a:noFill/>
          </p:spPr>
          <p:txBody>
            <a:bodyPr wrap="square" rtlCol="0">
              <a:spAutoFit/>
            </a:bodyPr>
            <a:lstStyle/>
            <a:p>
              <a:pPr marL="0" marR="0" lvl="0" indent="0" algn="r" defTabSz="914400" eaLnBrk="1" fontAlgn="auto" latinLnBrk="0" hangingPunct="1">
                <a:lnSpc>
                  <a:spcPct val="15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ysClr val="windowText" lastClr="000000">
                      <a:lumMod val="75000"/>
                      <a:lumOff val="25000"/>
                    </a:sysClr>
                  </a:solidFill>
                  <a:effectLst/>
                  <a:uLnTx/>
                  <a:uFillTx/>
                  <a:latin typeface="楷体" pitchFamily="49" charset="-122"/>
                  <a:ea typeface="楷体" pitchFamily="49" charset="-122"/>
                  <a:cs typeface="Arial" pitchFamily="34" charset="0"/>
                </a:rPr>
                <a:t>自我评价</a:t>
              </a:r>
              <a:endParaRPr kumimoji="0" lang="zh-CN" altLang="en-US" sz="1800" b="0" i="0" u="none" strike="noStrike" kern="0" cap="none" spc="0" normalizeH="0" baseline="0" noProof="0" dirty="0">
                <a:ln>
                  <a:noFill/>
                </a:ln>
                <a:solidFill>
                  <a:sysClr val="windowText" lastClr="000000">
                    <a:lumMod val="75000"/>
                    <a:lumOff val="25000"/>
                  </a:sysClr>
                </a:solidFill>
                <a:effectLst/>
                <a:uLnTx/>
                <a:uFillTx/>
                <a:latin typeface="楷体" pitchFamily="49" charset="-122"/>
                <a:ea typeface="楷体" pitchFamily="49" charset="-122"/>
                <a:cs typeface="Arial" pitchFamily="34" charset="0"/>
              </a:endParaRPr>
            </a:p>
          </p:txBody>
        </p:sp>
      </p:grpSp>
      <p:grpSp>
        <p:nvGrpSpPr>
          <p:cNvPr id="52" name="组合 51"/>
          <p:cNvGrpSpPr/>
          <p:nvPr/>
        </p:nvGrpSpPr>
        <p:grpSpPr>
          <a:xfrm>
            <a:off x="856239" y="177801"/>
            <a:ext cx="2521962" cy="485891"/>
            <a:chOff x="856239" y="-404301"/>
            <a:chExt cx="2432165" cy="541917"/>
          </a:xfrm>
        </p:grpSpPr>
        <p:sp>
          <p:nvSpPr>
            <p:cNvPr id="53" name="圆角矩形 12"/>
            <p:cNvSpPr/>
            <p:nvPr/>
          </p:nvSpPr>
          <p:spPr>
            <a:xfrm>
              <a:off x="856239" y="-385416"/>
              <a:ext cx="1223714" cy="523032"/>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4544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12"/>
            <p:cNvSpPr/>
            <p:nvPr/>
          </p:nvSpPr>
          <p:spPr>
            <a:xfrm>
              <a:off x="2134685" y="-404301"/>
              <a:ext cx="1153719" cy="541916"/>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56C3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TextBox 55"/>
          <p:cNvSpPr txBox="1"/>
          <p:nvPr/>
        </p:nvSpPr>
        <p:spPr>
          <a:xfrm>
            <a:off x="883538" y="229744"/>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课程考核</a:t>
            </a:r>
            <a:endParaRPr lang="zh-CN" altLang="en-US" sz="2000" b="1" dirty="0">
              <a:solidFill>
                <a:schemeClr val="bg1"/>
              </a:solidFill>
              <a:latin typeface="楷体" pitchFamily="49" charset="-122"/>
              <a:ea typeface="楷体" pitchFamily="49" charset="-122"/>
            </a:endParaRPr>
          </a:p>
        </p:txBody>
      </p:sp>
      <p:sp>
        <p:nvSpPr>
          <p:cNvPr id="57" name="TextBox 56"/>
          <p:cNvSpPr txBox="1"/>
          <p:nvPr/>
        </p:nvSpPr>
        <p:spPr>
          <a:xfrm>
            <a:off x="2181393" y="246679"/>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课程评价</a:t>
            </a:r>
            <a:endParaRPr lang="zh-CN" altLang="en-US" sz="2000" b="1" dirty="0">
              <a:solidFill>
                <a:schemeClr val="bg1"/>
              </a:solidFill>
              <a:latin typeface="楷体" pitchFamily="49" charset="-122"/>
              <a:ea typeface="楷体" pitchFamily="49" charset="-122"/>
            </a:endParaRPr>
          </a:p>
        </p:txBody>
      </p:sp>
    </p:spTree>
    <p:extLst>
      <p:ext uri="{BB962C8B-B14F-4D97-AF65-F5344CB8AC3E}">
        <p14:creationId xmlns="" xmlns:p14="http://schemas.microsoft.com/office/powerpoint/2010/main" val="2785298496"/>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down)">
                                      <p:cBhvr>
                                        <p:cTn id="15" dur="500"/>
                                        <p:tgtEl>
                                          <p:spTgt spid="52"/>
                                        </p:tgtEl>
                                      </p:cBhvr>
                                    </p:animEffect>
                                  </p:childTnLst>
                                </p:cTn>
                              </p:par>
                            </p:childTnLst>
                          </p:cTn>
                        </p:par>
                        <p:par>
                          <p:cTn id="16" fill="hold">
                            <p:stCondLst>
                              <p:cond delay="1000"/>
                            </p:stCondLst>
                            <p:childTnLst>
                              <p:par>
                                <p:cTn id="17" presetID="12" presetClass="entr" presetSubtype="8"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p:tgtEl>
                                          <p:spTgt spid="20"/>
                                        </p:tgtEl>
                                        <p:attrNameLst>
                                          <p:attrName>ppt_x</p:attrName>
                                        </p:attrNameLst>
                                      </p:cBhvr>
                                      <p:tavLst>
                                        <p:tav tm="0">
                                          <p:val>
                                            <p:strVal val="#ppt_x-#ppt_w*1.125000"/>
                                          </p:val>
                                        </p:tav>
                                        <p:tav tm="100000">
                                          <p:val>
                                            <p:strVal val="#ppt_x"/>
                                          </p:val>
                                        </p:tav>
                                      </p:tavLst>
                                    </p:anim>
                                    <p:animEffect transition="in" filter="wipe(right)">
                                      <p:cBhvr>
                                        <p:cTn id="20" dur="500"/>
                                        <p:tgtEl>
                                          <p:spTgt spid="2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down)">
                                      <p:cBhvr>
                                        <p:cTn id="23" dur="500"/>
                                        <p:tgtEl>
                                          <p:spTgt spid="5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wipe(down)">
                                      <p:cBhvr>
                                        <p:cTn id="26" dur="500"/>
                                        <p:tgtEl>
                                          <p:spTgt spid="56"/>
                                        </p:tgtEl>
                                      </p:cBhvr>
                                    </p:animEffect>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2" presetClass="entr" presetSubtype="8"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0-#ppt_w/2"/>
                                          </p:val>
                                        </p:tav>
                                        <p:tav tm="100000">
                                          <p:val>
                                            <p:strVal val="#ppt_x"/>
                                          </p:val>
                                        </p:tav>
                                      </p:tavLst>
                                    </p:anim>
                                    <p:anim calcmode="lin" valueType="num">
                                      <p:cBhvr additive="base">
                                        <p:cTn id="37" dur="500" fill="hold"/>
                                        <p:tgtEl>
                                          <p:spTgt spid="27"/>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1+#ppt_w/2"/>
                                          </p:val>
                                        </p:tav>
                                        <p:tav tm="100000">
                                          <p:val>
                                            <p:strVal val="#ppt_x"/>
                                          </p:val>
                                        </p:tav>
                                      </p:tavLst>
                                    </p:anim>
                                    <p:anim calcmode="lin" valueType="num">
                                      <p:cBhvr additive="base">
                                        <p:cTn id="41" dur="500" fill="hold"/>
                                        <p:tgtEl>
                                          <p:spTgt spid="28"/>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300"/>
                                  </p:stCondLst>
                                  <p:childTnLst>
                                    <p:set>
                                      <p:cBhvr>
                                        <p:cTn id="43" dur="1" fill="hold">
                                          <p:stCondLst>
                                            <p:cond delay="0"/>
                                          </p:stCondLst>
                                        </p:cTn>
                                        <p:tgtEl>
                                          <p:spTgt spid="31"/>
                                        </p:tgtEl>
                                        <p:attrNameLst>
                                          <p:attrName>style.visibility</p:attrName>
                                        </p:attrNameLst>
                                      </p:cBhvr>
                                      <p:to>
                                        <p:strVal val="visible"/>
                                      </p:to>
                                    </p:set>
                                    <p:anim calcmode="lin" valueType="num">
                                      <p:cBhvr additive="base">
                                        <p:cTn id="44" dur="500" fill="hold"/>
                                        <p:tgtEl>
                                          <p:spTgt spid="31"/>
                                        </p:tgtEl>
                                        <p:attrNameLst>
                                          <p:attrName>ppt_x</p:attrName>
                                        </p:attrNameLst>
                                      </p:cBhvr>
                                      <p:tavLst>
                                        <p:tav tm="0">
                                          <p:val>
                                            <p:strVal val="0-#ppt_w/2"/>
                                          </p:val>
                                        </p:tav>
                                        <p:tav tm="100000">
                                          <p:val>
                                            <p:strVal val="#ppt_x"/>
                                          </p:val>
                                        </p:tav>
                                      </p:tavLst>
                                    </p:anim>
                                    <p:anim calcmode="lin" valueType="num">
                                      <p:cBhvr additive="base">
                                        <p:cTn id="45" dur="500" fill="hold"/>
                                        <p:tgtEl>
                                          <p:spTgt spid="31"/>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300"/>
                                  </p:stCondLst>
                                  <p:childTnLst>
                                    <p:set>
                                      <p:cBhvr>
                                        <p:cTn id="47" dur="1" fill="hold">
                                          <p:stCondLst>
                                            <p:cond delay="0"/>
                                          </p:stCondLst>
                                        </p:cTn>
                                        <p:tgtEl>
                                          <p:spTgt spid="37"/>
                                        </p:tgtEl>
                                        <p:attrNameLst>
                                          <p:attrName>style.visibility</p:attrName>
                                        </p:attrNameLst>
                                      </p:cBhvr>
                                      <p:to>
                                        <p:strVal val="visible"/>
                                      </p:to>
                                    </p:set>
                                    <p:anim calcmode="lin" valueType="num">
                                      <p:cBhvr additive="base">
                                        <p:cTn id="48" dur="500" fill="hold"/>
                                        <p:tgtEl>
                                          <p:spTgt spid="37"/>
                                        </p:tgtEl>
                                        <p:attrNameLst>
                                          <p:attrName>ppt_x</p:attrName>
                                        </p:attrNameLst>
                                      </p:cBhvr>
                                      <p:tavLst>
                                        <p:tav tm="0">
                                          <p:val>
                                            <p:strVal val="1+#ppt_w/2"/>
                                          </p:val>
                                        </p:tav>
                                        <p:tav tm="100000">
                                          <p:val>
                                            <p:strVal val="#ppt_x"/>
                                          </p:val>
                                        </p:tav>
                                      </p:tavLst>
                                    </p:anim>
                                    <p:anim calcmode="lin" valueType="num">
                                      <p:cBhvr additive="base">
                                        <p:cTn id="49" dur="500" fill="hold"/>
                                        <p:tgtEl>
                                          <p:spTgt spid="37"/>
                                        </p:tgtEl>
                                        <p:attrNameLst>
                                          <p:attrName>ppt_y</p:attrName>
                                        </p:attrNameLst>
                                      </p:cBhvr>
                                      <p:tavLst>
                                        <p:tav tm="0">
                                          <p:val>
                                            <p:strVal val="#ppt_y"/>
                                          </p:val>
                                        </p:tav>
                                        <p:tav tm="100000">
                                          <p:val>
                                            <p:strVal val="#ppt_y"/>
                                          </p:val>
                                        </p:tav>
                                      </p:tavLst>
                                    </p:anim>
                                  </p:childTnLst>
                                </p:cTn>
                              </p:par>
                            </p:childTnLst>
                          </p:cTn>
                        </p:par>
                        <p:par>
                          <p:cTn id="50" fill="hold">
                            <p:stCondLst>
                              <p:cond delay="2800"/>
                            </p:stCondLst>
                            <p:childTnLst>
                              <p:par>
                                <p:cTn id="51" presetID="2" presetClass="entr" presetSubtype="8" fill="hold" grpId="0" nodeType="after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0-#ppt_w/2"/>
                                          </p:val>
                                        </p:tav>
                                        <p:tav tm="100000">
                                          <p:val>
                                            <p:strVal val="#ppt_x"/>
                                          </p:val>
                                        </p:tav>
                                      </p:tavLst>
                                    </p:anim>
                                    <p:anim calcmode="lin" valueType="num">
                                      <p:cBhvr additive="base">
                                        <p:cTn id="54" dur="500" fill="hold"/>
                                        <p:tgtEl>
                                          <p:spTgt spid="29"/>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1+#ppt_w/2"/>
                                          </p:val>
                                        </p:tav>
                                        <p:tav tm="100000">
                                          <p:val>
                                            <p:strVal val="#ppt_x"/>
                                          </p:val>
                                        </p:tav>
                                      </p:tavLst>
                                    </p:anim>
                                    <p:anim calcmode="lin" valueType="num">
                                      <p:cBhvr additive="base">
                                        <p:cTn id="58" dur="500" fill="hold"/>
                                        <p:tgtEl>
                                          <p:spTgt spid="30"/>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20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0-#ppt_w/2"/>
                                          </p:val>
                                        </p:tav>
                                        <p:tav tm="100000">
                                          <p:val>
                                            <p:strVal val="#ppt_x"/>
                                          </p:val>
                                        </p:tav>
                                      </p:tavLst>
                                    </p:anim>
                                    <p:anim calcmode="lin" valueType="num">
                                      <p:cBhvr additive="base">
                                        <p:cTn id="62" dur="500" fill="hold"/>
                                        <p:tgtEl>
                                          <p:spTgt spid="34"/>
                                        </p:tgtEl>
                                        <p:attrNameLst>
                                          <p:attrName>ppt_y</p:attrName>
                                        </p:attrNameLst>
                                      </p:cBhvr>
                                      <p:tavLst>
                                        <p:tav tm="0">
                                          <p:val>
                                            <p:strVal val="#ppt_y"/>
                                          </p:val>
                                        </p:tav>
                                        <p:tav tm="100000">
                                          <p:val>
                                            <p:strVal val="#ppt_y"/>
                                          </p:val>
                                        </p:tav>
                                      </p:tavLst>
                                    </p:anim>
                                  </p:childTnLst>
                                </p:cTn>
                              </p:par>
                              <p:par>
                                <p:cTn id="63" presetID="2" presetClass="entr" presetSubtype="2" fill="hold" nodeType="withEffect">
                                  <p:stCondLst>
                                    <p:cond delay="200"/>
                                  </p:stCondLst>
                                  <p:childTnLst>
                                    <p:set>
                                      <p:cBhvr>
                                        <p:cTn id="64" dur="1" fill="hold">
                                          <p:stCondLst>
                                            <p:cond delay="0"/>
                                          </p:stCondLst>
                                        </p:cTn>
                                        <p:tgtEl>
                                          <p:spTgt spid="40"/>
                                        </p:tgtEl>
                                        <p:attrNameLst>
                                          <p:attrName>style.visibility</p:attrName>
                                        </p:attrNameLst>
                                      </p:cBhvr>
                                      <p:to>
                                        <p:strVal val="visible"/>
                                      </p:to>
                                    </p:set>
                                    <p:anim calcmode="lin" valueType="num">
                                      <p:cBhvr additive="base">
                                        <p:cTn id="65" dur="500" fill="hold"/>
                                        <p:tgtEl>
                                          <p:spTgt spid="40"/>
                                        </p:tgtEl>
                                        <p:attrNameLst>
                                          <p:attrName>ppt_x</p:attrName>
                                        </p:attrNameLst>
                                      </p:cBhvr>
                                      <p:tavLst>
                                        <p:tav tm="0">
                                          <p:val>
                                            <p:strVal val="1+#ppt_w/2"/>
                                          </p:val>
                                        </p:tav>
                                        <p:tav tm="100000">
                                          <p:val>
                                            <p:strVal val="#ppt_x"/>
                                          </p:val>
                                        </p:tav>
                                      </p:tavLst>
                                    </p:anim>
                                    <p:anim calcmode="lin" valueType="num">
                                      <p:cBhvr additive="base">
                                        <p:cTn id="66"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animBg="1"/>
      <p:bldP spid="28" grpId="0" animBg="1"/>
      <p:bldP spid="29" grpId="0" animBg="1"/>
      <p:bldP spid="30" grpId="0" animBg="1"/>
      <p:bldP spid="56" grpId="0"/>
      <p:bldP spid="5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文本框 48"/>
          <p:cNvSpPr txBox="1"/>
          <p:nvPr/>
        </p:nvSpPr>
        <p:spPr>
          <a:xfrm>
            <a:off x="2922708" y="893156"/>
            <a:ext cx="1786405" cy="561702"/>
          </a:xfrm>
          <a:prstGeom prst="rect">
            <a:avLst/>
          </a:prstGeom>
          <a:noFill/>
        </p:spPr>
        <p:txBody>
          <a:bodyPr wrap="none" lIns="68589" tIns="34295" rIns="68589" bIns="34295" rtlCol="0">
            <a:spAutoFit/>
          </a:bodyPr>
          <a:lstStyle>
            <a:defPPr>
              <a:defRPr lang="zh-CN"/>
            </a:defPPr>
            <a:lvl1pPr algn="ctr">
              <a:defRPr sz="3600" b="1">
                <a:solidFill>
                  <a:srgbClr val="333333"/>
                </a:solidFill>
                <a:latin typeface="微软雅黑" panose="020B0503020204020204" pitchFamily="34" charset="-122"/>
                <a:ea typeface="微软雅黑" panose="020B0503020204020204" pitchFamily="34" charset="-122"/>
              </a:defRPr>
            </a:lvl1pPr>
          </a:lstStyle>
          <a:p>
            <a:r>
              <a:rPr lang="zh-CN" altLang="en-US" sz="3200" dirty="0" smtClean="0">
                <a:solidFill>
                  <a:srgbClr val="414455"/>
                </a:solidFill>
                <a:latin typeface="楷体" pitchFamily="49" charset="-122"/>
                <a:ea typeface="楷体" pitchFamily="49" charset="-122"/>
              </a:rPr>
              <a:t>第五部分</a:t>
            </a:r>
            <a:endParaRPr lang="zh-CN" altLang="en-US" sz="3200" dirty="0">
              <a:solidFill>
                <a:srgbClr val="414455"/>
              </a:solidFill>
              <a:latin typeface="楷体" pitchFamily="49" charset="-122"/>
              <a:ea typeface="楷体" pitchFamily="49" charset="-122"/>
            </a:endParaRPr>
          </a:p>
        </p:txBody>
      </p:sp>
      <p:cxnSp>
        <p:nvCxnSpPr>
          <p:cNvPr id="20" name="直接连接符 19"/>
          <p:cNvCxnSpPr/>
          <p:nvPr/>
        </p:nvCxnSpPr>
        <p:spPr>
          <a:xfrm>
            <a:off x="0" y="1516109"/>
            <a:ext cx="9145588"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grpSp>
        <p:nvGrpSpPr>
          <p:cNvPr id="2" name="组合 44"/>
          <p:cNvGrpSpPr/>
          <p:nvPr/>
        </p:nvGrpSpPr>
        <p:grpSpPr>
          <a:xfrm>
            <a:off x="935257" y="487835"/>
            <a:ext cx="1855130" cy="1855130"/>
            <a:chOff x="5585015" y="3028364"/>
            <a:chExt cx="798675" cy="798675"/>
          </a:xfrm>
        </p:grpSpPr>
        <p:grpSp>
          <p:nvGrpSpPr>
            <p:cNvPr id="3" name="组合 45"/>
            <p:cNvGrpSpPr/>
            <p:nvPr/>
          </p:nvGrpSpPr>
          <p:grpSpPr>
            <a:xfrm>
              <a:off x="5585015" y="3028364"/>
              <a:ext cx="798675" cy="798675"/>
              <a:chOff x="1827622" y="1343919"/>
              <a:chExt cx="2304000" cy="2304000"/>
            </a:xfrm>
          </p:grpSpPr>
          <p:sp>
            <p:nvSpPr>
              <p:cNvPr id="54" name="椭圆 53"/>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41300" dist="228600" dir="78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5" name="椭圆 54"/>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8" name="椭圆 47"/>
            <p:cNvSpPr/>
            <p:nvPr/>
          </p:nvSpPr>
          <p:spPr>
            <a:xfrm>
              <a:off x="5693916" y="3145648"/>
              <a:ext cx="579934" cy="579934"/>
            </a:xfrm>
            <a:prstGeom prst="ellipse">
              <a:avLst/>
            </a:prstGeom>
            <a:solidFill>
              <a:schemeClr val="accent6"/>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E4544C"/>
                </a:solidFill>
              </a:endParaRPr>
            </a:p>
          </p:txBody>
        </p:sp>
      </p:grpSp>
      <p:cxnSp>
        <p:nvCxnSpPr>
          <p:cNvPr id="78" name="直接连接符 77"/>
          <p:cNvCxnSpPr/>
          <p:nvPr/>
        </p:nvCxnSpPr>
        <p:spPr>
          <a:xfrm flipV="1">
            <a:off x="0" y="1514475"/>
            <a:ext cx="3950849" cy="3646511"/>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flipV="1">
            <a:off x="1799771" y="1543994"/>
            <a:ext cx="2370947" cy="220579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6173417" y="1642911"/>
            <a:ext cx="2378912" cy="523220"/>
          </a:xfrm>
          <a:prstGeom prst="rect">
            <a:avLst/>
          </a:prstGeom>
          <a:noFill/>
        </p:spPr>
        <p:txBody>
          <a:bodyPr wrap="square" rtlCol="0">
            <a:spAutoFit/>
          </a:bodyPr>
          <a:lstStyle/>
          <a:p>
            <a:r>
              <a:rPr lang="zh-CN" altLang="en-US" sz="2800" spc="-150" dirty="0" smtClean="0">
                <a:solidFill>
                  <a:srgbClr val="414455"/>
                </a:solidFill>
                <a:latin typeface="楷体" pitchFamily="49" charset="-122"/>
                <a:ea typeface="楷体" pitchFamily="49" charset="-122"/>
              </a:rPr>
              <a:t>特色与创新</a:t>
            </a:r>
            <a:endParaRPr lang="zh-CN" altLang="en-US" sz="2800" spc="-150" dirty="0">
              <a:solidFill>
                <a:srgbClr val="414455"/>
              </a:solidFill>
              <a:latin typeface="楷体" pitchFamily="49" charset="-122"/>
              <a:ea typeface="楷体" pitchFamily="49" charset="-122"/>
            </a:endParaRPr>
          </a:p>
        </p:txBody>
      </p:sp>
      <p:sp>
        <p:nvSpPr>
          <p:cNvPr id="26" name="椭圆 25"/>
          <p:cNvSpPr/>
          <p:nvPr/>
        </p:nvSpPr>
        <p:spPr>
          <a:xfrm>
            <a:off x="6228669" y="2568876"/>
            <a:ext cx="292137" cy="292137"/>
          </a:xfrm>
          <a:prstGeom prst="ellipse">
            <a:avLst/>
          </a:prstGeom>
          <a:solidFill>
            <a:schemeClr val="accent6"/>
          </a:solidFill>
          <a:ln w="38100">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sp>
        <p:nvSpPr>
          <p:cNvPr id="27" name="椭圆 26"/>
          <p:cNvSpPr/>
          <p:nvPr/>
        </p:nvSpPr>
        <p:spPr>
          <a:xfrm>
            <a:off x="6250185" y="3245928"/>
            <a:ext cx="292137" cy="292137"/>
          </a:xfrm>
          <a:prstGeom prst="ellipse">
            <a:avLst/>
          </a:prstGeom>
          <a:solidFill>
            <a:schemeClr val="accent6"/>
          </a:solidFill>
          <a:ln w="38100">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sp>
        <p:nvSpPr>
          <p:cNvPr id="29" name="TextBox 28"/>
          <p:cNvSpPr txBox="1"/>
          <p:nvPr/>
        </p:nvSpPr>
        <p:spPr>
          <a:xfrm>
            <a:off x="6630256" y="2442561"/>
            <a:ext cx="1415772" cy="461665"/>
          </a:xfrm>
          <a:prstGeom prst="rect">
            <a:avLst/>
          </a:prstGeom>
          <a:noFill/>
        </p:spPr>
        <p:txBody>
          <a:bodyPr wrap="none" rtlCol="0">
            <a:spAutoFit/>
          </a:bodyPr>
          <a:lstStyle/>
          <a:p>
            <a:r>
              <a:rPr lang="zh-CN" altLang="en-US" sz="2400" dirty="0" smtClean="0">
                <a:solidFill>
                  <a:srgbClr val="414455"/>
                </a:solidFill>
                <a:latin typeface="楷体" pitchFamily="49" charset="-122"/>
                <a:ea typeface="楷体" pitchFamily="49" charset="-122"/>
              </a:rPr>
              <a:t>教学理念</a:t>
            </a:r>
            <a:endParaRPr lang="zh-CN" altLang="en-US" sz="2400" dirty="0">
              <a:solidFill>
                <a:srgbClr val="414455"/>
              </a:solidFill>
              <a:latin typeface="楷体" pitchFamily="49" charset="-122"/>
              <a:ea typeface="楷体" pitchFamily="49" charset="-122"/>
            </a:endParaRPr>
          </a:p>
        </p:txBody>
      </p:sp>
      <p:sp>
        <p:nvSpPr>
          <p:cNvPr id="30" name="TextBox 29"/>
          <p:cNvSpPr txBox="1"/>
          <p:nvPr/>
        </p:nvSpPr>
        <p:spPr>
          <a:xfrm>
            <a:off x="6651771" y="3108322"/>
            <a:ext cx="1415772" cy="461665"/>
          </a:xfrm>
          <a:prstGeom prst="rect">
            <a:avLst/>
          </a:prstGeom>
          <a:noFill/>
        </p:spPr>
        <p:txBody>
          <a:bodyPr wrap="none" rtlCol="0">
            <a:spAutoFit/>
          </a:bodyPr>
          <a:lstStyle/>
          <a:p>
            <a:r>
              <a:rPr lang="zh-CN" altLang="en-US" sz="2400" dirty="0" smtClean="0">
                <a:solidFill>
                  <a:srgbClr val="414455"/>
                </a:solidFill>
                <a:latin typeface="楷体" pitchFamily="49" charset="-122"/>
                <a:ea typeface="楷体" pitchFamily="49" charset="-122"/>
              </a:rPr>
              <a:t>教学手段</a:t>
            </a:r>
            <a:endParaRPr lang="zh-CN" altLang="en-US" sz="2400" dirty="0">
              <a:solidFill>
                <a:srgbClr val="414455"/>
              </a:solidFill>
              <a:latin typeface="楷体" pitchFamily="49" charset="-122"/>
              <a:ea typeface="楷体" pitchFamily="49" charset="-122"/>
            </a:endParaRPr>
          </a:p>
        </p:txBody>
      </p:sp>
      <p:sp>
        <p:nvSpPr>
          <p:cNvPr id="21" name="AutoShape 114"/>
          <p:cNvSpPr>
            <a:spLocks/>
          </p:cNvSpPr>
          <p:nvPr/>
        </p:nvSpPr>
        <p:spPr bwMode="auto">
          <a:xfrm>
            <a:off x="6852019" y="2750936"/>
            <a:ext cx="102626" cy="1026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solidFill>
            <a:schemeClr val="bg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73" fontAlgn="base" hangingPunct="0">
              <a:spcBef>
                <a:spcPct val="0"/>
              </a:spcBef>
              <a:spcAft>
                <a:spcPct val="0"/>
              </a:spcAft>
            </a:pPr>
            <a:endParaRPr lang="en-US">
              <a:sym typeface="Gill Sans" charset="0"/>
            </a:endParaRPr>
          </a:p>
        </p:txBody>
      </p:sp>
      <p:sp>
        <p:nvSpPr>
          <p:cNvPr id="24" name="AutoShape 113"/>
          <p:cNvSpPr>
            <a:spLocks/>
          </p:cNvSpPr>
          <p:nvPr/>
        </p:nvSpPr>
        <p:spPr bwMode="auto">
          <a:xfrm>
            <a:off x="1473624" y="1011220"/>
            <a:ext cx="677905" cy="813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chemeClr val="bg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73" fontAlgn="base" hangingPunct="0">
              <a:spcBef>
                <a:spcPct val="0"/>
              </a:spcBef>
              <a:spcAft>
                <a:spcPct val="0"/>
              </a:spcAft>
            </a:pPr>
            <a:endParaRPr lang="en-US">
              <a:sym typeface="Gill Sans" charset="0"/>
            </a:endParaRPr>
          </a:p>
        </p:txBody>
      </p:sp>
      <p:sp>
        <p:nvSpPr>
          <p:cNvPr id="25" name="AutoShape 114"/>
          <p:cNvSpPr>
            <a:spLocks/>
          </p:cNvSpPr>
          <p:nvPr/>
        </p:nvSpPr>
        <p:spPr bwMode="auto">
          <a:xfrm>
            <a:off x="1595115" y="1142773"/>
            <a:ext cx="200672" cy="165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solidFill>
            <a:schemeClr val="bg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73" fontAlgn="base" hangingPunct="0">
              <a:spcBef>
                <a:spcPct val="0"/>
              </a:spcBef>
              <a:spcAft>
                <a:spcPct val="0"/>
              </a:spcAft>
            </a:pPr>
            <a:endParaRPr lang="en-US">
              <a:sym typeface="Gill Sans" charset="0"/>
            </a:endParaRPr>
          </a:p>
        </p:txBody>
      </p:sp>
    </p:spTree>
    <p:extLst>
      <p:ext uri="{BB962C8B-B14F-4D97-AF65-F5344CB8AC3E}">
        <p14:creationId xmlns="" xmlns:p14="http://schemas.microsoft.com/office/powerpoint/2010/main" val="549213842"/>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750"/>
                                        <p:tgtEl>
                                          <p:spTgt spid="49"/>
                                        </p:tgtEl>
                                      </p:cBhvr>
                                    </p:animEffect>
                                    <p:anim calcmode="lin" valueType="num">
                                      <p:cBhvr>
                                        <p:cTn id="12" dur="750" fill="hold"/>
                                        <p:tgtEl>
                                          <p:spTgt spid="49"/>
                                        </p:tgtEl>
                                        <p:attrNameLst>
                                          <p:attrName>ppt_x</p:attrName>
                                        </p:attrNameLst>
                                      </p:cBhvr>
                                      <p:tavLst>
                                        <p:tav tm="0">
                                          <p:val>
                                            <p:strVal val="#ppt_x"/>
                                          </p:val>
                                        </p:tav>
                                        <p:tav tm="100000">
                                          <p:val>
                                            <p:strVal val="#ppt_x"/>
                                          </p:val>
                                        </p:tav>
                                      </p:tavLst>
                                    </p:anim>
                                    <p:anim calcmode="lin" valueType="num">
                                      <p:cBhvr>
                                        <p:cTn id="13" dur="675" decel="100000" fill="hold"/>
                                        <p:tgtEl>
                                          <p:spTgt spid="49"/>
                                        </p:tgtEl>
                                        <p:attrNameLst>
                                          <p:attrName>ppt_y</p:attrName>
                                        </p:attrNameLst>
                                      </p:cBhvr>
                                      <p:tavLst>
                                        <p:tav tm="0">
                                          <p:val>
                                            <p:strVal val="#ppt_y+1"/>
                                          </p:val>
                                        </p:tav>
                                        <p:tav tm="100000">
                                          <p:val>
                                            <p:strVal val="#ppt_y-.03"/>
                                          </p:val>
                                        </p:tav>
                                      </p:tavLst>
                                    </p:anim>
                                    <p:anim calcmode="lin" valueType="num">
                                      <p:cBhvr>
                                        <p:cTn id="14" dur="75" accel="100000" fill="hold">
                                          <p:stCondLst>
                                            <p:cond delay="675"/>
                                          </p:stCondLst>
                                        </p:cTn>
                                        <p:tgtEl>
                                          <p:spTgt spid="49"/>
                                        </p:tgtEl>
                                        <p:attrNameLst>
                                          <p:attrName>ppt_y</p:attrName>
                                        </p:attrNameLst>
                                      </p:cBhvr>
                                      <p:tavLst>
                                        <p:tav tm="0">
                                          <p:val>
                                            <p:strVal val="#ppt_y-.03"/>
                                          </p:val>
                                        </p:tav>
                                        <p:tav tm="100000">
                                          <p:val>
                                            <p:strVal val="#ppt_y"/>
                                          </p:val>
                                        </p:tav>
                                      </p:tavLst>
                                    </p:anim>
                                  </p:childTnLst>
                                </p:cTn>
                              </p:par>
                            </p:childTnLst>
                          </p:cTn>
                        </p:par>
                        <p:par>
                          <p:cTn id="15" fill="hold">
                            <p:stCondLst>
                              <p:cond delay="1250"/>
                            </p:stCondLst>
                            <p:childTnLst>
                              <p:par>
                                <p:cTn id="16" presetID="53"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 fill="hold"/>
                                        <p:tgtEl>
                                          <p:spTgt spid="2"/>
                                        </p:tgtEl>
                                        <p:attrNameLst>
                                          <p:attrName>ppt_w</p:attrName>
                                        </p:attrNameLst>
                                      </p:cBhvr>
                                      <p:tavLst>
                                        <p:tav tm="0">
                                          <p:val>
                                            <p:fltVal val="0"/>
                                          </p:val>
                                        </p:tav>
                                        <p:tav tm="100000">
                                          <p:val>
                                            <p:strVal val="#ppt_w"/>
                                          </p:val>
                                        </p:tav>
                                      </p:tavLst>
                                    </p:anim>
                                    <p:anim calcmode="lin" valueType="num">
                                      <p:cBhvr>
                                        <p:cTn id="19" dur="100" fill="hold"/>
                                        <p:tgtEl>
                                          <p:spTgt spid="2"/>
                                        </p:tgtEl>
                                        <p:attrNameLst>
                                          <p:attrName>ppt_h</p:attrName>
                                        </p:attrNameLst>
                                      </p:cBhvr>
                                      <p:tavLst>
                                        <p:tav tm="0">
                                          <p:val>
                                            <p:fltVal val="0"/>
                                          </p:val>
                                        </p:tav>
                                        <p:tav tm="100000">
                                          <p:val>
                                            <p:strVal val="#ppt_h"/>
                                          </p:val>
                                        </p:tav>
                                      </p:tavLst>
                                    </p:anim>
                                    <p:animEffect transition="in" filter="fade">
                                      <p:cBhvr>
                                        <p:cTn id="20" dur="100"/>
                                        <p:tgtEl>
                                          <p:spTgt spid="2"/>
                                        </p:tgtEl>
                                      </p:cBhvr>
                                    </p:animEffect>
                                  </p:childTnLst>
                                </p:cTn>
                              </p:par>
                              <p:par>
                                <p:cTn id="21" presetID="6" presetClass="emph" presetSubtype="0" fill="hold" nodeType="withEffect">
                                  <p:stCondLst>
                                    <p:cond delay="100"/>
                                  </p:stCondLst>
                                  <p:childTnLst>
                                    <p:animScale>
                                      <p:cBhvr>
                                        <p:cTn id="22" dur="100" fill="hold"/>
                                        <p:tgtEl>
                                          <p:spTgt spid="2"/>
                                        </p:tgtEl>
                                      </p:cBhvr>
                                      <p:by x="110000" y="110000"/>
                                    </p:animScale>
                                  </p:childTnLst>
                                </p:cTn>
                              </p:par>
                              <p:par>
                                <p:cTn id="23" presetID="6" presetClass="emph" presetSubtype="0" fill="hold" nodeType="withEffect">
                                  <p:stCondLst>
                                    <p:cond delay="200"/>
                                  </p:stCondLst>
                                  <p:childTnLst>
                                    <p:animScale>
                                      <p:cBhvr>
                                        <p:cTn id="24" dur="200" fill="hold"/>
                                        <p:tgtEl>
                                          <p:spTgt spid="2"/>
                                        </p:tgtEl>
                                      </p:cBhvr>
                                      <p:by x="90000" y="90000"/>
                                    </p:animScale>
                                  </p:childTnLst>
                                </p:cTn>
                              </p:par>
                              <p:par>
                                <p:cTn id="25" presetID="6" presetClass="emph" presetSubtype="0" fill="hold" nodeType="withEffect">
                                  <p:stCondLst>
                                    <p:cond delay="400"/>
                                  </p:stCondLst>
                                  <p:childTnLst>
                                    <p:animScale>
                                      <p:cBhvr>
                                        <p:cTn id="26" dur="100" fill="hold"/>
                                        <p:tgtEl>
                                          <p:spTgt spid="2"/>
                                        </p:tgtEl>
                                      </p:cBhvr>
                                      <p:by x="105000" y="105000"/>
                                    </p:animScale>
                                  </p:childTnLst>
                                </p:cTn>
                              </p:par>
                              <p:par>
                                <p:cTn id="27" presetID="6" presetClass="emph" presetSubtype="0" fill="hold" nodeType="withEffect">
                                  <p:stCondLst>
                                    <p:cond delay="500"/>
                                  </p:stCondLst>
                                  <p:childTnLst>
                                    <p:animScale>
                                      <p:cBhvr>
                                        <p:cTn id="28" dur="200" fill="hold"/>
                                        <p:tgtEl>
                                          <p:spTgt spid="2"/>
                                        </p:tgtEl>
                                      </p:cBhvr>
                                      <p:by x="95000" y="95000"/>
                                    </p:animScale>
                                  </p:childTnLst>
                                </p:cTn>
                              </p:par>
                            </p:childTnLst>
                          </p:cTn>
                        </p:par>
                        <p:par>
                          <p:cTn id="29" fill="hold">
                            <p:stCondLst>
                              <p:cond delay="1950"/>
                            </p:stCondLst>
                            <p:childTnLst>
                              <p:par>
                                <p:cTn id="30" presetID="22" presetClass="entr" presetSubtype="1" fill="hold" nodeType="after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wipe(up)">
                                      <p:cBhvr>
                                        <p:cTn id="32" dur="500"/>
                                        <p:tgtEl>
                                          <p:spTgt spid="78"/>
                                        </p:tgtEl>
                                      </p:cBhvr>
                                    </p:animEffect>
                                  </p:childTnLst>
                                </p:cTn>
                              </p:par>
                              <p:par>
                                <p:cTn id="33" presetID="22" presetClass="entr" presetSubtype="1" fill="hold" nodeType="withEffect">
                                  <p:stCondLst>
                                    <p:cond delay="350"/>
                                  </p:stCondLst>
                                  <p:childTnLst>
                                    <p:set>
                                      <p:cBhvr>
                                        <p:cTn id="34" dur="1" fill="hold">
                                          <p:stCondLst>
                                            <p:cond delay="0"/>
                                          </p:stCondLst>
                                        </p:cTn>
                                        <p:tgtEl>
                                          <p:spTgt spid="79"/>
                                        </p:tgtEl>
                                        <p:attrNameLst>
                                          <p:attrName>style.visibility</p:attrName>
                                        </p:attrNameLst>
                                      </p:cBhvr>
                                      <p:to>
                                        <p:strVal val="visible"/>
                                      </p:to>
                                    </p:set>
                                    <p:animEffect transition="in" filter="wipe(up)">
                                      <p:cBhvr>
                                        <p:cTn id="35" dur="500"/>
                                        <p:tgtEl>
                                          <p:spTgt spid="79"/>
                                        </p:tgtEl>
                                      </p:cBhvr>
                                    </p:animEffect>
                                  </p:childTnLst>
                                </p:cTn>
                              </p:par>
                            </p:childTnLst>
                          </p:cTn>
                        </p:par>
                        <p:par>
                          <p:cTn id="36" fill="hold">
                            <p:stCondLst>
                              <p:cond delay="2800"/>
                            </p:stCondLst>
                            <p:childTnLst>
                              <p:par>
                                <p:cTn id="37" presetID="12" presetClass="entr" presetSubtype="8" fill="hold" grpId="0" nodeType="afterEffect">
                                  <p:stCondLst>
                                    <p:cond delay="0"/>
                                  </p:stCondLst>
                                  <p:childTnLst>
                                    <p:set>
                                      <p:cBhvr>
                                        <p:cTn id="38" dur="1" fill="hold">
                                          <p:stCondLst>
                                            <p:cond delay="0"/>
                                          </p:stCondLst>
                                        </p:cTn>
                                        <p:tgtEl>
                                          <p:spTgt spid="80"/>
                                        </p:tgtEl>
                                        <p:attrNameLst>
                                          <p:attrName>style.visibility</p:attrName>
                                        </p:attrNameLst>
                                      </p:cBhvr>
                                      <p:to>
                                        <p:strVal val="visible"/>
                                      </p:to>
                                    </p:set>
                                    <p:anim calcmode="lin" valueType="num">
                                      <p:cBhvr additive="base">
                                        <p:cTn id="39" dur="500"/>
                                        <p:tgtEl>
                                          <p:spTgt spid="80"/>
                                        </p:tgtEl>
                                        <p:attrNameLst>
                                          <p:attrName>ppt_x</p:attrName>
                                        </p:attrNameLst>
                                      </p:cBhvr>
                                      <p:tavLst>
                                        <p:tav tm="0">
                                          <p:val>
                                            <p:strVal val="#ppt_x-#ppt_w*1.125000"/>
                                          </p:val>
                                        </p:tav>
                                        <p:tav tm="100000">
                                          <p:val>
                                            <p:strVal val="#ppt_x"/>
                                          </p:val>
                                        </p:tav>
                                      </p:tavLst>
                                    </p:anim>
                                    <p:animEffect transition="in" filter="wipe(right)">
                                      <p:cBhvr>
                                        <p:cTn id="40" dur="500"/>
                                        <p:tgtEl>
                                          <p:spTgt spid="80"/>
                                        </p:tgtEl>
                                      </p:cBhvr>
                                    </p:animEffect>
                                  </p:childTnLst>
                                </p:cTn>
                              </p:par>
                            </p:childTnLst>
                          </p:cTn>
                        </p:par>
                        <p:par>
                          <p:cTn id="41" fill="hold">
                            <p:stCondLst>
                              <p:cond delay="3300"/>
                            </p:stCondLst>
                            <p:childTnLst>
                              <p:par>
                                <p:cTn id="42" presetID="53" presetClass="entr" presetSubtype="16"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fltVal val="0"/>
                                          </p:val>
                                        </p:tav>
                                        <p:tav tm="100000">
                                          <p:val>
                                            <p:strVal val="#ppt_w"/>
                                          </p:val>
                                        </p:tav>
                                      </p:tavLst>
                                    </p:anim>
                                    <p:anim calcmode="lin" valueType="num">
                                      <p:cBhvr>
                                        <p:cTn id="45" dur="500" fill="hold"/>
                                        <p:tgtEl>
                                          <p:spTgt spid="26"/>
                                        </p:tgtEl>
                                        <p:attrNameLst>
                                          <p:attrName>ppt_h</p:attrName>
                                        </p:attrNameLst>
                                      </p:cBhvr>
                                      <p:tavLst>
                                        <p:tav tm="0">
                                          <p:val>
                                            <p:fltVal val="0"/>
                                          </p:val>
                                        </p:tav>
                                        <p:tav tm="100000">
                                          <p:val>
                                            <p:strVal val="#ppt_h"/>
                                          </p:val>
                                        </p:tav>
                                      </p:tavLst>
                                    </p:anim>
                                    <p:animEffect transition="in" filter="fade">
                                      <p:cBhvr>
                                        <p:cTn id="46" dur="500"/>
                                        <p:tgtEl>
                                          <p:spTgt spid="26"/>
                                        </p:tgtEl>
                                      </p:cBhvr>
                                    </p:animEffect>
                                  </p:childTnLst>
                                </p:cTn>
                              </p:par>
                            </p:childTnLst>
                          </p:cTn>
                        </p:par>
                        <p:par>
                          <p:cTn id="47" fill="hold">
                            <p:stCondLst>
                              <p:cond delay="3800"/>
                            </p:stCondLst>
                            <p:childTnLst>
                              <p:par>
                                <p:cTn id="48" presetID="12" presetClass="entr" presetSubtype="8"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p:tgtEl>
                                          <p:spTgt spid="29"/>
                                        </p:tgtEl>
                                        <p:attrNameLst>
                                          <p:attrName>ppt_x</p:attrName>
                                        </p:attrNameLst>
                                      </p:cBhvr>
                                      <p:tavLst>
                                        <p:tav tm="0">
                                          <p:val>
                                            <p:strVal val="#ppt_x-#ppt_w*1.125000"/>
                                          </p:val>
                                        </p:tav>
                                        <p:tav tm="100000">
                                          <p:val>
                                            <p:strVal val="#ppt_x"/>
                                          </p:val>
                                        </p:tav>
                                      </p:tavLst>
                                    </p:anim>
                                    <p:animEffect transition="in" filter="wipe(right)">
                                      <p:cBhvr>
                                        <p:cTn id="51" dur="500"/>
                                        <p:tgtEl>
                                          <p:spTgt spid="29"/>
                                        </p:tgtEl>
                                      </p:cBhvr>
                                    </p:animEffect>
                                  </p:childTnLst>
                                </p:cTn>
                              </p:par>
                            </p:childTnLst>
                          </p:cTn>
                        </p:par>
                        <p:par>
                          <p:cTn id="52" fill="hold">
                            <p:stCondLst>
                              <p:cond delay="4300"/>
                            </p:stCondLst>
                            <p:childTnLst>
                              <p:par>
                                <p:cTn id="53" presetID="53" presetClass="entr" presetSubtype="16"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Effect transition="in" filter="fade">
                                      <p:cBhvr>
                                        <p:cTn id="57" dur="500"/>
                                        <p:tgtEl>
                                          <p:spTgt spid="27"/>
                                        </p:tgtEl>
                                      </p:cBhvr>
                                    </p:animEffect>
                                  </p:childTnLst>
                                </p:cTn>
                              </p:par>
                            </p:childTnLst>
                          </p:cTn>
                        </p:par>
                        <p:par>
                          <p:cTn id="58" fill="hold">
                            <p:stCondLst>
                              <p:cond delay="4800"/>
                            </p:stCondLst>
                            <p:childTnLst>
                              <p:par>
                                <p:cTn id="59" presetID="12" presetClass="entr" presetSubtype="8" fill="hold" grpId="0" nodeType="after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p:tgtEl>
                                          <p:spTgt spid="30"/>
                                        </p:tgtEl>
                                        <p:attrNameLst>
                                          <p:attrName>ppt_x</p:attrName>
                                        </p:attrNameLst>
                                      </p:cBhvr>
                                      <p:tavLst>
                                        <p:tav tm="0">
                                          <p:val>
                                            <p:strVal val="#ppt_x-#ppt_w*1.125000"/>
                                          </p:val>
                                        </p:tav>
                                        <p:tav tm="100000">
                                          <p:val>
                                            <p:strVal val="#ppt_x"/>
                                          </p:val>
                                        </p:tav>
                                      </p:tavLst>
                                    </p:anim>
                                    <p:animEffect transition="in" filter="wipe(right)">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80" grpId="0"/>
      <p:bldP spid="26" grpId="0" animBg="1"/>
      <p:bldP spid="27" grpId="0" animBg="1"/>
      <p:bldP spid="29"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32753" y="233171"/>
            <a:ext cx="294999" cy="355462"/>
            <a:chOff x="385763" y="223636"/>
            <a:chExt cx="400979" cy="483164"/>
          </a:xfrm>
        </p:grpSpPr>
        <p:sp>
          <p:nvSpPr>
            <p:cNvPr id="10"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11" name="MH_Other_9"/>
            <p:cNvSpPr/>
            <p:nvPr>
              <p:custDataLst>
                <p:tags r:id="rId1"/>
              </p:custDataLst>
            </p:nvPr>
          </p:nvSpPr>
          <p:spPr>
            <a:xfrm>
              <a:off x="455859" y="284494"/>
              <a:ext cx="273835" cy="273834"/>
            </a:xfrm>
            <a:prstGeom prst="ellipse">
              <a:avLst/>
            </a:prstGeom>
            <a:solidFill>
              <a:srgbClr val="679A45"/>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zh-CN" altLang="en-US" dirty="0">
                <a:solidFill>
                  <a:prstClr val="white"/>
                </a:solidFill>
                <a:latin typeface="Impact" panose="020B0806030902050204" pitchFamily="34" charset="0"/>
                <a:ea typeface="微软雅黑" panose="020B0503020204020204" pitchFamily="34" charset="-122"/>
              </a:endParaRPr>
            </a:p>
          </p:txBody>
        </p:sp>
      </p:grpSp>
      <p:cxnSp>
        <p:nvCxnSpPr>
          <p:cNvPr id="413" name="直接连接符 412"/>
          <p:cNvCxnSpPr/>
          <p:nvPr/>
        </p:nvCxnSpPr>
        <p:spPr>
          <a:xfrm>
            <a:off x="0" y="663394"/>
            <a:ext cx="8742789"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cxnSp>
        <p:nvCxnSpPr>
          <p:cNvPr id="414" name="直接连接符 413"/>
          <p:cNvCxnSpPr/>
          <p:nvPr/>
        </p:nvCxnSpPr>
        <p:spPr>
          <a:xfrm flipH="1" flipV="1">
            <a:off x="8742789" y="663394"/>
            <a:ext cx="406400" cy="852716"/>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grpSp>
        <p:nvGrpSpPr>
          <p:cNvPr id="43" name="组合 12"/>
          <p:cNvGrpSpPr>
            <a:grpSpLocks/>
          </p:cNvGrpSpPr>
          <p:nvPr/>
        </p:nvGrpSpPr>
        <p:grpSpPr bwMode="auto">
          <a:xfrm>
            <a:off x="831638" y="1817939"/>
            <a:ext cx="1950169" cy="1474113"/>
            <a:chOff x="2124319" y="2959375"/>
            <a:chExt cx="2331146" cy="1762708"/>
          </a:xfrm>
        </p:grpSpPr>
        <p:sp>
          <p:nvSpPr>
            <p:cNvPr id="44" name="任意多边形 8"/>
            <p:cNvSpPr>
              <a:spLocks/>
            </p:cNvSpPr>
            <p:nvPr/>
          </p:nvSpPr>
          <p:spPr bwMode="auto">
            <a:xfrm rot="-5400000">
              <a:off x="2408538" y="2675156"/>
              <a:ext cx="1762708" cy="2331146"/>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rgbClr val="E56C37"/>
            </a:solidFill>
            <a:ln w="14288" cap="flat">
              <a:no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 name="Oval 53"/>
            <p:cNvSpPr>
              <a:spLocks noChangeArrowheads="1"/>
            </p:cNvSpPr>
            <p:nvPr/>
          </p:nvSpPr>
          <p:spPr bwMode="auto">
            <a:xfrm>
              <a:off x="2239655" y="3084729"/>
              <a:ext cx="1512000" cy="1512000"/>
            </a:xfrm>
            <a:prstGeom prst="ellipse">
              <a:avLst/>
            </a:prstGeom>
            <a:gradFill flip="none" rotWithShape="1">
              <a:gsLst>
                <a:gs pos="100000">
                  <a:srgbClr val="FFFFFF"/>
                </a:gs>
                <a:gs pos="0">
                  <a:srgbClr val="D9DEDF"/>
                </a:gs>
              </a:gsLst>
              <a:lin ang="2700000" scaled="0"/>
              <a:tileRect/>
            </a:gradFill>
            <a:ln w="28575" cap="flat" cmpd="sng" algn="ctr">
              <a:gradFill flip="none" rotWithShape="1">
                <a:gsLst>
                  <a:gs pos="0">
                    <a:srgbClr val="FFFFFF"/>
                  </a:gs>
                  <a:gs pos="100000">
                    <a:srgbClr val="D9D9DA"/>
                  </a:gs>
                </a:gsLst>
                <a:lin ang="2700000" scaled="0"/>
                <a:tileRect/>
              </a:gradFill>
              <a:prstDash val="solid"/>
            </a:ln>
            <a:effectLst>
              <a:outerShdw blurRad="279400" dist="76200" dir="2700000" sx="101000" sy="101000" algn="tl" rotWithShape="0">
                <a:prstClr val="black">
                  <a:alpha val="28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46" name="Rectangle 7"/>
          <p:cNvSpPr>
            <a:spLocks noChangeArrowheads="1"/>
          </p:cNvSpPr>
          <p:nvPr/>
        </p:nvSpPr>
        <p:spPr bwMode="auto">
          <a:xfrm>
            <a:off x="989904" y="2189791"/>
            <a:ext cx="1188339" cy="746368"/>
          </a:xfrm>
          <a:prstGeom prst="rect">
            <a:avLst/>
          </a:prstGeom>
          <a:noFill/>
          <a:ln w="9525">
            <a:noFill/>
            <a:miter lim="800000"/>
            <a:headEnd/>
            <a:tailEnd/>
          </a:ln>
        </p:spPr>
        <p:txBody>
          <a:bodyPr wrap="square" lIns="68589" tIns="34295" rIns="68589" bIns="34295">
            <a:spAutoFit/>
          </a:bodyPr>
          <a:lstStyle/>
          <a:p>
            <a:pPr algn="ctr" defTabSz="914293" fontAlgn="auto">
              <a:spcBef>
                <a:spcPts val="0"/>
              </a:spcBef>
              <a:spcAft>
                <a:spcPts val="0"/>
              </a:spcAft>
              <a:defRPr/>
            </a:pPr>
            <a:r>
              <a:rPr lang="zh-CN" altLang="en-US" sz="2200" b="1" kern="0" dirty="0" smtClean="0">
                <a:solidFill>
                  <a:srgbClr val="EC6C3E"/>
                </a:solidFill>
                <a:latin typeface="楷体" pitchFamily="49" charset="-122"/>
                <a:ea typeface="楷体" pitchFamily="49" charset="-122"/>
              </a:rPr>
              <a:t>特色与</a:t>
            </a:r>
            <a:endParaRPr lang="en-US" altLang="zh-CN" sz="2200" b="1" kern="0" dirty="0" smtClean="0">
              <a:solidFill>
                <a:srgbClr val="EC6C3E"/>
              </a:solidFill>
              <a:latin typeface="楷体" pitchFamily="49" charset="-122"/>
              <a:ea typeface="楷体" pitchFamily="49" charset="-122"/>
            </a:endParaRPr>
          </a:p>
          <a:p>
            <a:pPr algn="ctr" defTabSz="914293" fontAlgn="auto">
              <a:spcBef>
                <a:spcPts val="0"/>
              </a:spcBef>
              <a:spcAft>
                <a:spcPts val="0"/>
              </a:spcAft>
              <a:defRPr/>
            </a:pPr>
            <a:r>
              <a:rPr lang="zh-CN" altLang="en-US" sz="2200" b="1" kern="0" dirty="0" smtClean="0">
                <a:solidFill>
                  <a:srgbClr val="EC6C3E"/>
                </a:solidFill>
                <a:latin typeface="楷体" pitchFamily="49" charset="-122"/>
                <a:ea typeface="楷体" pitchFamily="49" charset="-122"/>
              </a:rPr>
              <a:t>创新</a:t>
            </a:r>
            <a:endParaRPr lang="en-US" altLang="zh-CN" sz="2200" b="1" kern="0" dirty="0">
              <a:solidFill>
                <a:srgbClr val="EC6C3E"/>
              </a:solidFill>
              <a:latin typeface="楷体" pitchFamily="49" charset="-122"/>
              <a:ea typeface="楷体" pitchFamily="49" charset="-122"/>
            </a:endParaRPr>
          </a:p>
        </p:txBody>
      </p:sp>
      <p:sp>
        <p:nvSpPr>
          <p:cNvPr id="47" name="圆角矩形 46"/>
          <p:cNvSpPr/>
          <p:nvPr/>
        </p:nvSpPr>
        <p:spPr bwMode="auto">
          <a:xfrm rot="10800000">
            <a:off x="4282797" y="914399"/>
            <a:ext cx="3979075" cy="1261931"/>
          </a:xfrm>
          <a:prstGeom prst="roundRect">
            <a:avLst/>
          </a:prstGeom>
          <a:gradFill flip="none" rotWithShape="1">
            <a:gsLst>
              <a:gs pos="0">
                <a:srgbClr val="F0F0F0"/>
              </a:gs>
              <a:gs pos="100000">
                <a:srgbClr val="F1F1F1"/>
              </a:gs>
            </a:gsLst>
            <a:lin ang="2700000" scaled="1"/>
            <a:tileRect/>
          </a:gradFill>
          <a:ln w="38100" cap="flat" cmpd="sng" algn="ctr">
            <a:gradFill flip="none" rotWithShape="1">
              <a:gsLst>
                <a:gs pos="100000">
                  <a:srgbClr val="FFFFFF"/>
                </a:gs>
                <a:gs pos="0">
                  <a:srgbClr val="CECED0"/>
                </a:gs>
              </a:gsLst>
              <a:lin ang="18900000" scaled="0"/>
              <a:tileRect/>
            </a:gradFill>
            <a:prstDash val="solid"/>
          </a:ln>
          <a:effectLst>
            <a:outerShdw blurRad="203200" dist="88900" dir="8100000" sx="102000" sy="102000" algn="tr" rotWithShape="0">
              <a:prstClr val="black">
                <a:alpha val="30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48" name="任意多边形 8"/>
          <p:cNvSpPr>
            <a:spLocks/>
          </p:cNvSpPr>
          <p:nvPr/>
        </p:nvSpPr>
        <p:spPr bwMode="auto">
          <a:xfrm rot="16200000">
            <a:off x="2920995" y="973041"/>
            <a:ext cx="1107217" cy="1441755"/>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rgbClr val="E4544C"/>
          </a:solidFill>
          <a:ln w="14288" cap="flat">
            <a:noFill/>
            <a:prstDash val="solid"/>
            <a:miter lim="800000"/>
            <a:headEnd/>
            <a:tailEnd/>
          </a:ln>
        </p:spPr>
        <p:txBody>
          <a:bodyPr lIns="68589" tIns="34295" rIns="68589" bIns="34295"/>
          <a:lstStyle/>
          <a:p>
            <a:endParaRPr lang="zh-CN" altLang="en-US">
              <a:latin typeface="微软雅黑" pitchFamily="34" charset="-122"/>
              <a:ea typeface="微软雅黑" pitchFamily="34" charset="-122"/>
            </a:endParaRPr>
          </a:p>
        </p:txBody>
      </p:sp>
      <p:sp>
        <p:nvSpPr>
          <p:cNvPr id="51" name="圆角矩形 50"/>
          <p:cNvSpPr/>
          <p:nvPr/>
        </p:nvSpPr>
        <p:spPr>
          <a:xfrm>
            <a:off x="4454001" y="1061573"/>
            <a:ext cx="3612524" cy="1050549"/>
          </a:xfrm>
          <a:prstGeom prst="roundRect">
            <a:avLst>
              <a:gd name="adj" fmla="val 21073"/>
            </a:avLst>
          </a:prstGeom>
          <a:solidFill>
            <a:srgbClr val="E4544C"/>
          </a:solidFill>
          <a:ln w="25400" cap="flat" cmpd="sng" algn="ctr">
            <a:gradFill>
              <a:gsLst>
                <a:gs pos="100000">
                  <a:sysClr val="window" lastClr="FFFFFF">
                    <a:lumMod val="85000"/>
                  </a:sysClr>
                </a:gs>
                <a:gs pos="0">
                  <a:sysClr val="window" lastClr="FFFFFF"/>
                </a:gs>
              </a:gsLst>
              <a:lin ang="5400000" scaled="0"/>
            </a:gradFill>
            <a:prstDash val="solid"/>
          </a:ln>
          <a:effectLst>
            <a:innerShdw blurRad="114300">
              <a:prstClr val="black"/>
            </a:inn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mn-cs"/>
            </a:endParaRPr>
          </a:p>
        </p:txBody>
      </p:sp>
      <p:sp>
        <p:nvSpPr>
          <p:cNvPr id="52" name="矩形 27"/>
          <p:cNvSpPr>
            <a:spLocks noChangeArrowheads="1"/>
          </p:cNvSpPr>
          <p:nvPr/>
        </p:nvSpPr>
        <p:spPr bwMode="auto">
          <a:xfrm>
            <a:off x="4574697" y="1127818"/>
            <a:ext cx="3229360" cy="900257"/>
          </a:xfrm>
          <a:prstGeom prst="rect">
            <a:avLst/>
          </a:prstGeom>
          <a:noFill/>
          <a:ln w="9525">
            <a:noFill/>
            <a:miter lim="800000"/>
            <a:headEnd/>
            <a:tailEnd/>
          </a:ln>
        </p:spPr>
        <p:txBody>
          <a:bodyPr wrap="square" lIns="68589" tIns="34295" rIns="68589" bIns="34295">
            <a:spAutoFit/>
          </a:bodyPr>
          <a:lstStyle/>
          <a:p>
            <a:r>
              <a:rPr lang="zh-CN" altLang="en-US" sz="1800" b="1" dirty="0" smtClean="0">
                <a:latin typeface="楷体" pitchFamily="49" charset="-122"/>
                <a:ea typeface="楷体" pitchFamily="49" charset="-122"/>
              </a:rPr>
              <a:t>理论教学紧密贴近学生、贴近职业、贴近社会，学生运用知识解决问题能力大为提升。</a:t>
            </a:r>
            <a:endParaRPr lang="zh-CN" altLang="en-US" sz="1800" b="1" dirty="0">
              <a:latin typeface="楷体" pitchFamily="49" charset="-122"/>
              <a:ea typeface="楷体" pitchFamily="49" charset="-122"/>
            </a:endParaRPr>
          </a:p>
        </p:txBody>
      </p:sp>
      <p:sp>
        <p:nvSpPr>
          <p:cNvPr id="53" name="圆角矩形 52"/>
          <p:cNvSpPr/>
          <p:nvPr/>
        </p:nvSpPr>
        <p:spPr bwMode="auto">
          <a:xfrm rot="10800000">
            <a:off x="4315070" y="2884690"/>
            <a:ext cx="3817709" cy="1310791"/>
          </a:xfrm>
          <a:prstGeom prst="roundRect">
            <a:avLst/>
          </a:prstGeom>
          <a:gradFill flip="none" rotWithShape="1">
            <a:gsLst>
              <a:gs pos="0">
                <a:srgbClr val="F0F0F0"/>
              </a:gs>
              <a:gs pos="100000">
                <a:srgbClr val="F1F1F1"/>
              </a:gs>
            </a:gsLst>
            <a:lin ang="2700000" scaled="1"/>
            <a:tileRect/>
          </a:gradFill>
          <a:ln w="38100" cap="flat" cmpd="sng" algn="ctr">
            <a:gradFill flip="none" rotWithShape="1">
              <a:gsLst>
                <a:gs pos="100000">
                  <a:srgbClr val="FFFFFF"/>
                </a:gs>
                <a:gs pos="0">
                  <a:srgbClr val="CECED0"/>
                </a:gs>
              </a:gsLst>
              <a:lin ang="18900000" scaled="0"/>
              <a:tileRect/>
            </a:gradFill>
            <a:prstDash val="solid"/>
          </a:ln>
          <a:effectLst>
            <a:outerShdw blurRad="203200" dist="88900" dir="8100000" sx="102000" sy="102000" algn="tr" rotWithShape="0">
              <a:prstClr val="black">
                <a:alpha val="30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4" name="任意多边形 8"/>
          <p:cNvSpPr>
            <a:spLocks/>
          </p:cNvSpPr>
          <p:nvPr/>
        </p:nvSpPr>
        <p:spPr bwMode="auto">
          <a:xfrm rot="16200000">
            <a:off x="2921731" y="2758079"/>
            <a:ext cx="1105751" cy="1355697"/>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rgbClr val="03887C"/>
          </a:solidFill>
          <a:ln w="14288" cap="flat">
            <a:noFill/>
            <a:prstDash val="solid"/>
            <a:miter lim="800000"/>
            <a:headEnd/>
            <a:tailEnd/>
          </a:ln>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pitchFamily="34" charset="-122"/>
              <a:ea typeface="微软雅黑" pitchFamily="34" charset="-122"/>
            </a:endParaRPr>
          </a:p>
        </p:txBody>
      </p:sp>
      <p:sp>
        <p:nvSpPr>
          <p:cNvPr id="55" name="Oval 53"/>
          <p:cNvSpPr>
            <a:spLocks noChangeArrowheads="1"/>
          </p:cNvSpPr>
          <p:nvPr/>
        </p:nvSpPr>
        <p:spPr bwMode="auto">
          <a:xfrm>
            <a:off x="2862815" y="2963493"/>
            <a:ext cx="879310" cy="948477"/>
          </a:xfrm>
          <a:prstGeom prst="ellipse">
            <a:avLst/>
          </a:prstGeom>
          <a:gradFill flip="none" rotWithShape="1">
            <a:gsLst>
              <a:gs pos="100000">
                <a:srgbClr val="FFFFFF"/>
              </a:gs>
              <a:gs pos="0">
                <a:srgbClr val="D9DEDF"/>
              </a:gs>
            </a:gsLst>
            <a:lin ang="2700000" scaled="0"/>
            <a:tileRect/>
          </a:gradFill>
          <a:ln w="28575" cap="flat" cmpd="sng" algn="ctr">
            <a:gradFill flip="none" rotWithShape="1">
              <a:gsLst>
                <a:gs pos="0">
                  <a:srgbClr val="FFFFFF"/>
                </a:gs>
                <a:gs pos="100000">
                  <a:srgbClr val="D9D9DA"/>
                </a:gs>
              </a:gsLst>
              <a:lin ang="2700000" scaled="0"/>
              <a:tileRect/>
            </a:gradFill>
            <a:prstDash val="solid"/>
          </a:ln>
          <a:effectLst>
            <a:outerShdw blurRad="279400" dist="76200" dir="2700000" sx="101000" sy="101000" algn="tl" rotWithShape="0">
              <a:prstClr val="black">
                <a:alpha val="28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pitchFamily="34" charset="-122"/>
              <a:ea typeface="微软雅黑" pitchFamily="34" charset="-122"/>
              <a:cs typeface="+mn-cs"/>
            </a:endParaRPr>
          </a:p>
        </p:txBody>
      </p:sp>
      <p:sp>
        <p:nvSpPr>
          <p:cNvPr id="56" name="文本框 28"/>
          <p:cNvSpPr txBox="1"/>
          <p:nvPr/>
        </p:nvSpPr>
        <p:spPr>
          <a:xfrm>
            <a:off x="2949420" y="3078246"/>
            <a:ext cx="655410" cy="742714"/>
          </a:xfrm>
          <a:prstGeom prst="rect">
            <a:avLst/>
          </a:prstGeom>
          <a:noFill/>
        </p:spPr>
        <p:txBody>
          <a:bodyPr wrap="square" lIns="68589" tIns="34295" rIns="68589" bIns="34295">
            <a:spAutoFit/>
          </a:bodyPr>
          <a:lstStyle/>
          <a:p>
            <a:pPr algn="ctr" fontAlgn="auto">
              <a:lnSpc>
                <a:spcPct val="117000"/>
              </a:lnSpc>
              <a:spcBef>
                <a:spcPts val="0"/>
              </a:spcBef>
              <a:spcAft>
                <a:spcPts val="0"/>
              </a:spcAft>
              <a:defRPr/>
            </a:pPr>
            <a:r>
              <a:rPr lang="zh-CN" altLang="en-US" sz="2000" b="1" dirty="0" smtClean="0">
                <a:latin typeface="楷体" pitchFamily="49" charset="-122"/>
                <a:ea typeface="楷体" pitchFamily="49" charset="-122"/>
              </a:rPr>
              <a:t>教学</a:t>
            </a:r>
            <a:endParaRPr lang="en-US" altLang="zh-CN" sz="2000" b="1" dirty="0" smtClean="0">
              <a:latin typeface="楷体" pitchFamily="49" charset="-122"/>
              <a:ea typeface="楷体" pitchFamily="49" charset="-122"/>
            </a:endParaRPr>
          </a:p>
          <a:p>
            <a:pPr algn="ctr" fontAlgn="auto">
              <a:lnSpc>
                <a:spcPct val="117000"/>
              </a:lnSpc>
              <a:spcBef>
                <a:spcPts val="0"/>
              </a:spcBef>
              <a:spcAft>
                <a:spcPts val="0"/>
              </a:spcAft>
              <a:defRPr/>
            </a:pPr>
            <a:r>
              <a:rPr lang="zh-CN" altLang="en-US" sz="2000" b="1" dirty="0" smtClean="0">
                <a:latin typeface="楷体" pitchFamily="49" charset="-122"/>
                <a:ea typeface="楷体" pitchFamily="49" charset="-122"/>
              </a:rPr>
              <a:t>手段</a:t>
            </a:r>
            <a:endParaRPr lang="en-US" altLang="zh-CN" sz="2000" b="1" dirty="0">
              <a:latin typeface="楷体" pitchFamily="49" charset="-122"/>
              <a:ea typeface="楷体" pitchFamily="49" charset="-122"/>
            </a:endParaRPr>
          </a:p>
        </p:txBody>
      </p:sp>
      <p:sp>
        <p:nvSpPr>
          <p:cNvPr id="57" name="圆角矩形 56"/>
          <p:cNvSpPr/>
          <p:nvPr/>
        </p:nvSpPr>
        <p:spPr>
          <a:xfrm>
            <a:off x="4486272" y="2963933"/>
            <a:ext cx="3485143" cy="1199277"/>
          </a:xfrm>
          <a:prstGeom prst="roundRect">
            <a:avLst>
              <a:gd name="adj" fmla="val 21584"/>
            </a:avLst>
          </a:prstGeom>
          <a:solidFill>
            <a:srgbClr val="03887C"/>
          </a:solidFill>
          <a:ln w="25400" cap="flat" cmpd="sng" algn="ctr">
            <a:gradFill>
              <a:gsLst>
                <a:gs pos="100000">
                  <a:sysClr val="window" lastClr="FFFFFF">
                    <a:lumMod val="85000"/>
                  </a:sysClr>
                </a:gs>
                <a:gs pos="0">
                  <a:sysClr val="window" lastClr="FFFFFF"/>
                </a:gs>
              </a:gsLst>
              <a:lin ang="5400000" scaled="0"/>
            </a:gradFill>
            <a:prstDash val="solid"/>
          </a:ln>
          <a:effectLst>
            <a:innerShdw blurRad="114300">
              <a:prstClr val="black"/>
            </a:inn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mn-cs"/>
            </a:endParaRPr>
          </a:p>
        </p:txBody>
      </p:sp>
      <p:sp>
        <p:nvSpPr>
          <p:cNvPr id="58" name="矩形 27"/>
          <p:cNvSpPr>
            <a:spLocks noChangeArrowheads="1"/>
          </p:cNvSpPr>
          <p:nvPr/>
        </p:nvSpPr>
        <p:spPr bwMode="auto">
          <a:xfrm>
            <a:off x="4596211" y="3099613"/>
            <a:ext cx="3229360" cy="900257"/>
          </a:xfrm>
          <a:prstGeom prst="rect">
            <a:avLst/>
          </a:prstGeom>
          <a:noFill/>
          <a:ln w="9525">
            <a:noFill/>
            <a:miter lim="800000"/>
            <a:headEnd/>
            <a:tailEnd/>
          </a:ln>
        </p:spPr>
        <p:txBody>
          <a:bodyPr wrap="square" lIns="68589" tIns="34295" rIns="68589" bIns="34295">
            <a:spAutoFit/>
          </a:bodyPr>
          <a:lstStyle/>
          <a:p>
            <a:r>
              <a:rPr lang="zh-CN" altLang="en-US" sz="1800" b="1" dirty="0" smtClean="0">
                <a:latin typeface="楷体" pitchFamily="49" charset="-122"/>
                <a:ea typeface="楷体" pitchFamily="49" charset="-122"/>
              </a:rPr>
              <a:t>将</a:t>
            </a:r>
            <a:r>
              <a:rPr lang="zh-CN" altLang="en-US" sz="1800" b="1" dirty="0" smtClean="0">
                <a:latin typeface="楷体" pitchFamily="49" charset="-122"/>
                <a:ea typeface="楷体" pitchFamily="49" charset="-122"/>
                <a:sym typeface="微软雅黑" pitchFamily="34" charset="-122"/>
              </a:rPr>
              <a:t>蓝墨云班课</a:t>
            </a:r>
            <a:r>
              <a:rPr lang="zh-CN" altLang="en-US" sz="1800" b="1" dirty="0" smtClean="0">
                <a:latin typeface="楷体" pitchFamily="49" charset="-122"/>
                <a:ea typeface="楷体" pitchFamily="49" charset="-122"/>
              </a:rPr>
              <a:t>网络</a:t>
            </a:r>
            <a:r>
              <a:rPr lang="zh-CN" altLang="en-US" sz="1800" b="1" dirty="0" smtClean="0">
                <a:latin typeface="楷体" pitchFamily="49" charset="-122"/>
                <a:ea typeface="楷体" pitchFamily="49" charset="-122"/>
              </a:rPr>
              <a:t>教学平台引入实际课堂教学，激发学生的学习兴趣。</a:t>
            </a:r>
            <a:endParaRPr lang="zh-CN" altLang="en-US" sz="1800" b="1" dirty="0">
              <a:latin typeface="楷体" pitchFamily="49" charset="-122"/>
              <a:ea typeface="楷体" pitchFamily="49" charset="-122"/>
            </a:endParaRPr>
          </a:p>
        </p:txBody>
      </p:sp>
      <p:sp>
        <p:nvSpPr>
          <p:cNvPr id="39" name="Oval 53"/>
          <p:cNvSpPr>
            <a:spLocks noChangeArrowheads="1"/>
          </p:cNvSpPr>
          <p:nvPr/>
        </p:nvSpPr>
        <p:spPr bwMode="auto">
          <a:xfrm>
            <a:off x="2800063" y="1189017"/>
            <a:ext cx="935128" cy="949733"/>
          </a:xfrm>
          <a:prstGeom prst="ellipse">
            <a:avLst/>
          </a:prstGeom>
          <a:gradFill flip="none" rotWithShape="1">
            <a:gsLst>
              <a:gs pos="100000">
                <a:srgbClr val="FFFFFF"/>
              </a:gs>
              <a:gs pos="0">
                <a:srgbClr val="D9DEDF"/>
              </a:gs>
            </a:gsLst>
            <a:lin ang="2700000" scaled="0"/>
            <a:tileRect/>
          </a:gradFill>
          <a:ln w="28575" cap="flat" cmpd="sng" algn="ctr">
            <a:gradFill flip="none" rotWithShape="1">
              <a:gsLst>
                <a:gs pos="0">
                  <a:srgbClr val="FFFFFF"/>
                </a:gs>
                <a:gs pos="100000">
                  <a:srgbClr val="D9D9DA"/>
                </a:gs>
              </a:gsLst>
              <a:lin ang="2700000" scaled="0"/>
              <a:tileRect/>
            </a:gradFill>
            <a:prstDash val="solid"/>
          </a:ln>
          <a:effectLst>
            <a:outerShdw blurRad="279400" dist="76200" dir="2700000" sx="101000" sy="101000" algn="tl" rotWithShape="0">
              <a:prstClr val="black">
                <a:alpha val="28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mn-cs"/>
            </a:endParaRPr>
          </a:p>
        </p:txBody>
      </p:sp>
      <p:sp>
        <p:nvSpPr>
          <p:cNvPr id="40" name="文本框 28"/>
          <p:cNvSpPr txBox="1"/>
          <p:nvPr/>
        </p:nvSpPr>
        <p:spPr>
          <a:xfrm>
            <a:off x="2811362" y="1336901"/>
            <a:ext cx="945687" cy="742714"/>
          </a:xfrm>
          <a:prstGeom prst="rect">
            <a:avLst/>
          </a:prstGeom>
          <a:noFill/>
        </p:spPr>
        <p:txBody>
          <a:bodyPr wrap="square" lIns="68589" tIns="34295" rIns="68589" bIns="34295">
            <a:spAutoFit/>
          </a:bodyPr>
          <a:lstStyle/>
          <a:p>
            <a:pPr algn="ctr" fontAlgn="auto">
              <a:lnSpc>
                <a:spcPct val="117000"/>
              </a:lnSpc>
              <a:spcBef>
                <a:spcPts val="0"/>
              </a:spcBef>
              <a:spcAft>
                <a:spcPts val="0"/>
              </a:spcAft>
              <a:defRPr/>
            </a:pPr>
            <a:r>
              <a:rPr lang="zh-CN" altLang="en-US" sz="2000" b="1" dirty="0" smtClean="0">
                <a:latin typeface="楷体" pitchFamily="49" charset="-122"/>
                <a:ea typeface="楷体" pitchFamily="49" charset="-122"/>
              </a:rPr>
              <a:t>教学</a:t>
            </a:r>
            <a:endParaRPr lang="en-US" altLang="zh-CN" sz="2000" b="1" dirty="0" smtClean="0">
              <a:latin typeface="楷体" pitchFamily="49" charset="-122"/>
              <a:ea typeface="楷体" pitchFamily="49" charset="-122"/>
            </a:endParaRPr>
          </a:p>
          <a:p>
            <a:pPr algn="ctr" fontAlgn="auto">
              <a:lnSpc>
                <a:spcPct val="117000"/>
              </a:lnSpc>
              <a:spcBef>
                <a:spcPts val="0"/>
              </a:spcBef>
              <a:spcAft>
                <a:spcPts val="0"/>
              </a:spcAft>
              <a:defRPr/>
            </a:pPr>
            <a:r>
              <a:rPr lang="zh-CN" altLang="en-US" sz="2000" b="1" dirty="0" smtClean="0">
                <a:latin typeface="楷体" pitchFamily="49" charset="-122"/>
                <a:ea typeface="楷体" pitchFamily="49" charset="-122"/>
              </a:rPr>
              <a:t>理念</a:t>
            </a:r>
            <a:endParaRPr lang="en-US" altLang="zh-CN" sz="2000" b="1" dirty="0">
              <a:latin typeface="楷体" pitchFamily="49" charset="-122"/>
              <a:ea typeface="楷体" pitchFamily="49" charset="-122"/>
            </a:endParaRPr>
          </a:p>
        </p:txBody>
      </p:sp>
      <p:grpSp>
        <p:nvGrpSpPr>
          <p:cNvPr id="33" name="组合 32"/>
          <p:cNvGrpSpPr/>
          <p:nvPr/>
        </p:nvGrpSpPr>
        <p:grpSpPr>
          <a:xfrm>
            <a:off x="856239" y="177801"/>
            <a:ext cx="2521962" cy="485891"/>
            <a:chOff x="856239" y="-404301"/>
            <a:chExt cx="2432165" cy="541917"/>
          </a:xfrm>
        </p:grpSpPr>
        <p:sp>
          <p:nvSpPr>
            <p:cNvPr id="34" name="圆角矩形 12"/>
            <p:cNvSpPr/>
            <p:nvPr/>
          </p:nvSpPr>
          <p:spPr>
            <a:xfrm>
              <a:off x="856239" y="-385416"/>
              <a:ext cx="1223714" cy="523032"/>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4544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12"/>
            <p:cNvSpPr/>
            <p:nvPr/>
          </p:nvSpPr>
          <p:spPr>
            <a:xfrm>
              <a:off x="2134685" y="-404301"/>
              <a:ext cx="1153719" cy="541916"/>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56C3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TextBox 36"/>
          <p:cNvSpPr txBox="1"/>
          <p:nvPr/>
        </p:nvSpPr>
        <p:spPr>
          <a:xfrm>
            <a:off x="883538" y="229744"/>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教学理念</a:t>
            </a:r>
            <a:endParaRPr lang="zh-CN" altLang="en-US" sz="2000" b="1" dirty="0">
              <a:solidFill>
                <a:schemeClr val="bg1"/>
              </a:solidFill>
              <a:latin typeface="楷体" pitchFamily="49" charset="-122"/>
              <a:ea typeface="楷体" pitchFamily="49" charset="-122"/>
            </a:endParaRPr>
          </a:p>
        </p:txBody>
      </p:sp>
      <p:sp>
        <p:nvSpPr>
          <p:cNvPr id="38" name="TextBox 37"/>
          <p:cNvSpPr txBox="1"/>
          <p:nvPr/>
        </p:nvSpPr>
        <p:spPr>
          <a:xfrm>
            <a:off x="2181393" y="246679"/>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教学手段</a:t>
            </a:r>
            <a:endParaRPr lang="zh-CN" altLang="en-US" sz="2000" b="1" dirty="0">
              <a:solidFill>
                <a:schemeClr val="bg1"/>
              </a:solidFill>
              <a:latin typeface="楷体" pitchFamily="49" charset="-122"/>
              <a:ea typeface="楷体" pitchFamily="49" charset="-122"/>
            </a:endParaRPr>
          </a:p>
        </p:txBody>
      </p:sp>
    </p:spTree>
    <p:extLst>
      <p:ext uri="{BB962C8B-B14F-4D97-AF65-F5344CB8AC3E}">
        <p14:creationId xmlns="" xmlns:p14="http://schemas.microsoft.com/office/powerpoint/2010/main" val="4215460131"/>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13"/>
                                        </p:tgtEl>
                                        <p:attrNameLst>
                                          <p:attrName>style.visibility</p:attrName>
                                        </p:attrNameLst>
                                      </p:cBhvr>
                                      <p:to>
                                        <p:strVal val="visible"/>
                                      </p:to>
                                    </p:set>
                                    <p:animEffect transition="in" filter="wipe(left)">
                                      <p:cBhvr>
                                        <p:cTn id="7" dur="500"/>
                                        <p:tgtEl>
                                          <p:spTgt spid="4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14"/>
                                        </p:tgtEl>
                                        <p:attrNameLst>
                                          <p:attrName>style.visibility</p:attrName>
                                        </p:attrNameLst>
                                      </p:cBhvr>
                                      <p:to>
                                        <p:strVal val="visible"/>
                                      </p:to>
                                    </p:set>
                                    <p:animEffect transition="in" filter="wipe(left)">
                                      <p:cBhvr>
                                        <p:cTn id="11" dur="500"/>
                                        <p:tgtEl>
                                          <p:spTgt spid="414"/>
                                        </p:tgtEl>
                                      </p:cBhvr>
                                    </p:animEffect>
                                  </p:childTnLst>
                                </p:cTn>
                              </p:par>
                              <p:par>
                                <p:cTn id="12" presetID="2" presetClass="entr" presetSubtype="2"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1+#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childTnLst>
                          </p:cTn>
                        </p:par>
                        <p:par>
                          <p:cTn id="26" fill="hold">
                            <p:stCondLst>
                              <p:cond delay="1500"/>
                            </p:stCondLst>
                            <p:childTnLst>
                              <p:par>
                                <p:cTn id="27" presetID="31" presetClass="entr" presetSubtype="0"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p:cTn id="29" dur="1000" fill="hold"/>
                                        <p:tgtEl>
                                          <p:spTgt spid="43"/>
                                        </p:tgtEl>
                                        <p:attrNameLst>
                                          <p:attrName>ppt_w</p:attrName>
                                        </p:attrNameLst>
                                      </p:cBhvr>
                                      <p:tavLst>
                                        <p:tav tm="0">
                                          <p:val>
                                            <p:fltVal val="0"/>
                                          </p:val>
                                        </p:tav>
                                        <p:tav tm="100000">
                                          <p:val>
                                            <p:strVal val="#ppt_w"/>
                                          </p:val>
                                        </p:tav>
                                      </p:tavLst>
                                    </p:anim>
                                    <p:anim calcmode="lin" valueType="num">
                                      <p:cBhvr>
                                        <p:cTn id="30" dur="1000" fill="hold"/>
                                        <p:tgtEl>
                                          <p:spTgt spid="43"/>
                                        </p:tgtEl>
                                        <p:attrNameLst>
                                          <p:attrName>ppt_h</p:attrName>
                                        </p:attrNameLst>
                                      </p:cBhvr>
                                      <p:tavLst>
                                        <p:tav tm="0">
                                          <p:val>
                                            <p:fltVal val="0"/>
                                          </p:val>
                                        </p:tav>
                                        <p:tav tm="100000">
                                          <p:val>
                                            <p:strVal val="#ppt_h"/>
                                          </p:val>
                                        </p:tav>
                                      </p:tavLst>
                                    </p:anim>
                                    <p:anim calcmode="lin" valueType="num">
                                      <p:cBhvr>
                                        <p:cTn id="31" dur="1000" fill="hold"/>
                                        <p:tgtEl>
                                          <p:spTgt spid="43"/>
                                        </p:tgtEl>
                                        <p:attrNameLst>
                                          <p:attrName>style.rotation</p:attrName>
                                        </p:attrNameLst>
                                      </p:cBhvr>
                                      <p:tavLst>
                                        <p:tav tm="0">
                                          <p:val>
                                            <p:fltVal val="90"/>
                                          </p:val>
                                        </p:tav>
                                        <p:tav tm="100000">
                                          <p:val>
                                            <p:fltVal val="0"/>
                                          </p:val>
                                        </p:tav>
                                      </p:tavLst>
                                    </p:anim>
                                    <p:animEffect transition="in" filter="fade">
                                      <p:cBhvr>
                                        <p:cTn id="32" dur="1000"/>
                                        <p:tgtEl>
                                          <p:spTgt spid="43"/>
                                        </p:tgtEl>
                                      </p:cBhvr>
                                    </p:animEffect>
                                  </p:childTnLst>
                                </p:cTn>
                              </p:par>
                            </p:childTnLst>
                          </p:cTn>
                        </p:par>
                        <p:par>
                          <p:cTn id="33" fill="hold">
                            <p:stCondLst>
                              <p:cond delay="25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46"/>
                                        </p:tgtEl>
                                        <p:attrNameLst>
                                          <p:attrName>style.visibility</p:attrName>
                                        </p:attrNameLst>
                                      </p:cBhvr>
                                      <p:to>
                                        <p:strVal val="visible"/>
                                      </p:to>
                                    </p:set>
                                    <p:anim calcmode="lin" valueType="num">
                                      <p:cBhvr>
                                        <p:cTn id="36" dur="500" fill="hold"/>
                                        <p:tgtEl>
                                          <p:spTgt spid="46"/>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46"/>
                                        </p:tgtEl>
                                        <p:attrNameLst>
                                          <p:attrName>ppt_y</p:attrName>
                                        </p:attrNameLst>
                                      </p:cBhvr>
                                      <p:tavLst>
                                        <p:tav tm="0">
                                          <p:val>
                                            <p:strVal val="#ppt_y"/>
                                          </p:val>
                                        </p:tav>
                                        <p:tav tm="100000">
                                          <p:val>
                                            <p:strVal val="#ppt_y"/>
                                          </p:val>
                                        </p:tav>
                                      </p:tavLst>
                                    </p:anim>
                                    <p:anim calcmode="lin" valueType="num">
                                      <p:cBhvr>
                                        <p:cTn id="38" dur="500" fill="hold"/>
                                        <p:tgtEl>
                                          <p:spTgt spid="46"/>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46"/>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46"/>
                                        </p:tgtEl>
                                      </p:cBhvr>
                                    </p:animEffect>
                                  </p:childTnLst>
                                </p:cTn>
                              </p:par>
                            </p:childTnLst>
                          </p:cTn>
                        </p:par>
                        <p:par>
                          <p:cTn id="41" fill="hold">
                            <p:stCondLst>
                              <p:cond delay="3200"/>
                            </p:stCondLst>
                            <p:childTnLst>
                              <p:par>
                                <p:cTn id="42" presetID="53" presetClass="entr" presetSubtype="16" fill="hold" grpId="0" nodeType="afterEffect">
                                  <p:stCondLst>
                                    <p:cond delay="0"/>
                                  </p:stCondLst>
                                  <p:childTnLst>
                                    <p:set>
                                      <p:cBhvr>
                                        <p:cTn id="43" dur="1" fill="hold">
                                          <p:stCondLst>
                                            <p:cond delay="0"/>
                                          </p:stCondLst>
                                        </p:cTn>
                                        <p:tgtEl>
                                          <p:spTgt spid="40"/>
                                        </p:tgtEl>
                                        <p:attrNameLst>
                                          <p:attrName>style.visibility</p:attrName>
                                        </p:attrNameLst>
                                      </p:cBhvr>
                                      <p:to>
                                        <p:strVal val="visible"/>
                                      </p:to>
                                    </p:set>
                                    <p:anim calcmode="lin" valueType="num">
                                      <p:cBhvr>
                                        <p:cTn id="44" dur="500" fill="hold"/>
                                        <p:tgtEl>
                                          <p:spTgt spid="40"/>
                                        </p:tgtEl>
                                        <p:attrNameLst>
                                          <p:attrName>ppt_w</p:attrName>
                                        </p:attrNameLst>
                                      </p:cBhvr>
                                      <p:tavLst>
                                        <p:tav tm="0">
                                          <p:val>
                                            <p:fltVal val="0"/>
                                          </p:val>
                                        </p:tav>
                                        <p:tav tm="100000">
                                          <p:val>
                                            <p:strVal val="#ppt_w"/>
                                          </p:val>
                                        </p:tav>
                                      </p:tavLst>
                                    </p:anim>
                                    <p:anim calcmode="lin" valueType="num">
                                      <p:cBhvr>
                                        <p:cTn id="45" dur="500" fill="hold"/>
                                        <p:tgtEl>
                                          <p:spTgt spid="40"/>
                                        </p:tgtEl>
                                        <p:attrNameLst>
                                          <p:attrName>ppt_h</p:attrName>
                                        </p:attrNameLst>
                                      </p:cBhvr>
                                      <p:tavLst>
                                        <p:tav tm="0">
                                          <p:val>
                                            <p:fltVal val="0"/>
                                          </p:val>
                                        </p:tav>
                                        <p:tav tm="100000">
                                          <p:val>
                                            <p:strVal val="#ppt_h"/>
                                          </p:val>
                                        </p:tav>
                                      </p:tavLst>
                                    </p:anim>
                                    <p:animEffect transition="in" filter="fade">
                                      <p:cBhvr>
                                        <p:cTn id="46" dur="500"/>
                                        <p:tgtEl>
                                          <p:spTgt spid="40"/>
                                        </p:tgtEl>
                                      </p:cBhvr>
                                    </p:animEffect>
                                  </p:childTnLst>
                                </p:cTn>
                              </p:par>
                            </p:childTnLst>
                          </p:cTn>
                        </p:par>
                        <p:par>
                          <p:cTn id="47" fill="hold">
                            <p:stCondLst>
                              <p:cond delay="3700"/>
                            </p:stCondLst>
                            <p:childTnLst>
                              <p:par>
                                <p:cTn id="48" presetID="31" presetClass="entr" presetSubtype="0" fill="hold" grpId="0" nodeType="afterEffect">
                                  <p:stCondLst>
                                    <p:cond delay="0"/>
                                  </p:stCondLst>
                                  <p:childTnLst>
                                    <p:set>
                                      <p:cBhvr>
                                        <p:cTn id="49" dur="1" fill="hold">
                                          <p:stCondLst>
                                            <p:cond delay="0"/>
                                          </p:stCondLst>
                                        </p:cTn>
                                        <p:tgtEl>
                                          <p:spTgt spid="48"/>
                                        </p:tgtEl>
                                        <p:attrNameLst>
                                          <p:attrName>style.visibility</p:attrName>
                                        </p:attrNameLst>
                                      </p:cBhvr>
                                      <p:to>
                                        <p:strVal val="visible"/>
                                      </p:to>
                                    </p:set>
                                    <p:anim calcmode="lin" valueType="num">
                                      <p:cBhvr>
                                        <p:cTn id="50" dur="500" fill="hold"/>
                                        <p:tgtEl>
                                          <p:spTgt spid="48"/>
                                        </p:tgtEl>
                                        <p:attrNameLst>
                                          <p:attrName>ppt_w</p:attrName>
                                        </p:attrNameLst>
                                      </p:cBhvr>
                                      <p:tavLst>
                                        <p:tav tm="0">
                                          <p:val>
                                            <p:fltVal val="0"/>
                                          </p:val>
                                        </p:tav>
                                        <p:tav tm="100000">
                                          <p:val>
                                            <p:strVal val="#ppt_w"/>
                                          </p:val>
                                        </p:tav>
                                      </p:tavLst>
                                    </p:anim>
                                    <p:anim calcmode="lin" valueType="num">
                                      <p:cBhvr>
                                        <p:cTn id="51" dur="500" fill="hold"/>
                                        <p:tgtEl>
                                          <p:spTgt spid="48"/>
                                        </p:tgtEl>
                                        <p:attrNameLst>
                                          <p:attrName>ppt_h</p:attrName>
                                        </p:attrNameLst>
                                      </p:cBhvr>
                                      <p:tavLst>
                                        <p:tav tm="0">
                                          <p:val>
                                            <p:fltVal val="0"/>
                                          </p:val>
                                        </p:tav>
                                        <p:tav tm="100000">
                                          <p:val>
                                            <p:strVal val="#ppt_h"/>
                                          </p:val>
                                        </p:tav>
                                      </p:tavLst>
                                    </p:anim>
                                    <p:anim calcmode="lin" valueType="num">
                                      <p:cBhvr>
                                        <p:cTn id="52" dur="500" fill="hold"/>
                                        <p:tgtEl>
                                          <p:spTgt spid="48"/>
                                        </p:tgtEl>
                                        <p:attrNameLst>
                                          <p:attrName>style.rotation</p:attrName>
                                        </p:attrNameLst>
                                      </p:cBhvr>
                                      <p:tavLst>
                                        <p:tav tm="0">
                                          <p:val>
                                            <p:fltVal val="90"/>
                                          </p:val>
                                        </p:tav>
                                        <p:tav tm="100000">
                                          <p:val>
                                            <p:fltVal val="0"/>
                                          </p:val>
                                        </p:tav>
                                      </p:tavLst>
                                    </p:anim>
                                    <p:animEffect transition="in" filter="fade">
                                      <p:cBhvr>
                                        <p:cTn id="53" dur="500"/>
                                        <p:tgtEl>
                                          <p:spTgt spid="48"/>
                                        </p:tgtEl>
                                      </p:cBhvr>
                                    </p:animEffect>
                                  </p:childTnLst>
                                </p:cTn>
                              </p:par>
                            </p:childTnLst>
                          </p:cTn>
                        </p:par>
                        <p:par>
                          <p:cTn id="54" fill="hold">
                            <p:stCondLst>
                              <p:cond delay="4200"/>
                            </p:stCondLst>
                            <p:childTnLst>
                              <p:par>
                                <p:cTn id="55" presetID="18" presetClass="entr" presetSubtype="6" fill="hold" grpId="0" nodeType="after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strips(downRight)">
                                      <p:cBhvr>
                                        <p:cTn id="57" dur="500"/>
                                        <p:tgtEl>
                                          <p:spTgt spid="47"/>
                                        </p:tgtEl>
                                      </p:cBhvr>
                                    </p:animEffect>
                                  </p:childTnLst>
                                </p:cTn>
                              </p:par>
                            </p:childTnLst>
                          </p:cTn>
                        </p:par>
                        <p:par>
                          <p:cTn id="58" fill="hold">
                            <p:stCondLst>
                              <p:cond delay="4700"/>
                            </p:stCondLst>
                            <p:childTnLst>
                              <p:par>
                                <p:cTn id="59" presetID="16" presetClass="entr" presetSubtype="21" fill="hold" grpId="0" nodeType="after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barn(inVertical)">
                                      <p:cBhvr>
                                        <p:cTn id="61" dur="500"/>
                                        <p:tgtEl>
                                          <p:spTgt spid="51"/>
                                        </p:tgtEl>
                                      </p:cBhvr>
                                    </p:animEffect>
                                  </p:childTnLst>
                                </p:cTn>
                              </p:par>
                            </p:childTnLst>
                          </p:cTn>
                        </p:par>
                        <p:par>
                          <p:cTn id="62" fill="hold">
                            <p:stCondLst>
                              <p:cond delay="5200"/>
                            </p:stCondLst>
                            <p:childTnLst>
                              <p:par>
                                <p:cTn id="63" presetID="42" presetClass="entr" presetSubtype="0"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500"/>
                                        <p:tgtEl>
                                          <p:spTgt spid="39"/>
                                        </p:tgtEl>
                                      </p:cBhvr>
                                    </p:animEffect>
                                    <p:anim calcmode="lin" valueType="num">
                                      <p:cBhvr>
                                        <p:cTn id="66" dur="500" fill="hold"/>
                                        <p:tgtEl>
                                          <p:spTgt spid="39"/>
                                        </p:tgtEl>
                                        <p:attrNameLst>
                                          <p:attrName>ppt_x</p:attrName>
                                        </p:attrNameLst>
                                      </p:cBhvr>
                                      <p:tavLst>
                                        <p:tav tm="0">
                                          <p:val>
                                            <p:strVal val="#ppt_x"/>
                                          </p:val>
                                        </p:tav>
                                        <p:tav tm="100000">
                                          <p:val>
                                            <p:strVal val="#ppt_x"/>
                                          </p:val>
                                        </p:tav>
                                      </p:tavLst>
                                    </p:anim>
                                    <p:anim calcmode="lin" valueType="num">
                                      <p:cBhvr>
                                        <p:cTn id="67" dur="500" fill="hold"/>
                                        <p:tgtEl>
                                          <p:spTgt spid="39"/>
                                        </p:tgtEl>
                                        <p:attrNameLst>
                                          <p:attrName>ppt_y</p:attrName>
                                        </p:attrNameLst>
                                      </p:cBhvr>
                                      <p:tavLst>
                                        <p:tav tm="0">
                                          <p:val>
                                            <p:strVal val="#ppt_y+.1"/>
                                          </p:val>
                                        </p:tav>
                                        <p:tav tm="100000">
                                          <p:val>
                                            <p:strVal val="#ppt_y"/>
                                          </p:val>
                                        </p:tav>
                                      </p:tavLst>
                                    </p:anim>
                                  </p:childTnLst>
                                </p:cTn>
                              </p:par>
                            </p:childTnLst>
                          </p:cTn>
                        </p:par>
                        <p:par>
                          <p:cTn id="68" fill="hold">
                            <p:stCondLst>
                              <p:cond delay="5700"/>
                            </p:stCondLst>
                            <p:childTnLst>
                              <p:par>
                                <p:cTn id="69" presetID="22" presetClass="entr" presetSubtype="8" fill="hold" grpId="0" nodeType="afterEffect">
                                  <p:stCondLst>
                                    <p:cond delay="0"/>
                                  </p:stCondLst>
                                  <p:childTnLst>
                                    <p:set>
                                      <p:cBhvr>
                                        <p:cTn id="70" dur="1" fill="hold">
                                          <p:stCondLst>
                                            <p:cond delay="0"/>
                                          </p:stCondLst>
                                        </p:cTn>
                                        <p:tgtEl>
                                          <p:spTgt spid="52"/>
                                        </p:tgtEl>
                                        <p:attrNameLst>
                                          <p:attrName>style.visibility</p:attrName>
                                        </p:attrNameLst>
                                      </p:cBhvr>
                                      <p:to>
                                        <p:strVal val="visible"/>
                                      </p:to>
                                    </p:set>
                                    <p:animEffect transition="in" filter="wipe(left)">
                                      <p:cBhvr>
                                        <p:cTn id="71" dur="500"/>
                                        <p:tgtEl>
                                          <p:spTgt spid="52"/>
                                        </p:tgtEl>
                                      </p:cBhvr>
                                    </p:animEffect>
                                  </p:childTnLst>
                                </p:cTn>
                              </p:par>
                            </p:childTnLst>
                          </p:cTn>
                        </p:par>
                        <p:par>
                          <p:cTn id="72" fill="hold">
                            <p:stCondLst>
                              <p:cond delay="6200"/>
                            </p:stCondLst>
                            <p:childTnLst>
                              <p:par>
                                <p:cTn id="73" presetID="42" presetClass="entr" presetSubtype="0" fill="hold" grpId="0" nodeType="after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fade">
                                      <p:cBhvr>
                                        <p:cTn id="75" dur="500"/>
                                        <p:tgtEl>
                                          <p:spTgt spid="55"/>
                                        </p:tgtEl>
                                      </p:cBhvr>
                                    </p:animEffect>
                                    <p:anim calcmode="lin" valueType="num">
                                      <p:cBhvr>
                                        <p:cTn id="76" dur="500" fill="hold"/>
                                        <p:tgtEl>
                                          <p:spTgt spid="55"/>
                                        </p:tgtEl>
                                        <p:attrNameLst>
                                          <p:attrName>ppt_x</p:attrName>
                                        </p:attrNameLst>
                                      </p:cBhvr>
                                      <p:tavLst>
                                        <p:tav tm="0">
                                          <p:val>
                                            <p:strVal val="#ppt_x"/>
                                          </p:val>
                                        </p:tav>
                                        <p:tav tm="100000">
                                          <p:val>
                                            <p:strVal val="#ppt_x"/>
                                          </p:val>
                                        </p:tav>
                                      </p:tavLst>
                                    </p:anim>
                                    <p:anim calcmode="lin" valueType="num">
                                      <p:cBhvr>
                                        <p:cTn id="77" dur="500" fill="hold"/>
                                        <p:tgtEl>
                                          <p:spTgt spid="55"/>
                                        </p:tgtEl>
                                        <p:attrNameLst>
                                          <p:attrName>ppt_y</p:attrName>
                                        </p:attrNameLst>
                                      </p:cBhvr>
                                      <p:tavLst>
                                        <p:tav tm="0">
                                          <p:val>
                                            <p:strVal val="#ppt_y+.1"/>
                                          </p:val>
                                        </p:tav>
                                        <p:tav tm="100000">
                                          <p:val>
                                            <p:strVal val="#ppt_y"/>
                                          </p:val>
                                        </p:tav>
                                      </p:tavLst>
                                    </p:anim>
                                  </p:childTnLst>
                                </p:cTn>
                              </p:par>
                            </p:childTnLst>
                          </p:cTn>
                        </p:par>
                        <p:par>
                          <p:cTn id="78" fill="hold">
                            <p:stCondLst>
                              <p:cond delay="6700"/>
                            </p:stCondLst>
                            <p:childTnLst>
                              <p:par>
                                <p:cTn id="79" presetID="53" presetClass="entr" presetSubtype="16" fill="hold" grpId="0" nodeType="afterEffect">
                                  <p:stCondLst>
                                    <p:cond delay="0"/>
                                  </p:stCondLst>
                                  <p:childTnLst>
                                    <p:set>
                                      <p:cBhvr>
                                        <p:cTn id="80" dur="1" fill="hold">
                                          <p:stCondLst>
                                            <p:cond delay="0"/>
                                          </p:stCondLst>
                                        </p:cTn>
                                        <p:tgtEl>
                                          <p:spTgt spid="56"/>
                                        </p:tgtEl>
                                        <p:attrNameLst>
                                          <p:attrName>style.visibility</p:attrName>
                                        </p:attrNameLst>
                                      </p:cBhvr>
                                      <p:to>
                                        <p:strVal val="visible"/>
                                      </p:to>
                                    </p:set>
                                    <p:anim calcmode="lin" valueType="num">
                                      <p:cBhvr>
                                        <p:cTn id="81" dur="500" fill="hold"/>
                                        <p:tgtEl>
                                          <p:spTgt spid="56"/>
                                        </p:tgtEl>
                                        <p:attrNameLst>
                                          <p:attrName>ppt_w</p:attrName>
                                        </p:attrNameLst>
                                      </p:cBhvr>
                                      <p:tavLst>
                                        <p:tav tm="0">
                                          <p:val>
                                            <p:fltVal val="0"/>
                                          </p:val>
                                        </p:tav>
                                        <p:tav tm="100000">
                                          <p:val>
                                            <p:strVal val="#ppt_w"/>
                                          </p:val>
                                        </p:tav>
                                      </p:tavLst>
                                    </p:anim>
                                    <p:anim calcmode="lin" valueType="num">
                                      <p:cBhvr>
                                        <p:cTn id="82" dur="500" fill="hold"/>
                                        <p:tgtEl>
                                          <p:spTgt spid="56"/>
                                        </p:tgtEl>
                                        <p:attrNameLst>
                                          <p:attrName>ppt_h</p:attrName>
                                        </p:attrNameLst>
                                      </p:cBhvr>
                                      <p:tavLst>
                                        <p:tav tm="0">
                                          <p:val>
                                            <p:fltVal val="0"/>
                                          </p:val>
                                        </p:tav>
                                        <p:tav tm="100000">
                                          <p:val>
                                            <p:strVal val="#ppt_h"/>
                                          </p:val>
                                        </p:tav>
                                      </p:tavLst>
                                    </p:anim>
                                    <p:animEffect transition="in" filter="fade">
                                      <p:cBhvr>
                                        <p:cTn id="83" dur="500"/>
                                        <p:tgtEl>
                                          <p:spTgt spid="56"/>
                                        </p:tgtEl>
                                      </p:cBhvr>
                                    </p:animEffect>
                                  </p:childTnLst>
                                </p:cTn>
                              </p:par>
                            </p:childTnLst>
                          </p:cTn>
                        </p:par>
                        <p:par>
                          <p:cTn id="84" fill="hold">
                            <p:stCondLst>
                              <p:cond delay="7200"/>
                            </p:stCondLst>
                            <p:childTnLst>
                              <p:par>
                                <p:cTn id="85" presetID="31" presetClass="entr" presetSubtype="0" fill="hold" grpId="0" nodeType="afterEffect">
                                  <p:stCondLst>
                                    <p:cond delay="0"/>
                                  </p:stCondLst>
                                  <p:childTnLst>
                                    <p:set>
                                      <p:cBhvr>
                                        <p:cTn id="86" dur="1" fill="hold">
                                          <p:stCondLst>
                                            <p:cond delay="0"/>
                                          </p:stCondLst>
                                        </p:cTn>
                                        <p:tgtEl>
                                          <p:spTgt spid="54"/>
                                        </p:tgtEl>
                                        <p:attrNameLst>
                                          <p:attrName>style.visibility</p:attrName>
                                        </p:attrNameLst>
                                      </p:cBhvr>
                                      <p:to>
                                        <p:strVal val="visible"/>
                                      </p:to>
                                    </p:set>
                                    <p:anim calcmode="lin" valueType="num">
                                      <p:cBhvr>
                                        <p:cTn id="87" dur="500" fill="hold"/>
                                        <p:tgtEl>
                                          <p:spTgt spid="54"/>
                                        </p:tgtEl>
                                        <p:attrNameLst>
                                          <p:attrName>ppt_w</p:attrName>
                                        </p:attrNameLst>
                                      </p:cBhvr>
                                      <p:tavLst>
                                        <p:tav tm="0">
                                          <p:val>
                                            <p:fltVal val="0"/>
                                          </p:val>
                                        </p:tav>
                                        <p:tav tm="100000">
                                          <p:val>
                                            <p:strVal val="#ppt_w"/>
                                          </p:val>
                                        </p:tav>
                                      </p:tavLst>
                                    </p:anim>
                                    <p:anim calcmode="lin" valueType="num">
                                      <p:cBhvr>
                                        <p:cTn id="88" dur="500" fill="hold"/>
                                        <p:tgtEl>
                                          <p:spTgt spid="54"/>
                                        </p:tgtEl>
                                        <p:attrNameLst>
                                          <p:attrName>ppt_h</p:attrName>
                                        </p:attrNameLst>
                                      </p:cBhvr>
                                      <p:tavLst>
                                        <p:tav tm="0">
                                          <p:val>
                                            <p:fltVal val="0"/>
                                          </p:val>
                                        </p:tav>
                                        <p:tav tm="100000">
                                          <p:val>
                                            <p:strVal val="#ppt_h"/>
                                          </p:val>
                                        </p:tav>
                                      </p:tavLst>
                                    </p:anim>
                                    <p:anim calcmode="lin" valueType="num">
                                      <p:cBhvr>
                                        <p:cTn id="89" dur="500" fill="hold"/>
                                        <p:tgtEl>
                                          <p:spTgt spid="54"/>
                                        </p:tgtEl>
                                        <p:attrNameLst>
                                          <p:attrName>style.rotation</p:attrName>
                                        </p:attrNameLst>
                                      </p:cBhvr>
                                      <p:tavLst>
                                        <p:tav tm="0">
                                          <p:val>
                                            <p:fltVal val="90"/>
                                          </p:val>
                                        </p:tav>
                                        <p:tav tm="100000">
                                          <p:val>
                                            <p:fltVal val="0"/>
                                          </p:val>
                                        </p:tav>
                                      </p:tavLst>
                                    </p:anim>
                                    <p:animEffect transition="in" filter="fade">
                                      <p:cBhvr>
                                        <p:cTn id="90" dur="500"/>
                                        <p:tgtEl>
                                          <p:spTgt spid="54"/>
                                        </p:tgtEl>
                                      </p:cBhvr>
                                    </p:animEffect>
                                  </p:childTnLst>
                                </p:cTn>
                              </p:par>
                            </p:childTnLst>
                          </p:cTn>
                        </p:par>
                        <p:par>
                          <p:cTn id="91" fill="hold">
                            <p:stCondLst>
                              <p:cond delay="7700"/>
                            </p:stCondLst>
                            <p:childTnLst>
                              <p:par>
                                <p:cTn id="92" presetID="18" presetClass="entr" presetSubtype="6" fill="hold" grpId="0" nodeType="afterEffect">
                                  <p:stCondLst>
                                    <p:cond delay="0"/>
                                  </p:stCondLst>
                                  <p:childTnLst>
                                    <p:set>
                                      <p:cBhvr>
                                        <p:cTn id="93" dur="1" fill="hold">
                                          <p:stCondLst>
                                            <p:cond delay="0"/>
                                          </p:stCondLst>
                                        </p:cTn>
                                        <p:tgtEl>
                                          <p:spTgt spid="53"/>
                                        </p:tgtEl>
                                        <p:attrNameLst>
                                          <p:attrName>style.visibility</p:attrName>
                                        </p:attrNameLst>
                                      </p:cBhvr>
                                      <p:to>
                                        <p:strVal val="visible"/>
                                      </p:to>
                                    </p:set>
                                    <p:animEffect transition="in" filter="strips(downRight)">
                                      <p:cBhvr>
                                        <p:cTn id="94" dur="500"/>
                                        <p:tgtEl>
                                          <p:spTgt spid="53"/>
                                        </p:tgtEl>
                                      </p:cBhvr>
                                    </p:animEffect>
                                  </p:childTnLst>
                                </p:cTn>
                              </p:par>
                            </p:childTnLst>
                          </p:cTn>
                        </p:par>
                        <p:par>
                          <p:cTn id="95" fill="hold">
                            <p:stCondLst>
                              <p:cond delay="8200"/>
                            </p:stCondLst>
                            <p:childTnLst>
                              <p:par>
                                <p:cTn id="96" presetID="16" presetClass="entr" presetSubtype="21" fill="hold" grpId="0" nodeType="after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barn(inVertical)">
                                      <p:cBhvr>
                                        <p:cTn id="98" dur="500"/>
                                        <p:tgtEl>
                                          <p:spTgt spid="57"/>
                                        </p:tgtEl>
                                      </p:cBhvr>
                                    </p:animEffect>
                                  </p:childTnLst>
                                </p:cTn>
                              </p:par>
                            </p:childTnLst>
                          </p:cTn>
                        </p:par>
                        <p:par>
                          <p:cTn id="99" fill="hold">
                            <p:stCondLst>
                              <p:cond delay="8700"/>
                            </p:stCondLst>
                            <p:childTnLst>
                              <p:par>
                                <p:cTn id="100" presetID="22" presetClass="entr" presetSubtype="8" fill="hold" grpId="0" nodeType="afterEffect">
                                  <p:stCondLst>
                                    <p:cond delay="0"/>
                                  </p:stCondLst>
                                  <p:childTnLst>
                                    <p:set>
                                      <p:cBhvr>
                                        <p:cTn id="101" dur="1" fill="hold">
                                          <p:stCondLst>
                                            <p:cond delay="0"/>
                                          </p:stCondLst>
                                        </p:cTn>
                                        <p:tgtEl>
                                          <p:spTgt spid="58"/>
                                        </p:tgtEl>
                                        <p:attrNameLst>
                                          <p:attrName>style.visibility</p:attrName>
                                        </p:attrNameLst>
                                      </p:cBhvr>
                                      <p:to>
                                        <p:strVal val="visible"/>
                                      </p:to>
                                    </p:set>
                                    <p:animEffect transition="in" filter="wipe(left)">
                                      <p:cBhvr>
                                        <p:cTn id="10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animBg="1"/>
      <p:bldP spid="48" grpId="0" animBg="1"/>
      <p:bldP spid="51" grpId="0" animBg="1"/>
      <p:bldP spid="52" grpId="0"/>
      <p:bldP spid="53" grpId="0" animBg="1"/>
      <p:bldP spid="54" grpId="0" animBg="1"/>
      <p:bldP spid="55" grpId="0" animBg="1"/>
      <p:bldP spid="56" grpId="0"/>
      <p:bldP spid="57" grpId="0" animBg="1"/>
      <p:bldP spid="58" grpId="0"/>
      <p:bldP spid="39" grpId="0" animBg="1"/>
      <p:bldP spid="40" grpId="0"/>
      <p:bldP spid="37" grpId="0"/>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文本框 48"/>
          <p:cNvSpPr txBox="1"/>
          <p:nvPr/>
        </p:nvSpPr>
        <p:spPr>
          <a:xfrm>
            <a:off x="2954789" y="957702"/>
            <a:ext cx="1786406" cy="561702"/>
          </a:xfrm>
          <a:prstGeom prst="rect">
            <a:avLst/>
          </a:prstGeom>
          <a:noFill/>
        </p:spPr>
        <p:txBody>
          <a:bodyPr wrap="none" lIns="68589" tIns="34295" rIns="68589" bIns="34295" rtlCol="0">
            <a:spAutoFit/>
          </a:bodyPr>
          <a:lstStyle>
            <a:defPPr>
              <a:defRPr lang="zh-CN"/>
            </a:defPPr>
            <a:lvl1pPr algn="ctr">
              <a:defRPr sz="3600" b="1">
                <a:solidFill>
                  <a:srgbClr val="333333"/>
                </a:solidFill>
                <a:latin typeface="微软雅黑" panose="020B0503020204020204" pitchFamily="34" charset="-122"/>
                <a:ea typeface="微软雅黑" panose="020B0503020204020204" pitchFamily="34" charset="-122"/>
              </a:defRPr>
            </a:lvl1pPr>
          </a:lstStyle>
          <a:p>
            <a:r>
              <a:rPr lang="zh-CN" altLang="en-US" sz="3200" dirty="0">
                <a:solidFill>
                  <a:srgbClr val="414455"/>
                </a:solidFill>
                <a:latin typeface="楷体" pitchFamily="49" charset="-122"/>
                <a:ea typeface="楷体" pitchFamily="49" charset="-122"/>
              </a:rPr>
              <a:t>第一部分</a:t>
            </a:r>
          </a:p>
        </p:txBody>
      </p:sp>
      <p:cxnSp>
        <p:nvCxnSpPr>
          <p:cNvPr id="20" name="直接连接符 19"/>
          <p:cNvCxnSpPr/>
          <p:nvPr/>
        </p:nvCxnSpPr>
        <p:spPr>
          <a:xfrm>
            <a:off x="0" y="1516109"/>
            <a:ext cx="9145588"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grpSp>
        <p:nvGrpSpPr>
          <p:cNvPr id="23" name="组合 22"/>
          <p:cNvGrpSpPr/>
          <p:nvPr/>
        </p:nvGrpSpPr>
        <p:grpSpPr>
          <a:xfrm>
            <a:off x="965225" y="490466"/>
            <a:ext cx="1855130" cy="1855130"/>
            <a:chOff x="1439211" y="3028364"/>
            <a:chExt cx="798675" cy="798675"/>
          </a:xfrm>
        </p:grpSpPr>
        <p:grpSp>
          <p:nvGrpSpPr>
            <p:cNvPr id="24" name="组合 23"/>
            <p:cNvGrpSpPr/>
            <p:nvPr/>
          </p:nvGrpSpPr>
          <p:grpSpPr>
            <a:xfrm>
              <a:off x="1439211" y="3028364"/>
              <a:ext cx="798675" cy="798675"/>
              <a:chOff x="1827622" y="1343919"/>
              <a:chExt cx="2304000" cy="2304000"/>
            </a:xfrm>
          </p:grpSpPr>
          <p:sp>
            <p:nvSpPr>
              <p:cNvPr id="28" name="椭圆 27"/>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355600" dist="228600" dir="78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椭圆 25"/>
            <p:cNvSpPr/>
            <p:nvPr/>
          </p:nvSpPr>
          <p:spPr>
            <a:xfrm>
              <a:off x="1548581" y="3137734"/>
              <a:ext cx="579934" cy="579934"/>
            </a:xfrm>
            <a:prstGeom prst="ellipse">
              <a:avLst/>
            </a:prstGeom>
            <a:solidFill>
              <a:srgbClr val="E4544C"/>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grpSp>
      <p:cxnSp>
        <p:nvCxnSpPr>
          <p:cNvPr id="78" name="直接连接符 77"/>
          <p:cNvCxnSpPr/>
          <p:nvPr/>
        </p:nvCxnSpPr>
        <p:spPr>
          <a:xfrm flipV="1">
            <a:off x="0" y="1514475"/>
            <a:ext cx="3950849" cy="3646511"/>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flipV="1">
            <a:off x="1799771" y="1543994"/>
            <a:ext cx="2370947" cy="220579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5245576" y="1589123"/>
            <a:ext cx="1999401" cy="523220"/>
          </a:xfrm>
          <a:prstGeom prst="rect">
            <a:avLst/>
          </a:prstGeom>
          <a:noFill/>
        </p:spPr>
        <p:txBody>
          <a:bodyPr wrap="square" rtlCol="0">
            <a:spAutoFit/>
          </a:bodyPr>
          <a:lstStyle/>
          <a:p>
            <a:r>
              <a:rPr lang="zh-CN" altLang="en-US" sz="2800" dirty="0" smtClean="0">
                <a:solidFill>
                  <a:srgbClr val="414455"/>
                </a:solidFill>
                <a:latin typeface="楷体" pitchFamily="49" charset="-122"/>
                <a:ea typeface="楷体" pitchFamily="49" charset="-122"/>
              </a:rPr>
              <a:t>课程概述</a:t>
            </a:r>
            <a:endParaRPr lang="zh-CN" altLang="en-US" sz="2800" dirty="0">
              <a:solidFill>
                <a:srgbClr val="414455"/>
              </a:solidFill>
              <a:latin typeface="楷体" pitchFamily="49" charset="-122"/>
              <a:ea typeface="楷体" pitchFamily="49" charset="-122"/>
            </a:endParaRPr>
          </a:p>
        </p:txBody>
      </p:sp>
      <p:sp>
        <p:nvSpPr>
          <p:cNvPr id="82" name="椭圆 81"/>
          <p:cNvSpPr/>
          <p:nvPr/>
        </p:nvSpPr>
        <p:spPr>
          <a:xfrm>
            <a:off x="5454118" y="2579634"/>
            <a:ext cx="292137" cy="292137"/>
          </a:xfrm>
          <a:prstGeom prst="ellipse">
            <a:avLst/>
          </a:prstGeom>
          <a:solidFill>
            <a:srgbClr val="E4544C"/>
          </a:solidFill>
          <a:ln w="38100">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sp>
        <p:nvSpPr>
          <p:cNvPr id="83" name="椭圆 82"/>
          <p:cNvSpPr/>
          <p:nvPr/>
        </p:nvSpPr>
        <p:spPr>
          <a:xfrm>
            <a:off x="5475633" y="3181382"/>
            <a:ext cx="292137" cy="292137"/>
          </a:xfrm>
          <a:prstGeom prst="ellipse">
            <a:avLst/>
          </a:prstGeom>
          <a:solidFill>
            <a:srgbClr val="E4544C"/>
          </a:solidFill>
          <a:ln w="38100">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sp>
        <p:nvSpPr>
          <p:cNvPr id="84" name="椭圆 83"/>
          <p:cNvSpPr/>
          <p:nvPr/>
        </p:nvSpPr>
        <p:spPr>
          <a:xfrm>
            <a:off x="5464875" y="3836921"/>
            <a:ext cx="292137" cy="292137"/>
          </a:xfrm>
          <a:prstGeom prst="ellipse">
            <a:avLst/>
          </a:prstGeom>
          <a:solidFill>
            <a:srgbClr val="E4544C"/>
          </a:solidFill>
          <a:ln w="38100">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sp>
        <p:nvSpPr>
          <p:cNvPr id="85" name="TextBox 84"/>
          <p:cNvSpPr txBox="1"/>
          <p:nvPr/>
        </p:nvSpPr>
        <p:spPr>
          <a:xfrm>
            <a:off x="5809537" y="2474834"/>
            <a:ext cx="2262158" cy="461665"/>
          </a:xfrm>
          <a:prstGeom prst="rect">
            <a:avLst/>
          </a:prstGeom>
          <a:noFill/>
        </p:spPr>
        <p:txBody>
          <a:bodyPr wrap="none" rtlCol="0">
            <a:spAutoFit/>
          </a:bodyPr>
          <a:lstStyle/>
          <a:p>
            <a:r>
              <a:rPr lang="zh-CN" altLang="en-US" sz="2400" spc="300" dirty="0" smtClean="0">
                <a:solidFill>
                  <a:srgbClr val="414455"/>
                </a:solidFill>
                <a:latin typeface="楷体" pitchFamily="49" charset="-122"/>
                <a:ea typeface="楷体" pitchFamily="49" charset="-122"/>
              </a:rPr>
              <a:t>课程性质定位</a:t>
            </a:r>
            <a:endParaRPr lang="zh-CN" altLang="en-US" sz="2400" spc="300" dirty="0">
              <a:solidFill>
                <a:srgbClr val="414455"/>
              </a:solidFill>
              <a:latin typeface="楷体" pitchFamily="49" charset="-122"/>
              <a:ea typeface="楷体" pitchFamily="49" charset="-122"/>
            </a:endParaRPr>
          </a:p>
        </p:txBody>
      </p:sp>
      <p:sp>
        <p:nvSpPr>
          <p:cNvPr id="86" name="TextBox 85"/>
          <p:cNvSpPr txBox="1"/>
          <p:nvPr/>
        </p:nvSpPr>
        <p:spPr>
          <a:xfrm>
            <a:off x="5841810" y="3097564"/>
            <a:ext cx="1569660" cy="461665"/>
          </a:xfrm>
          <a:prstGeom prst="rect">
            <a:avLst/>
          </a:prstGeom>
          <a:noFill/>
        </p:spPr>
        <p:txBody>
          <a:bodyPr wrap="none" rtlCol="0">
            <a:spAutoFit/>
          </a:bodyPr>
          <a:lstStyle/>
          <a:p>
            <a:r>
              <a:rPr lang="zh-CN" altLang="en-US" sz="2400" spc="300" dirty="0" smtClean="0">
                <a:solidFill>
                  <a:srgbClr val="414455"/>
                </a:solidFill>
                <a:latin typeface="楷体" pitchFamily="49" charset="-122"/>
                <a:ea typeface="楷体" pitchFamily="49" charset="-122"/>
              </a:rPr>
              <a:t>课程理念</a:t>
            </a:r>
            <a:endParaRPr lang="zh-CN" altLang="en-US" sz="2400" spc="300" dirty="0">
              <a:solidFill>
                <a:srgbClr val="414455"/>
              </a:solidFill>
              <a:latin typeface="楷体" pitchFamily="49" charset="-122"/>
              <a:ea typeface="楷体" pitchFamily="49" charset="-122"/>
            </a:endParaRPr>
          </a:p>
        </p:txBody>
      </p:sp>
      <p:sp>
        <p:nvSpPr>
          <p:cNvPr id="87" name="TextBox 86"/>
          <p:cNvSpPr txBox="1"/>
          <p:nvPr/>
        </p:nvSpPr>
        <p:spPr>
          <a:xfrm>
            <a:off x="5831050" y="3752567"/>
            <a:ext cx="1569660" cy="461665"/>
          </a:xfrm>
          <a:prstGeom prst="rect">
            <a:avLst/>
          </a:prstGeom>
          <a:noFill/>
        </p:spPr>
        <p:txBody>
          <a:bodyPr wrap="none" rtlCol="0">
            <a:spAutoFit/>
          </a:bodyPr>
          <a:lstStyle/>
          <a:p>
            <a:r>
              <a:rPr lang="zh-CN" altLang="en-US" sz="2400" spc="300" dirty="0" smtClean="0">
                <a:solidFill>
                  <a:srgbClr val="414455"/>
                </a:solidFill>
                <a:latin typeface="楷体" pitchFamily="49" charset="-122"/>
                <a:ea typeface="楷体" pitchFamily="49" charset="-122"/>
              </a:rPr>
              <a:t>课程目标</a:t>
            </a:r>
            <a:endParaRPr lang="zh-CN" altLang="en-US" sz="2400" spc="300" dirty="0">
              <a:solidFill>
                <a:srgbClr val="414455"/>
              </a:solidFill>
              <a:latin typeface="楷体" pitchFamily="49" charset="-122"/>
              <a:ea typeface="楷体" pitchFamily="49" charset="-122"/>
            </a:endParaRPr>
          </a:p>
        </p:txBody>
      </p:sp>
      <p:sp>
        <p:nvSpPr>
          <p:cNvPr id="21" name="KSO_Shape"/>
          <p:cNvSpPr/>
          <p:nvPr/>
        </p:nvSpPr>
        <p:spPr bwMode="auto">
          <a:xfrm>
            <a:off x="1460849" y="968188"/>
            <a:ext cx="889000" cy="881929"/>
          </a:xfrm>
          <a:custGeom>
            <a:avLst/>
            <a:gdLst>
              <a:gd name="T0" fmla="*/ 1079664 w 8375649"/>
              <a:gd name="T1" fmla="*/ 1200052 h 8974137"/>
              <a:gd name="T2" fmla="*/ 1320120 w 8375649"/>
              <a:gd name="T3" fmla="*/ 1200052 h 8974137"/>
              <a:gd name="T4" fmla="*/ 1320120 w 8375649"/>
              <a:gd name="T5" fmla="*/ 1440190 h 8974137"/>
              <a:gd name="T6" fmla="*/ 1079664 w 8375649"/>
              <a:gd name="T7" fmla="*/ 1440190 h 8974137"/>
              <a:gd name="T8" fmla="*/ 719776 w 8375649"/>
              <a:gd name="T9" fmla="*/ 1200052 h 8974137"/>
              <a:gd name="T10" fmla="*/ 959914 w 8375649"/>
              <a:gd name="T11" fmla="*/ 1200052 h 8974137"/>
              <a:gd name="T12" fmla="*/ 959914 w 8375649"/>
              <a:gd name="T13" fmla="*/ 1440190 h 8974137"/>
              <a:gd name="T14" fmla="*/ 719776 w 8375649"/>
              <a:gd name="T15" fmla="*/ 1440190 h 8974137"/>
              <a:gd name="T16" fmla="*/ 359570 w 8375649"/>
              <a:gd name="T17" fmla="*/ 1200052 h 8974137"/>
              <a:gd name="T18" fmla="*/ 599707 w 8375649"/>
              <a:gd name="T19" fmla="*/ 1200052 h 8974137"/>
              <a:gd name="T20" fmla="*/ 599707 w 8375649"/>
              <a:gd name="T21" fmla="*/ 1440190 h 8974137"/>
              <a:gd name="T22" fmla="*/ 359570 w 8375649"/>
              <a:gd name="T23" fmla="*/ 1440190 h 8974137"/>
              <a:gd name="T24" fmla="*/ 1079664 w 8375649"/>
              <a:gd name="T25" fmla="*/ 839846 h 8974137"/>
              <a:gd name="T26" fmla="*/ 1320120 w 8375649"/>
              <a:gd name="T27" fmla="*/ 839846 h 8974137"/>
              <a:gd name="T28" fmla="*/ 1320120 w 8375649"/>
              <a:gd name="T29" fmla="*/ 1080302 h 8974137"/>
              <a:gd name="T30" fmla="*/ 1079664 w 8375649"/>
              <a:gd name="T31" fmla="*/ 1080302 h 8974137"/>
              <a:gd name="T32" fmla="*/ 719776 w 8375649"/>
              <a:gd name="T33" fmla="*/ 839846 h 8974137"/>
              <a:gd name="T34" fmla="*/ 959914 w 8375649"/>
              <a:gd name="T35" fmla="*/ 839846 h 8974137"/>
              <a:gd name="T36" fmla="*/ 959914 w 8375649"/>
              <a:gd name="T37" fmla="*/ 1080302 h 8974137"/>
              <a:gd name="T38" fmla="*/ 719776 w 8375649"/>
              <a:gd name="T39" fmla="*/ 1080302 h 8974137"/>
              <a:gd name="T40" fmla="*/ 180089 w 8375649"/>
              <a:gd name="T41" fmla="*/ 719406 h 8974137"/>
              <a:gd name="T42" fmla="*/ 180089 w 8375649"/>
              <a:gd name="T43" fmla="*/ 1577419 h 8974137"/>
              <a:gd name="T44" fmla="*/ 840163 w 8375649"/>
              <a:gd name="T45" fmla="*/ 1629397 h 8974137"/>
              <a:gd name="T46" fmla="*/ 1500238 w 8375649"/>
              <a:gd name="T47" fmla="*/ 1577419 h 8974137"/>
              <a:gd name="T48" fmla="*/ 1500238 w 8375649"/>
              <a:gd name="T49" fmla="*/ 719406 h 8974137"/>
              <a:gd name="T50" fmla="*/ 180089 w 8375649"/>
              <a:gd name="T51" fmla="*/ 719406 h 8974137"/>
              <a:gd name="T52" fmla="*/ 479986 w 8375649"/>
              <a:gd name="T53" fmla="*/ 0 h 8974137"/>
              <a:gd name="T54" fmla="*/ 599794 w 8375649"/>
              <a:gd name="T55" fmla="*/ 120529 h 8974137"/>
              <a:gd name="T56" fmla="*/ 599794 w 8375649"/>
              <a:gd name="T57" fmla="*/ 186819 h 8974137"/>
              <a:gd name="T58" fmla="*/ 840163 w 8375649"/>
              <a:gd name="T59" fmla="*/ 180040 h 8974137"/>
              <a:gd name="T60" fmla="*/ 959972 w 8375649"/>
              <a:gd name="T61" fmla="*/ 182300 h 8974137"/>
              <a:gd name="T62" fmla="*/ 959972 w 8375649"/>
              <a:gd name="T63" fmla="*/ 300568 h 8974137"/>
              <a:gd name="T64" fmla="*/ 1109920 w 8375649"/>
              <a:gd name="T65" fmla="*/ 450476 h 8974137"/>
              <a:gd name="T66" fmla="*/ 1119716 w 8375649"/>
              <a:gd name="T67" fmla="*/ 448969 h 8974137"/>
              <a:gd name="T68" fmla="*/ 1080533 w 8375649"/>
              <a:gd name="T69" fmla="*/ 360079 h 8974137"/>
              <a:gd name="T70" fmla="*/ 1080533 w 8375649"/>
              <a:gd name="T71" fmla="*/ 120529 h 8974137"/>
              <a:gd name="T72" fmla="*/ 1199588 w 8375649"/>
              <a:gd name="T73" fmla="*/ 0 h 8974137"/>
              <a:gd name="T74" fmla="*/ 1320149 w 8375649"/>
              <a:gd name="T75" fmla="*/ 120529 h 8974137"/>
              <a:gd name="T76" fmla="*/ 1320149 w 8375649"/>
              <a:gd name="T77" fmla="*/ 205652 h 8974137"/>
              <a:gd name="T78" fmla="*/ 1607990 w 8375649"/>
              <a:gd name="T79" fmla="*/ 246330 h 8974137"/>
              <a:gd name="T80" fmla="*/ 1680327 w 8375649"/>
              <a:gd name="T81" fmla="*/ 334467 h 8974137"/>
              <a:gd name="T82" fmla="*/ 1680327 w 8375649"/>
              <a:gd name="T83" fmla="*/ 1644463 h 8974137"/>
              <a:gd name="T84" fmla="*/ 1608744 w 8375649"/>
              <a:gd name="T85" fmla="*/ 1732600 h 8974137"/>
              <a:gd name="T86" fmla="*/ 840163 w 8375649"/>
              <a:gd name="T87" fmla="*/ 1800397 h 8974137"/>
              <a:gd name="T88" fmla="*/ 70830 w 8375649"/>
              <a:gd name="T89" fmla="*/ 1732600 h 8974137"/>
              <a:gd name="T90" fmla="*/ 0 w 8375649"/>
              <a:gd name="T91" fmla="*/ 1644463 h 8974137"/>
              <a:gd name="T92" fmla="*/ 0 w 8375649"/>
              <a:gd name="T93" fmla="*/ 334467 h 8974137"/>
              <a:gd name="T94" fmla="*/ 71583 w 8375649"/>
              <a:gd name="T95" fmla="*/ 246330 h 8974137"/>
              <a:gd name="T96" fmla="*/ 239616 w 8375649"/>
              <a:gd name="T97" fmla="*/ 219212 h 8974137"/>
              <a:gd name="T98" fmla="*/ 239616 w 8375649"/>
              <a:gd name="T99" fmla="*/ 300568 h 8974137"/>
              <a:gd name="T100" fmla="*/ 389565 w 8375649"/>
              <a:gd name="T101" fmla="*/ 450476 h 8974137"/>
              <a:gd name="T102" fmla="*/ 400114 w 8375649"/>
              <a:gd name="T103" fmla="*/ 448969 h 8974137"/>
              <a:gd name="T104" fmla="*/ 360178 w 8375649"/>
              <a:gd name="T105" fmla="*/ 360079 h 8974137"/>
              <a:gd name="T106" fmla="*/ 360178 w 8375649"/>
              <a:gd name="T107" fmla="*/ 120529 h 8974137"/>
              <a:gd name="T108" fmla="*/ 479986 w 8375649"/>
              <a:gd name="T109" fmla="*/ 0 h 897413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375649" h="8974137">
                <a:moveTo>
                  <a:pt x="5381624" y="5981700"/>
                </a:moveTo>
                <a:lnTo>
                  <a:pt x="6580187" y="5981700"/>
                </a:lnTo>
                <a:lnTo>
                  <a:pt x="6580187" y="7178675"/>
                </a:lnTo>
                <a:lnTo>
                  <a:pt x="5381624" y="7178675"/>
                </a:lnTo>
                <a:lnTo>
                  <a:pt x="5381624" y="5981700"/>
                </a:lnTo>
                <a:close/>
                <a:moveTo>
                  <a:pt x="3587749" y="5981700"/>
                </a:moveTo>
                <a:lnTo>
                  <a:pt x="4784724" y="5981700"/>
                </a:lnTo>
                <a:lnTo>
                  <a:pt x="4784724" y="7178675"/>
                </a:lnTo>
                <a:lnTo>
                  <a:pt x="3587749" y="7178675"/>
                </a:lnTo>
                <a:lnTo>
                  <a:pt x="3587749" y="5981700"/>
                </a:lnTo>
                <a:close/>
                <a:moveTo>
                  <a:pt x="1792287" y="5981700"/>
                </a:moveTo>
                <a:lnTo>
                  <a:pt x="2989262" y="5981700"/>
                </a:lnTo>
                <a:lnTo>
                  <a:pt x="2989262" y="7178675"/>
                </a:lnTo>
                <a:lnTo>
                  <a:pt x="1792287" y="7178675"/>
                </a:lnTo>
                <a:lnTo>
                  <a:pt x="1792287" y="5981700"/>
                </a:lnTo>
                <a:close/>
                <a:moveTo>
                  <a:pt x="5381624" y="4186238"/>
                </a:moveTo>
                <a:lnTo>
                  <a:pt x="6580187" y="4186238"/>
                </a:lnTo>
                <a:lnTo>
                  <a:pt x="6580187" y="5384800"/>
                </a:lnTo>
                <a:lnTo>
                  <a:pt x="5381624" y="5384800"/>
                </a:lnTo>
                <a:lnTo>
                  <a:pt x="5381624" y="4186238"/>
                </a:lnTo>
                <a:close/>
                <a:moveTo>
                  <a:pt x="3587750" y="4186238"/>
                </a:moveTo>
                <a:lnTo>
                  <a:pt x="4784724" y="4186238"/>
                </a:lnTo>
                <a:lnTo>
                  <a:pt x="4784724" y="5384800"/>
                </a:lnTo>
                <a:lnTo>
                  <a:pt x="3587750" y="5384800"/>
                </a:lnTo>
                <a:lnTo>
                  <a:pt x="3587750" y="4186238"/>
                </a:lnTo>
                <a:close/>
                <a:moveTo>
                  <a:pt x="897659" y="3585900"/>
                </a:moveTo>
                <a:cubicBezTo>
                  <a:pt x="897659" y="3585900"/>
                  <a:pt x="897659" y="3585900"/>
                  <a:pt x="897659" y="7862696"/>
                </a:cubicBezTo>
                <a:cubicBezTo>
                  <a:pt x="1461044" y="7952813"/>
                  <a:pt x="2655418" y="8121782"/>
                  <a:pt x="4187824" y="8121782"/>
                </a:cubicBezTo>
                <a:cubicBezTo>
                  <a:pt x="5723986" y="8121782"/>
                  <a:pt x="6914605" y="7952813"/>
                  <a:pt x="7477990" y="7862696"/>
                </a:cubicBezTo>
                <a:lnTo>
                  <a:pt x="7477990" y="3585900"/>
                </a:lnTo>
                <a:cubicBezTo>
                  <a:pt x="7477990" y="3585900"/>
                  <a:pt x="7477990" y="3585900"/>
                  <a:pt x="897659" y="3585900"/>
                </a:cubicBezTo>
                <a:close/>
                <a:moveTo>
                  <a:pt x="2392506" y="0"/>
                </a:moveTo>
                <a:cubicBezTo>
                  <a:pt x="2723025" y="0"/>
                  <a:pt x="2989694" y="270350"/>
                  <a:pt x="2989694" y="600779"/>
                </a:cubicBezTo>
                <a:cubicBezTo>
                  <a:pt x="2989694" y="600779"/>
                  <a:pt x="2989694" y="600779"/>
                  <a:pt x="2989694" y="931207"/>
                </a:cubicBezTo>
                <a:cubicBezTo>
                  <a:pt x="3361528" y="912433"/>
                  <a:pt x="3763409" y="897413"/>
                  <a:pt x="4187824" y="897413"/>
                </a:cubicBezTo>
                <a:cubicBezTo>
                  <a:pt x="4390643" y="897413"/>
                  <a:pt x="4589705" y="901168"/>
                  <a:pt x="4785012" y="908678"/>
                </a:cubicBezTo>
                <a:cubicBezTo>
                  <a:pt x="4785012" y="908678"/>
                  <a:pt x="4785012" y="908678"/>
                  <a:pt x="4785012" y="1498193"/>
                </a:cubicBezTo>
                <a:cubicBezTo>
                  <a:pt x="4785012" y="1911228"/>
                  <a:pt x="5119287" y="2245412"/>
                  <a:pt x="5532435" y="2245412"/>
                </a:cubicBezTo>
                <a:cubicBezTo>
                  <a:pt x="5551215" y="2245412"/>
                  <a:pt x="5566238" y="2241657"/>
                  <a:pt x="5581262" y="2237902"/>
                </a:cubicBezTo>
                <a:cubicBezTo>
                  <a:pt x="5461073" y="2129011"/>
                  <a:pt x="5385955" y="1971306"/>
                  <a:pt x="5385955" y="1794827"/>
                </a:cubicBezTo>
                <a:cubicBezTo>
                  <a:pt x="5385955" y="1794827"/>
                  <a:pt x="5385955" y="1794827"/>
                  <a:pt x="5385955" y="600779"/>
                </a:cubicBezTo>
                <a:cubicBezTo>
                  <a:pt x="5385955" y="270350"/>
                  <a:pt x="5648868" y="0"/>
                  <a:pt x="5979387" y="0"/>
                </a:cubicBezTo>
                <a:cubicBezTo>
                  <a:pt x="6309906" y="0"/>
                  <a:pt x="6580331" y="270350"/>
                  <a:pt x="6580331" y="600779"/>
                </a:cubicBezTo>
                <a:cubicBezTo>
                  <a:pt x="6580331" y="600779"/>
                  <a:pt x="6580331" y="600779"/>
                  <a:pt x="6580331" y="1025079"/>
                </a:cubicBezTo>
                <a:cubicBezTo>
                  <a:pt x="7440431" y="1115196"/>
                  <a:pt x="7977524" y="1220332"/>
                  <a:pt x="8015083" y="1227842"/>
                </a:cubicBezTo>
                <a:cubicBezTo>
                  <a:pt x="8225413" y="1269146"/>
                  <a:pt x="8375649" y="1453134"/>
                  <a:pt x="8375649" y="1667162"/>
                </a:cubicBezTo>
                <a:cubicBezTo>
                  <a:pt x="8375649" y="1667162"/>
                  <a:pt x="8375649" y="1667162"/>
                  <a:pt x="8375649" y="8196879"/>
                </a:cubicBezTo>
                <a:cubicBezTo>
                  <a:pt x="8375649" y="8407152"/>
                  <a:pt x="8225413" y="8591140"/>
                  <a:pt x="8018839" y="8636199"/>
                </a:cubicBezTo>
                <a:cubicBezTo>
                  <a:pt x="7954989" y="8651218"/>
                  <a:pt x="6433851" y="8974137"/>
                  <a:pt x="4187824" y="8974137"/>
                </a:cubicBezTo>
                <a:cubicBezTo>
                  <a:pt x="1938042" y="8974137"/>
                  <a:pt x="416904" y="8651218"/>
                  <a:pt x="353054" y="8636199"/>
                </a:cubicBezTo>
                <a:cubicBezTo>
                  <a:pt x="146480" y="8591140"/>
                  <a:pt x="0" y="8407152"/>
                  <a:pt x="0" y="8196879"/>
                </a:cubicBezTo>
                <a:cubicBezTo>
                  <a:pt x="0" y="8196879"/>
                  <a:pt x="0" y="8196879"/>
                  <a:pt x="0" y="1667162"/>
                </a:cubicBezTo>
                <a:cubicBezTo>
                  <a:pt x="0" y="1453134"/>
                  <a:pt x="150236" y="1269146"/>
                  <a:pt x="356810" y="1227842"/>
                </a:cubicBezTo>
                <a:cubicBezTo>
                  <a:pt x="386857" y="1220332"/>
                  <a:pt x="691085" y="1160254"/>
                  <a:pt x="1194375" y="1092667"/>
                </a:cubicBezTo>
                <a:cubicBezTo>
                  <a:pt x="1194375" y="1092667"/>
                  <a:pt x="1194375" y="1092667"/>
                  <a:pt x="1194375" y="1498193"/>
                </a:cubicBezTo>
                <a:cubicBezTo>
                  <a:pt x="1194375" y="1911228"/>
                  <a:pt x="1528650" y="2245412"/>
                  <a:pt x="1941798" y="2245412"/>
                </a:cubicBezTo>
                <a:cubicBezTo>
                  <a:pt x="1960578" y="2245412"/>
                  <a:pt x="1975601" y="2241657"/>
                  <a:pt x="1994381" y="2237902"/>
                </a:cubicBezTo>
                <a:cubicBezTo>
                  <a:pt x="1870436" y="2129011"/>
                  <a:pt x="1795319" y="1971306"/>
                  <a:pt x="1795319" y="1794827"/>
                </a:cubicBezTo>
                <a:cubicBezTo>
                  <a:pt x="1795319" y="1794827"/>
                  <a:pt x="1795319" y="1794827"/>
                  <a:pt x="1795319" y="600779"/>
                </a:cubicBezTo>
                <a:cubicBezTo>
                  <a:pt x="1795319" y="270350"/>
                  <a:pt x="2061987" y="0"/>
                  <a:pt x="2392506" y="0"/>
                </a:cubicBezTo>
                <a:close/>
              </a:path>
            </a:pathLst>
          </a:custGeom>
          <a:solidFill>
            <a:schemeClr val="bg1"/>
          </a:solidFill>
          <a:ln>
            <a:noFill/>
          </a:ln>
        </p:spPr>
        <p:txBody>
          <a:bodyPr anchor="ctr" anchorCtr="1"/>
          <a:lstStyle/>
          <a:p>
            <a:pPr fontAlgn="auto"/>
            <a:endParaRPr lang="zh-CN" altLang="en-US" sz="2400" b="1" noProof="1">
              <a:cs typeface="+mn-ea"/>
              <a:sym typeface="+mn-lt"/>
            </a:endParaRPr>
          </a:p>
        </p:txBody>
      </p:sp>
    </p:spTree>
    <p:extLst>
      <p:ext uri="{BB962C8B-B14F-4D97-AF65-F5344CB8AC3E}">
        <p14:creationId xmlns="" xmlns:p14="http://schemas.microsoft.com/office/powerpoint/2010/main" val="2238959720"/>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750"/>
                                        <p:tgtEl>
                                          <p:spTgt spid="49"/>
                                        </p:tgtEl>
                                      </p:cBhvr>
                                    </p:animEffect>
                                    <p:anim calcmode="lin" valueType="num">
                                      <p:cBhvr>
                                        <p:cTn id="12" dur="750" fill="hold"/>
                                        <p:tgtEl>
                                          <p:spTgt spid="49"/>
                                        </p:tgtEl>
                                        <p:attrNameLst>
                                          <p:attrName>ppt_x</p:attrName>
                                        </p:attrNameLst>
                                      </p:cBhvr>
                                      <p:tavLst>
                                        <p:tav tm="0">
                                          <p:val>
                                            <p:strVal val="#ppt_x"/>
                                          </p:val>
                                        </p:tav>
                                        <p:tav tm="100000">
                                          <p:val>
                                            <p:strVal val="#ppt_x"/>
                                          </p:val>
                                        </p:tav>
                                      </p:tavLst>
                                    </p:anim>
                                    <p:anim calcmode="lin" valueType="num">
                                      <p:cBhvr>
                                        <p:cTn id="13" dur="675" decel="100000" fill="hold"/>
                                        <p:tgtEl>
                                          <p:spTgt spid="49"/>
                                        </p:tgtEl>
                                        <p:attrNameLst>
                                          <p:attrName>ppt_y</p:attrName>
                                        </p:attrNameLst>
                                      </p:cBhvr>
                                      <p:tavLst>
                                        <p:tav tm="0">
                                          <p:val>
                                            <p:strVal val="#ppt_y+1"/>
                                          </p:val>
                                        </p:tav>
                                        <p:tav tm="100000">
                                          <p:val>
                                            <p:strVal val="#ppt_y-.03"/>
                                          </p:val>
                                        </p:tav>
                                      </p:tavLst>
                                    </p:anim>
                                    <p:anim calcmode="lin" valueType="num">
                                      <p:cBhvr>
                                        <p:cTn id="14" dur="75" accel="100000" fill="hold">
                                          <p:stCondLst>
                                            <p:cond delay="675"/>
                                          </p:stCondLst>
                                        </p:cTn>
                                        <p:tgtEl>
                                          <p:spTgt spid="49"/>
                                        </p:tgtEl>
                                        <p:attrNameLst>
                                          <p:attrName>ppt_y</p:attrName>
                                        </p:attrNameLst>
                                      </p:cBhvr>
                                      <p:tavLst>
                                        <p:tav tm="0">
                                          <p:val>
                                            <p:strVal val="#ppt_y-.03"/>
                                          </p:val>
                                        </p:tav>
                                        <p:tav tm="100000">
                                          <p:val>
                                            <p:strVal val="#ppt_y"/>
                                          </p:val>
                                        </p:tav>
                                      </p:tavLst>
                                    </p:anim>
                                  </p:childTnLst>
                                </p:cTn>
                              </p:par>
                            </p:childTnLst>
                          </p:cTn>
                        </p:par>
                        <p:par>
                          <p:cTn id="15" fill="hold">
                            <p:stCondLst>
                              <p:cond delay="1250"/>
                            </p:stCondLst>
                            <p:childTnLst>
                              <p:par>
                                <p:cTn id="16" presetID="53" presetClass="entr" presetSubtype="16"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100" fill="hold"/>
                                        <p:tgtEl>
                                          <p:spTgt spid="23"/>
                                        </p:tgtEl>
                                        <p:attrNameLst>
                                          <p:attrName>ppt_w</p:attrName>
                                        </p:attrNameLst>
                                      </p:cBhvr>
                                      <p:tavLst>
                                        <p:tav tm="0">
                                          <p:val>
                                            <p:fltVal val="0"/>
                                          </p:val>
                                        </p:tav>
                                        <p:tav tm="100000">
                                          <p:val>
                                            <p:strVal val="#ppt_w"/>
                                          </p:val>
                                        </p:tav>
                                      </p:tavLst>
                                    </p:anim>
                                    <p:anim calcmode="lin" valueType="num">
                                      <p:cBhvr>
                                        <p:cTn id="19" dur="100" fill="hold"/>
                                        <p:tgtEl>
                                          <p:spTgt spid="23"/>
                                        </p:tgtEl>
                                        <p:attrNameLst>
                                          <p:attrName>ppt_h</p:attrName>
                                        </p:attrNameLst>
                                      </p:cBhvr>
                                      <p:tavLst>
                                        <p:tav tm="0">
                                          <p:val>
                                            <p:fltVal val="0"/>
                                          </p:val>
                                        </p:tav>
                                        <p:tav tm="100000">
                                          <p:val>
                                            <p:strVal val="#ppt_h"/>
                                          </p:val>
                                        </p:tav>
                                      </p:tavLst>
                                    </p:anim>
                                    <p:animEffect transition="in" filter="fade">
                                      <p:cBhvr>
                                        <p:cTn id="20" dur="100"/>
                                        <p:tgtEl>
                                          <p:spTgt spid="23"/>
                                        </p:tgtEl>
                                      </p:cBhvr>
                                    </p:animEffect>
                                  </p:childTnLst>
                                </p:cTn>
                              </p:par>
                              <p:par>
                                <p:cTn id="21" presetID="6" presetClass="emph" presetSubtype="0" fill="hold" nodeType="withEffect">
                                  <p:stCondLst>
                                    <p:cond delay="100"/>
                                  </p:stCondLst>
                                  <p:childTnLst>
                                    <p:animScale>
                                      <p:cBhvr>
                                        <p:cTn id="22" dur="100" fill="hold"/>
                                        <p:tgtEl>
                                          <p:spTgt spid="23"/>
                                        </p:tgtEl>
                                      </p:cBhvr>
                                      <p:by x="110000" y="110000"/>
                                    </p:animScale>
                                  </p:childTnLst>
                                </p:cTn>
                              </p:par>
                              <p:par>
                                <p:cTn id="23" presetID="6" presetClass="emph" presetSubtype="0" fill="hold" nodeType="withEffect">
                                  <p:stCondLst>
                                    <p:cond delay="200"/>
                                  </p:stCondLst>
                                  <p:childTnLst>
                                    <p:animScale>
                                      <p:cBhvr>
                                        <p:cTn id="24" dur="200" fill="hold"/>
                                        <p:tgtEl>
                                          <p:spTgt spid="23"/>
                                        </p:tgtEl>
                                      </p:cBhvr>
                                      <p:by x="90000" y="90000"/>
                                    </p:animScale>
                                  </p:childTnLst>
                                </p:cTn>
                              </p:par>
                              <p:par>
                                <p:cTn id="25" presetID="6" presetClass="emph" presetSubtype="0" fill="hold" nodeType="withEffect">
                                  <p:stCondLst>
                                    <p:cond delay="400"/>
                                  </p:stCondLst>
                                  <p:childTnLst>
                                    <p:animScale>
                                      <p:cBhvr>
                                        <p:cTn id="26" dur="100" fill="hold"/>
                                        <p:tgtEl>
                                          <p:spTgt spid="23"/>
                                        </p:tgtEl>
                                      </p:cBhvr>
                                      <p:by x="105000" y="105000"/>
                                    </p:animScale>
                                  </p:childTnLst>
                                </p:cTn>
                              </p:par>
                              <p:par>
                                <p:cTn id="27" presetID="6" presetClass="emph" presetSubtype="0" fill="hold" nodeType="withEffect">
                                  <p:stCondLst>
                                    <p:cond delay="500"/>
                                  </p:stCondLst>
                                  <p:childTnLst>
                                    <p:animScale>
                                      <p:cBhvr>
                                        <p:cTn id="28" dur="200" fill="hold"/>
                                        <p:tgtEl>
                                          <p:spTgt spid="23"/>
                                        </p:tgtEl>
                                      </p:cBhvr>
                                      <p:by x="95000" y="95000"/>
                                    </p:animScale>
                                  </p:childTnLst>
                                </p:cTn>
                              </p:par>
                            </p:childTnLst>
                          </p:cTn>
                        </p:par>
                        <p:par>
                          <p:cTn id="29" fill="hold">
                            <p:stCondLst>
                              <p:cond delay="1950"/>
                            </p:stCondLst>
                            <p:childTnLst>
                              <p:par>
                                <p:cTn id="30" presetID="22" presetClass="entr" presetSubtype="1" fill="hold" nodeType="after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wipe(up)">
                                      <p:cBhvr>
                                        <p:cTn id="32" dur="500"/>
                                        <p:tgtEl>
                                          <p:spTgt spid="78"/>
                                        </p:tgtEl>
                                      </p:cBhvr>
                                    </p:animEffect>
                                  </p:childTnLst>
                                </p:cTn>
                              </p:par>
                              <p:par>
                                <p:cTn id="33" presetID="22" presetClass="entr" presetSubtype="1" fill="hold" nodeType="withEffect">
                                  <p:stCondLst>
                                    <p:cond delay="350"/>
                                  </p:stCondLst>
                                  <p:childTnLst>
                                    <p:set>
                                      <p:cBhvr>
                                        <p:cTn id="34" dur="1" fill="hold">
                                          <p:stCondLst>
                                            <p:cond delay="0"/>
                                          </p:stCondLst>
                                        </p:cTn>
                                        <p:tgtEl>
                                          <p:spTgt spid="79"/>
                                        </p:tgtEl>
                                        <p:attrNameLst>
                                          <p:attrName>style.visibility</p:attrName>
                                        </p:attrNameLst>
                                      </p:cBhvr>
                                      <p:to>
                                        <p:strVal val="visible"/>
                                      </p:to>
                                    </p:set>
                                    <p:animEffect transition="in" filter="wipe(up)">
                                      <p:cBhvr>
                                        <p:cTn id="35" dur="500"/>
                                        <p:tgtEl>
                                          <p:spTgt spid="79"/>
                                        </p:tgtEl>
                                      </p:cBhvr>
                                    </p:animEffect>
                                  </p:childTnLst>
                                </p:cTn>
                              </p:par>
                            </p:childTnLst>
                          </p:cTn>
                        </p:par>
                        <p:par>
                          <p:cTn id="36" fill="hold">
                            <p:stCondLst>
                              <p:cond delay="2800"/>
                            </p:stCondLst>
                            <p:childTnLst>
                              <p:par>
                                <p:cTn id="37" presetID="12" presetClass="entr" presetSubtype="8" fill="hold" grpId="0" nodeType="afterEffect">
                                  <p:stCondLst>
                                    <p:cond delay="0"/>
                                  </p:stCondLst>
                                  <p:childTnLst>
                                    <p:set>
                                      <p:cBhvr>
                                        <p:cTn id="38" dur="1" fill="hold">
                                          <p:stCondLst>
                                            <p:cond delay="0"/>
                                          </p:stCondLst>
                                        </p:cTn>
                                        <p:tgtEl>
                                          <p:spTgt spid="80"/>
                                        </p:tgtEl>
                                        <p:attrNameLst>
                                          <p:attrName>style.visibility</p:attrName>
                                        </p:attrNameLst>
                                      </p:cBhvr>
                                      <p:to>
                                        <p:strVal val="visible"/>
                                      </p:to>
                                    </p:set>
                                    <p:anim calcmode="lin" valueType="num">
                                      <p:cBhvr additive="base">
                                        <p:cTn id="39" dur="500"/>
                                        <p:tgtEl>
                                          <p:spTgt spid="80"/>
                                        </p:tgtEl>
                                        <p:attrNameLst>
                                          <p:attrName>ppt_x</p:attrName>
                                        </p:attrNameLst>
                                      </p:cBhvr>
                                      <p:tavLst>
                                        <p:tav tm="0">
                                          <p:val>
                                            <p:strVal val="#ppt_x-#ppt_w*1.125000"/>
                                          </p:val>
                                        </p:tav>
                                        <p:tav tm="100000">
                                          <p:val>
                                            <p:strVal val="#ppt_x"/>
                                          </p:val>
                                        </p:tav>
                                      </p:tavLst>
                                    </p:anim>
                                    <p:animEffect transition="in" filter="wipe(right)">
                                      <p:cBhvr>
                                        <p:cTn id="40" dur="500"/>
                                        <p:tgtEl>
                                          <p:spTgt spid="80"/>
                                        </p:tgtEl>
                                      </p:cBhvr>
                                    </p:animEffect>
                                  </p:childTnLst>
                                </p:cTn>
                              </p:par>
                            </p:childTnLst>
                          </p:cTn>
                        </p:par>
                        <p:par>
                          <p:cTn id="41" fill="hold">
                            <p:stCondLst>
                              <p:cond delay="3300"/>
                            </p:stCondLst>
                            <p:childTnLst>
                              <p:par>
                                <p:cTn id="42" presetID="53" presetClass="entr" presetSubtype="16" fill="hold" grpId="0" nodeType="afterEffect">
                                  <p:stCondLst>
                                    <p:cond delay="0"/>
                                  </p:stCondLst>
                                  <p:childTnLst>
                                    <p:set>
                                      <p:cBhvr>
                                        <p:cTn id="43" dur="1" fill="hold">
                                          <p:stCondLst>
                                            <p:cond delay="0"/>
                                          </p:stCondLst>
                                        </p:cTn>
                                        <p:tgtEl>
                                          <p:spTgt spid="82"/>
                                        </p:tgtEl>
                                        <p:attrNameLst>
                                          <p:attrName>style.visibility</p:attrName>
                                        </p:attrNameLst>
                                      </p:cBhvr>
                                      <p:to>
                                        <p:strVal val="visible"/>
                                      </p:to>
                                    </p:set>
                                    <p:anim calcmode="lin" valueType="num">
                                      <p:cBhvr>
                                        <p:cTn id="44" dur="500" fill="hold"/>
                                        <p:tgtEl>
                                          <p:spTgt spid="82"/>
                                        </p:tgtEl>
                                        <p:attrNameLst>
                                          <p:attrName>ppt_w</p:attrName>
                                        </p:attrNameLst>
                                      </p:cBhvr>
                                      <p:tavLst>
                                        <p:tav tm="0">
                                          <p:val>
                                            <p:fltVal val="0"/>
                                          </p:val>
                                        </p:tav>
                                        <p:tav tm="100000">
                                          <p:val>
                                            <p:strVal val="#ppt_w"/>
                                          </p:val>
                                        </p:tav>
                                      </p:tavLst>
                                    </p:anim>
                                    <p:anim calcmode="lin" valueType="num">
                                      <p:cBhvr>
                                        <p:cTn id="45" dur="500" fill="hold"/>
                                        <p:tgtEl>
                                          <p:spTgt spid="82"/>
                                        </p:tgtEl>
                                        <p:attrNameLst>
                                          <p:attrName>ppt_h</p:attrName>
                                        </p:attrNameLst>
                                      </p:cBhvr>
                                      <p:tavLst>
                                        <p:tav tm="0">
                                          <p:val>
                                            <p:fltVal val="0"/>
                                          </p:val>
                                        </p:tav>
                                        <p:tav tm="100000">
                                          <p:val>
                                            <p:strVal val="#ppt_h"/>
                                          </p:val>
                                        </p:tav>
                                      </p:tavLst>
                                    </p:anim>
                                    <p:animEffect transition="in" filter="fade">
                                      <p:cBhvr>
                                        <p:cTn id="46" dur="500"/>
                                        <p:tgtEl>
                                          <p:spTgt spid="82"/>
                                        </p:tgtEl>
                                      </p:cBhvr>
                                    </p:animEffect>
                                  </p:childTnLst>
                                </p:cTn>
                              </p:par>
                            </p:childTnLst>
                          </p:cTn>
                        </p:par>
                        <p:par>
                          <p:cTn id="47" fill="hold">
                            <p:stCondLst>
                              <p:cond delay="3800"/>
                            </p:stCondLst>
                            <p:childTnLst>
                              <p:par>
                                <p:cTn id="48" presetID="12" presetClass="entr" presetSubtype="8" fill="hold" grpId="0" nodeType="afterEffect">
                                  <p:stCondLst>
                                    <p:cond delay="0"/>
                                  </p:stCondLst>
                                  <p:childTnLst>
                                    <p:set>
                                      <p:cBhvr>
                                        <p:cTn id="49" dur="1" fill="hold">
                                          <p:stCondLst>
                                            <p:cond delay="0"/>
                                          </p:stCondLst>
                                        </p:cTn>
                                        <p:tgtEl>
                                          <p:spTgt spid="85"/>
                                        </p:tgtEl>
                                        <p:attrNameLst>
                                          <p:attrName>style.visibility</p:attrName>
                                        </p:attrNameLst>
                                      </p:cBhvr>
                                      <p:to>
                                        <p:strVal val="visible"/>
                                      </p:to>
                                    </p:set>
                                    <p:anim calcmode="lin" valueType="num">
                                      <p:cBhvr additive="base">
                                        <p:cTn id="50" dur="500"/>
                                        <p:tgtEl>
                                          <p:spTgt spid="85"/>
                                        </p:tgtEl>
                                        <p:attrNameLst>
                                          <p:attrName>ppt_x</p:attrName>
                                        </p:attrNameLst>
                                      </p:cBhvr>
                                      <p:tavLst>
                                        <p:tav tm="0">
                                          <p:val>
                                            <p:strVal val="#ppt_x-#ppt_w*1.125000"/>
                                          </p:val>
                                        </p:tav>
                                        <p:tav tm="100000">
                                          <p:val>
                                            <p:strVal val="#ppt_x"/>
                                          </p:val>
                                        </p:tav>
                                      </p:tavLst>
                                    </p:anim>
                                    <p:animEffect transition="in" filter="wipe(right)">
                                      <p:cBhvr>
                                        <p:cTn id="51" dur="500"/>
                                        <p:tgtEl>
                                          <p:spTgt spid="85"/>
                                        </p:tgtEl>
                                      </p:cBhvr>
                                    </p:animEffect>
                                  </p:childTnLst>
                                </p:cTn>
                              </p:par>
                            </p:childTnLst>
                          </p:cTn>
                        </p:par>
                        <p:par>
                          <p:cTn id="52" fill="hold">
                            <p:stCondLst>
                              <p:cond delay="4300"/>
                            </p:stCondLst>
                            <p:childTnLst>
                              <p:par>
                                <p:cTn id="53" presetID="53" presetClass="entr" presetSubtype="16" fill="hold" grpId="0" nodeType="afterEffect">
                                  <p:stCondLst>
                                    <p:cond delay="0"/>
                                  </p:stCondLst>
                                  <p:childTnLst>
                                    <p:set>
                                      <p:cBhvr>
                                        <p:cTn id="54" dur="1" fill="hold">
                                          <p:stCondLst>
                                            <p:cond delay="0"/>
                                          </p:stCondLst>
                                        </p:cTn>
                                        <p:tgtEl>
                                          <p:spTgt spid="83"/>
                                        </p:tgtEl>
                                        <p:attrNameLst>
                                          <p:attrName>style.visibility</p:attrName>
                                        </p:attrNameLst>
                                      </p:cBhvr>
                                      <p:to>
                                        <p:strVal val="visible"/>
                                      </p:to>
                                    </p:set>
                                    <p:anim calcmode="lin" valueType="num">
                                      <p:cBhvr>
                                        <p:cTn id="55" dur="500" fill="hold"/>
                                        <p:tgtEl>
                                          <p:spTgt spid="83"/>
                                        </p:tgtEl>
                                        <p:attrNameLst>
                                          <p:attrName>ppt_w</p:attrName>
                                        </p:attrNameLst>
                                      </p:cBhvr>
                                      <p:tavLst>
                                        <p:tav tm="0">
                                          <p:val>
                                            <p:fltVal val="0"/>
                                          </p:val>
                                        </p:tav>
                                        <p:tav tm="100000">
                                          <p:val>
                                            <p:strVal val="#ppt_w"/>
                                          </p:val>
                                        </p:tav>
                                      </p:tavLst>
                                    </p:anim>
                                    <p:anim calcmode="lin" valueType="num">
                                      <p:cBhvr>
                                        <p:cTn id="56" dur="500" fill="hold"/>
                                        <p:tgtEl>
                                          <p:spTgt spid="83"/>
                                        </p:tgtEl>
                                        <p:attrNameLst>
                                          <p:attrName>ppt_h</p:attrName>
                                        </p:attrNameLst>
                                      </p:cBhvr>
                                      <p:tavLst>
                                        <p:tav tm="0">
                                          <p:val>
                                            <p:fltVal val="0"/>
                                          </p:val>
                                        </p:tav>
                                        <p:tav tm="100000">
                                          <p:val>
                                            <p:strVal val="#ppt_h"/>
                                          </p:val>
                                        </p:tav>
                                      </p:tavLst>
                                    </p:anim>
                                    <p:animEffect transition="in" filter="fade">
                                      <p:cBhvr>
                                        <p:cTn id="57" dur="500"/>
                                        <p:tgtEl>
                                          <p:spTgt spid="83"/>
                                        </p:tgtEl>
                                      </p:cBhvr>
                                    </p:animEffect>
                                  </p:childTnLst>
                                </p:cTn>
                              </p:par>
                            </p:childTnLst>
                          </p:cTn>
                        </p:par>
                        <p:par>
                          <p:cTn id="58" fill="hold">
                            <p:stCondLst>
                              <p:cond delay="4800"/>
                            </p:stCondLst>
                            <p:childTnLst>
                              <p:par>
                                <p:cTn id="59" presetID="12" presetClass="entr" presetSubtype="8" fill="hold" grpId="0" nodeType="afterEffect">
                                  <p:stCondLst>
                                    <p:cond delay="0"/>
                                  </p:stCondLst>
                                  <p:childTnLst>
                                    <p:set>
                                      <p:cBhvr>
                                        <p:cTn id="60" dur="1" fill="hold">
                                          <p:stCondLst>
                                            <p:cond delay="0"/>
                                          </p:stCondLst>
                                        </p:cTn>
                                        <p:tgtEl>
                                          <p:spTgt spid="86"/>
                                        </p:tgtEl>
                                        <p:attrNameLst>
                                          <p:attrName>style.visibility</p:attrName>
                                        </p:attrNameLst>
                                      </p:cBhvr>
                                      <p:to>
                                        <p:strVal val="visible"/>
                                      </p:to>
                                    </p:set>
                                    <p:anim calcmode="lin" valueType="num">
                                      <p:cBhvr additive="base">
                                        <p:cTn id="61" dur="500"/>
                                        <p:tgtEl>
                                          <p:spTgt spid="86"/>
                                        </p:tgtEl>
                                        <p:attrNameLst>
                                          <p:attrName>ppt_x</p:attrName>
                                        </p:attrNameLst>
                                      </p:cBhvr>
                                      <p:tavLst>
                                        <p:tav tm="0">
                                          <p:val>
                                            <p:strVal val="#ppt_x-#ppt_w*1.125000"/>
                                          </p:val>
                                        </p:tav>
                                        <p:tav tm="100000">
                                          <p:val>
                                            <p:strVal val="#ppt_x"/>
                                          </p:val>
                                        </p:tav>
                                      </p:tavLst>
                                    </p:anim>
                                    <p:animEffect transition="in" filter="wipe(right)">
                                      <p:cBhvr>
                                        <p:cTn id="62" dur="500"/>
                                        <p:tgtEl>
                                          <p:spTgt spid="86"/>
                                        </p:tgtEl>
                                      </p:cBhvr>
                                    </p:animEffect>
                                  </p:childTnLst>
                                </p:cTn>
                              </p:par>
                            </p:childTnLst>
                          </p:cTn>
                        </p:par>
                        <p:par>
                          <p:cTn id="63" fill="hold">
                            <p:stCondLst>
                              <p:cond delay="5300"/>
                            </p:stCondLst>
                            <p:childTnLst>
                              <p:par>
                                <p:cTn id="64" presetID="53" presetClass="entr" presetSubtype="16" fill="hold" grpId="0" nodeType="afterEffect">
                                  <p:stCondLst>
                                    <p:cond delay="0"/>
                                  </p:stCondLst>
                                  <p:childTnLst>
                                    <p:set>
                                      <p:cBhvr>
                                        <p:cTn id="65" dur="1" fill="hold">
                                          <p:stCondLst>
                                            <p:cond delay="0"/>
                                          </p:stCondLst>
                                        </p:cTn>
                                        <p:tgtEl>
                                          <p:spTgt spid="84"/>
                                        </p:tgtEl>
                                        <p:attrNameLst>
                                          <p:attrName>style.visibility</p:attrName>
                                        </p:attrNameLst>
                                      </p:cBhvr>
                                      <p:to>
                                        <p:strVal val="visible"/>
                                      </p:to>
                                    </p:set>
                                    <p:anim calcmode="lin" valueType="num">
                                      <p:cBhvr>
                                        <p:cTn id="66" dur="500" fill="hold"/>
                                        <p:tgtEl>
                                          <p:spTgt spid="84"/>
                                        </p:tgtEl>
                                        <p:attrNameLst>
                                          <p:attrName>ppt_w</p:attrName>
                                        </p:attrNameLst>
                                      </p:cBhvr>
                                      <p:tavLst>
                                        <p:tav tm="0">
                                          <p:val>
                                            <p:fltVal val="0"/>
                                          </p:val>
                                        </p:tav>
                                        <p:tav tm="100000">
                                          <p:val>
                                            <p:strVal val="#ppt_w"/>
                                          </p:val>
                                        </p:tav>
                                      </p:tavLst>
                                    </p:anim>
                                    <p:anim calcmode="lin" valueType="num">
                                      <p:cBhvr>
                                        <p:cTn id="67" dur="500" fill="hold"/>
                                        <p:tgtEl>
                                          <p:spTgt spid="84"/>
                                        </p:tgtEl>
                                        <p:attrNameLst>
                                          <p:attrName>ppt_h</p:attrName>
                                        </p:attrNameLst>
                                      </p:cBhvr>
                                      <p:tavLst>
                                        <p:tav tm="0">
                                          <p:val>
                                            <p:fltVal val="0"/>
                                          </p:val>
                                        </p:tav>
                                        <p:tav tm="100000">
                                          <p:val>
                                            <p:strVal val="#ppt_h"/>
                                          </p:val>
                                        </p:tav>
                                      </p:tavLst>
                                    </p:anim>
                                    <p:animEffect transition="in" filter="fade">
                                      <p:cBhvr>
                                        <p:cTn id="68" dur="500"/>
                                        <p:tgtEl>
                                          <p:spTgt spid="84"/>
                                        </p:tgtEl>
                                      </p:cBhvr>
                                    </p:animEffect>
                                  </p:childTnLst>
                                </p:cTn>
                              </p:par>
                            </p:childTnLst>
                          </p:cTn>
                        </p:par>
                        <p:par>
                          <p:cTn id="69" fill="hold">
                            <p:stCondLst>
                              <p:cond delay="5800"/>
                            </p:stCondLst>
                            <p:childTnLst>
                              <p:par>
                                <p:cTn id="70" presetID="12" presetClass="entr" presetSubtype="8" fill="hold" grpId="0" nodeType="afterEffect">
                                  <p:stCondLst>
                                    <p:cond delay="0"/>
                                  </p:stCondLst>
                                  <p:childTnLst>
                                    <p:set>
                                      <p:cBhvr>
                                        <p:cTn id="71" dur="1" fill="hold">
                                          <p:stCondLst>
                                            <p:cond delay="0"/>
                                          </p:stCondLst>
                                        </p:cTn>
                                        <p:tgtEl>
                                          <p:spTgt spid="87"/>
                                        </p:tgtEl>
                                        <p:attrNameLst>
                                          <p:attrName>style.visibility</p:attrName>
                                        </p:attrNameLst>
                                      </p:cBhvr>
                                      <p:to>
                                        <p:strVal val="visible"/>
                                      </p:to>
                                    </p:set>
                                    <p:anim calcmode="lin" valueType="num">
                                      <p:cBhvr additive="base">
                                        <p:cTn id="72" dur="500"/>
                                        <p:tgtEl>
                                          <p:spTgt spid="87"/>
                                        </p:tgtEl>
                                        <p:attrNameLst>
                                          <p:attrName>ppt_x</p:attrName>
                                        </p:attrNameLst>
                                      </p:cBhvr>
                                      <p:tavLst>
                                        <p:tav tm="0">
                                          <p:val>
                                            <p:strVal val="#ppt_x-#ppt_w*1.125000"/>
                                          </p:val>
                                        </p:tav>
                                        <p:tav tm="100000">
                                          <p:val>
                                            <p:strVal val="#ppt_x"/>
                                          </p:val>
                                        </p:tav>
                                      </p:tavLst>
                                    </p:anim>
                                    <p:animEffect transition="in" filter="wipe(right)">
                                      <p:cBhvr>
                                        <p:cTn id="73"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80" grpId="0"/>
      <p:bldP spid="82" grpId="0" animBg="1"/>
      <p:bldP spid="83" grpId="0" animBg="1"/>
      <p:bldP spid="84" grpId="0" animBg="1"/>
      <p:bldP spid="85" grpId="0"/>
      <p:bldP spid="86" grpId="0"/>
      <p:bldP spid="8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1" y="1589418"/>
            <a:ext cx="9145589" cy="1915782"/>
          </a:xfrm>
          <a:prstGeom prst="rect">
            <a:avLst/>
          </a:prstGeom>
          <a:blipFill>
            <a:blip r:embed="rId7" cstate="print"/>
            <a:srcRect/>
            <a:stretch>
              <a:fillRect l="-36" t="-5485" r="-36" b="-86857"/>
            </a:stretch>
          </a:blipFill>
          <a:ln w="25400" cap="flat" cmpd="sng" algn="ctr">
            <a:noFill/>
            <a:prstDash val="solid"/>
          </a:ln>
          <a:effectLst>
            <a:outerShdw blurRad="50800" dist="38100" dir="5400000" algn="t" rotWithShape="0">
              <a:prstClr val="black">
                <a:alpha val="40000"/>
              </a:prstClr>
            </a:outerShdw>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cxnSp>
        <p:nvCxnSpPr>
          <p:cNvPr id="56" name="直接连接符 55"/>
          <p:cNvCxnSpPr/>
          <p:nvPr/>
        </p:nvCxnSpPr>
        <p:spPr>
          <a:xfrm>
            <a:off x="0" y="3636268"/>
            <a:ext cx="9145588"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11988" y="1493704"/>
            <a:ext cx="9145588"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1959449" y="697733"/>
            <a:ext cx="1513011" cy="1823118"/>
            <a:chOff x="2134074" y="697733"/>
            <a:chExt cx="1513011" cy="1823118"/>
          </a:xfrm>
        </p:grpSpPr>
        <p:sp>
          <p:nvSpPr>
            <p:cNvPr id="28" name="椭圆 11"/>
            <p:cNvSpPr/>
            <p:nvPr/>
          </p:nvSpPr>
          <p:spPr>
            <a:xfrm>
              <a:off x="2134074" y="697733"/>
              <a:ext cx="1513011" cy="1823118"/>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grpSp>
          <p:nvGrpSpPr>
            <p:cNvPr id="29" name="组合 28"/>
            <p:cNvGrpSpPr/>
            <p:nvPr/>
          </p:nvGrpSpPr>
          <p:grpSpPr>
            <a:xfrm>
              <a:off x="2239023" y="800839"/>
              <a:ext cx="1294447" cy="1559757"/>
              <a:chOff x="2239023" y="800839"/>
              <a:chExt cx="1294447" cy="1559757"/>
            </a:xfrm>
          </p:grpSpPr>
          <p:grpSp>
            <p:nvGrpSpPr>
              <p:cNvPr id="30" name="组合 29"/>
              <p:cNvGrpSpPr/>
              <p:nvPr/>
            </p:nvGrpSpPr>
            <p:grpSpPr>
              <a:xfrm>
                <a:off x="2239023" y="800839"/>
                <a:ext cx="1294447" cy="1559757"/>
                <a:chOff x="385763" y="223636"/>
                <a:chExt cx="400979" cy="483164"/>
              </a:xfrm>
            </p:grpSpPr>
            <p:sp>
              <p:nvSpPr>
                <p:cNvPr id="45"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46" name="MH_Other_9"/>
                <p:cNvSpPr/>
                <p:nvPr>
                  <p:custDataLst>
                    <p:tags r:id="rId4"/>
                  </p:custDataLst>
                </p:nvPr>
              </p:nvSpPr>
              <p:spPr>
                <a:xfrm>
                  <a:off x="455859" y="284494"/>
                  <a:ext cx="273835" cy="273834"/>
                </a:xfrm>
                <a:prstGeom prst="ellipse">
                  <a:avLst/>
                </a:prstGeom>
                <a:solidFill>
                  <a:srgbClr val="E4544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zh-CN" altLang="en-US" dirty="0">
                    <a:latin typeface="Impact" panose="020B0806030902050204" pitchFamily="34" charset="0"/>
                    <a:ea typeface="微软雅黑" panose="020B0503020204020204" pitchFamily="34" charset="-122"/>
                  </a:endParaRPr>
                </a:p>
              </p:txBody>
            </p:sp>
          </p:grpSp>
          <p:sp>
            <p:nvSpPr>
              <p:cNvPr id="32" name="TextBox 31"/>
              <p:cNvSpPr txBox="1"/>
              <p:nvPr/>
            </p:nvSpPr>
            <p:spPr>
              <a:xfrm flipH="1">
                <a:off x="2545806" y="1038694"/>
                <a:ext cx="698582" cy="746358"/>
              </a:xfrm>
              <a:prstGeom prst="rect">
                <a:avLst/>
              </a:prstGeom>
              <a:noFill/>
            </p:spPr>
            <p:txBody>
              <a:bodyPr wrap="square" lIns="68580" tIns="34290" rIns="68580" bIns="3429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4400" b="1"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楷体" pitchFamily="49" charset="-122"/>
                    <a:ea typeface="楷体" pitchFamily="49" charset="-122"/>
                  </a:rPr>
                  <a:t>谢</a:t>
                </a:r>
                <a:endParaRPr kumimoji="0" lang="id-ID" sz="4400" b="1"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楷体" pitchFamily="49" charset="-122"/>
                  <a:ea typeface="楷体" pitchFamily="49" charset="-122"/>
                </a:endParaRPr>
              </a:p>
            </p:txBody>
          </p:sp>
        </p:grpSp>
      </p:grpSp>
      <p:grpSp>
        <p:nvGrpSpPr>
          <p:cNvPr id="47" name="组合 46"/>
          <p:cNvGrpSpPr/>
          <p:nvPr/>
        </p:nvGrpSpPr>
        <p:grpSpPr>
          <a:xfrm>
            <a:off x="3092500" y="697733"/>
            <a:ext cx="1513011" cy="1823118"/>
            <a:chOff x="2134074" y="697733"/>
            <a:chExt cx="1513011" cy="1823118"/>
          </a:xfrm>
        </p:grpSpPr>
        <p:sp>
          <p:nvSpPr>
            <p:cNvPr id="48" name="椭圆 11"/>
            <p:cNvSpPr/>
            <p:nvPr/>
          </p:nvSpPr>
          <p:spPr>
            <a:xfrm>
              <a:off x="2134074" y="697733"/>
              <a:ext cx="1513011" cy="1823118"/>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grpSp>
          <p:nvGrpSpPr>
            <p:cNvPr id="49" name="组合 48"/>
            <p:cNvGrpSpPr/>
            <p:nvPr/>
          </p:nvGrpSpPr>
          <p:grpSpPr>
            <a:xfrm>
              <a:off x="2239023" y="800839"/>
              <a:ext cx="1294447" cy="1559757"/>
              <a:chOff x="2239023" y="800839"/>
              <a:chExt cx="1294447" cy="1559757"/>
            </a:xfrm>
          </p:grpSpPr>
          <p:grpSp>
            <p:nvGrpSpPr>
              <p:cNvPr id="50" name="组合 49"/>
              <p:cNvGrpSpPr/>
              <p:nvPr/>
            </p:nvGrpSpPr>
            <p:grpSpPr>
              <a:xfrm>
                <a:off x="2239023" y="800839"/>
                <a:ext cx="1294447" cy="1559757"/>
                <a:chOff x="385763" y="223636"/>
                <a:chExt cx="400979" cy="483164"/>
              </a:xfrm>
            </p:grpSpPr>
            <p:sp>
              <p:nvSpPr>
                <p:cNvPr id="57"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58" name="MH_Other_9"/>
                <p:cNvSpPr/>
                <p:nvPr>
                  <p:custDataLst>
                    <p:tags r:id="rId3"/>
                  </p:custDataLst>
                </p:nvPr>
              </p:nvSpPr>
              <p:spPr>
                <a:xfrm>
                  <a:off x="455859" y="284494"/>
                  <a:ext cx="273835" cy="273834"/>
                </a:xfrm>
                <a:prstGeom prst="ellipse">
                  <a:avLst/>
                </a:prstGeom>
                <a:solidFill>
                  <a:srgbClr val="E56C37"/>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zh-CN" altLang="en-US" dirty="0">
                    <a:latin typeface="Impact" panose="020B0806030902050204" pitchFamily="34" charset="0"/>
                    <a:ea typeface="微软雅黑" panose="020B0503020204020204" pitchFamily="34" charset="-122"/>
                  </a:endParaRPr>
                </a:p>
              </p:txBody>
            </p:sp>
          </p:grpSp>
          <p:sp>
            <p:nvSpPr>
              <p:cNvPr id="55" name="TextBox 54"/>
              <p:cNvSpPr txBox="1"/>
              <p:nvPr/>
            </p:nvSpPr>
            <p:spPr>
              <a:xfrm flipH="1">
                <a:off x="2524291" y="1017179"/>
                <a:ext cx="698582" cy="746358"/>
              </a:xfrm>
              <a:prstGeom prst="rect">
                <a:avLst/>
              </a:prstGeom>
              <a:noFill/>
            </p:spPr>
            <p:txBody>
              <a:bodyPr wrap="square" lIns="68580" tIns="34290" rIns="68580" bIns="3429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4400" b="1"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楷体" pitchFamily="49" charset="-122"/>
                    <a:ea typeface="楷体" pitchFamily="49" charset="-122"/>
                  </a:rPr>
                  <a:t>谢</a:t>
                </a:r>
                <a:endParaRPr kumimoji="0" lang="id-ID" sz="4400" b="1"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楷体" pitchFamily="49" charset="-122"/>
                  <a:ea typeface="楷体" pitchFamily="49" charset="-122"/>
                </a:endParaRPr>
              </a:p>
            </p:txBody>
          </p:sp>
        </p:grpSp>
      </p:grpSp>
      <p:grpSp>
        <p:nvGrpSpPr>
          <p:cNvPr id="59" name="组合 58"/>
          <p:cNvGrpSpPr/>
          <p:nvPr/>
        </p:nvGrpSpPr>
        <p:grpSpPr>
          <a:xfrm>
            <a:off x="4230911" y="697733"/>
            <a:ext cx="1513011" cy="1823118"/>
            <a:chOff x="2134074" y="697733"/>
            <a:chExt cx="1513011" cy="1823118"/>
          </a:xfrm>
        </p:grpSpPr>
        <p:sp>
          <p:nvSpPr>
            <p:cNvPr id="60" name="椭圆 11"/>
            <p:cNvSpPr/>
            <p:nvPr/>
          </p:nvSpPr>
          <p:spPr>
            <a:xfrm>
              <a:off x="2134074" y="697733"/>
              <a:ext cx="1513011" cy="1823118"/>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grpSp>
          <p:nvGrpSpPr>
            <p:cNvPr id="61" name="组合 60"/>
            <p:cNvGrpSpPr/>
            <p:nvPr/>
          </p:nvGrpSpPr>
          <p:grpSpPr>
            <a:xfrm>
              <a:off x="2239023" y="800839"/>
              <a:ext cx="1294447" cy="1559757"/>
              <a:chOff x="2239023" y="800839"/>
              <a:chExt cx="1294447" cy="1559757"/>
            </a:xfrm>
          </p:grpSpPr>
          <p:grpSp>
            <p:nvGrpSpPr>
              <p:cNvPr id="62" name="组合 61"/>
              <p:cNvGrpSpPr/>
              <p:nvPr/>
            </p:nvGrpSpPr>
            <p:grpSpPr>
              <a:xfrm>
                <a:off x="2239023" y="800839"/>
                <a:ext cx="1294447" cy="1559757"/>
                <a:chOff x="385763" y="223636"/>
                <a:chExt cx="400979" cy="483164"/>
              </a:xfrm>
            </p:grpSpPr>
            <p:sp>
              <p:nvSpPr>
                <p:cNvPr id="69"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70" name="MH_Other_9"/>
                <p:cNvSpPr/>
                <p:nvPr>
                  <p:custDataLst>
                    <p:tags r:id="rId2"/>
                  </p:custDataLst>
                </p:nvPr>
              </p:nvSpPr>
              <p:spPr>
                <a:xfrm>
                  <a:off x="455859" y="284494"/>
                  <a:ext cx="273835" cy="273834"/>
                </a:xfrm>
                <a:prstGeom prst="ellipse">
                  <a:avLst/>
                </a:prstGeom>
                <a:solidFill>
                  <a:srgbClr val="03887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zh-CN" altLang="en-US" dirty="0">
                    <a:latin typeface="Impact" panose="020B0806030902050204" pitchFamily="34" charset="0"/>
                    <a:ea typeface="微软雅黑" panose="020B0503020204020204" pitchFamily="34" charset="-122"/>
                  </a:endParaRPr>
                </a:p>
              </p:txBody>
            </p:sp>
          </p:grpSp>
          <p:sp>
            <p:nvSpPr>
              <p:cNvPr id="63" name="TextBox 62"/>
              <p:cNvSpPr txBox="1"/>
              <p:nvPr/>
            </p:nvSpPr>
            <p:spPr>
              <a:xfrm flipH="1">
                <a:off x="2545807" y="1017179"/>
                <a:ext cx="698582" cy="746358"/>
              </a:xfrm>
              <a:prstGeom prst="rect">
                <a:avLst/>
              </a:prstGeom>
              <a:noFill/>
            </p:spPr>
            <p:txBody>
              <a:bodyPr wrap="square" lIns="68580" tIns="34290" rIns="68580" bIns="3429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4400" b="1"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楷体" pitchFamily="49" charset="-122"/>
                    <a:ea typeface="楷体" pitchFamily="49" charset="-122"/>
                  </a:rPr>
                  <a:t>观</a:t>
                </a:r>
                <a:endParaRPr kumimoji="0" lang="id-ID" sz="4400" b="1"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楷体" pitchFamily="49" charset="-122"/>
                  <a:ea typeface="楷体" pitchFamily="49" charset="-122"/>
                </a:endParaRPr>
              </a:p>
            </p:txBody>
          </p:sp>
        </p:grpSp>
      </p:grpSp>
      <p:grpSp>
        <p:nvGrpSpPr>
          <p:cNvPr id="71" name="组合 70"/>
          <p:cNvGrpSpPr/>
          <p:nvPr/>
        </p:nvGrpSpPr>
        <p:grpSpPr>
          <a:xfrm>
            <a:off x="5368181" y="697733"/>
            <a:ext cx="1513011" cy="1823118"/>
            <a:chOff x="2134074" y="697733"/>
            <a:chExt cx="1513011" cy="1823118"/>
          </a:xfrm>
        </p:grpSpPr>
        <p:sp>
          <p:nvSpPr>
            <p:cNvPr id="73" name="椭圆 11"/>
            <p:cNvSpPr/>
            <p:nvPr/>
          </p:nvSpPr>
          <p:spPr>
            <a:xfrm>
              <a:off x="2134074" y="697733"/>
              <a:ext cx="1513011" cy="1823118"/>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grpSp>
          <p:nvGrpSpPr>
            <p:cNvPr id="74" name="组合 73"/>
            <p:cNvGrpSpPr/>
            <p:nvPr/>
          </p:nvGrpSpPr>
          <p:grpSpPr>
            <a:xfrm>
              <a:off x="2239023" y="800839"/>
              <a:ext cx="1294447" cy="1559757"/>
              <a:chOff x="2239023" y="800839"/>
              <a:chExt cx="1294447" cy="1559757"/>
            </a:xfrm>
          </p:grpSpPr>
          <p:grpSp>
            <p:nvGrpSpPr>
              <p:cNvPr id="75" name="组合 74"/>
              <p:cNvGrpSpPr/>
              <p:nvPr/>
            </p:nvGrpSpPr>
            <p:grpSpPr>
              <a:xfrm>
                <a:off x="2239023" y="800839"/>
                <a:ext cx="1294447" cy="1559757"/>
                <a:chOff x="385763" y="223636"/>
                <a:chExt cx="400979" cy="483164"/>
              </a:xfrm>
            </p:grpSpPr>
            <p:sp>
              <p:nvSpPr>
                <p:cNvPr id="77"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78" name="MH_Other_9"/>
                <p:cNvSpPr/>
                <p:nvPr>
                  <p:custDataLst>
                    <p:tags r:id="rId1"/>
                  </p:custDataLst>
                </p:nvPr>
              </p:nvSpPr>
              <p:spPr>
                <a:xfrm>
                  <a:off x="455859" y="284494"/>
                  <a:ext cx="273835" cy="273834"/>
                </a:xfrm>
                <a:prstGeom prst="ellipse">
                  <a:avLst/>
                </a:prstGeom>
                <a:solidFill>
                  <a:srgbClr val="679A45"/>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zh-CN" altLang="en-US" dirty="0">
                    <a:latin typeface="Impact" panose="020B0806030902050204" pitchFamily="34" charset="0"/>
                    <a:ea typeface="微软雅黑" panose="020B0503020204020204" pitchFamily="34" charset="-122"/>
                  </a:endParaRPr>
                </a:p>
              </p:txBody>
            </p:sp>
          </p:grpSp>
          <p:sp>
            <p:nvSpPr>
              <p:cNvPr id="76" name="TextBox 75"/>
              <p:cNvSpPr txBox="1"/>
              <p:nvPr/>
            </p:nvSpPr>
            <p:spPr>
              <a:xfrm flipH="1">
                <a:off x="2567321" y="1027937"/>
                <a:ext cx="698582" cy="746358"/>
              </a:xfrm>
              <a:prstGeom prst="rect">
                <a:avLst/>
              </a:prstGeom>
              <a:noFill/>
            </p:spPr>
            <p:txBody>
              <a:bodyPr wrap="square" lIns="68580" tIns="34290" rIns="68580" bIns="3429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4400" b="1"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楷体" pitchFamily="49" charset="-122"/>
                    <a:ea typeface="楷体" pitchFamily="49" charset="-122"/>
                  </a:rPr>
                  <a:t>看</a:t>
                </a:r>
                <a:endParaRPr kumimoji="0" lang="id-ID" sz="4400" b="1"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楷体" pitchFamily="49" charset="-122"/>
                  <a:ea typeface="楷体" pitchFamily="49" charset="-122"/>
                </a:endParaRPr>
              </a:p>
            </p:txBody>
          </p:sp>
        </p:grpSp>
      </p:grpSp>
      <p:sp>
        <p:nvSpPr>
          <p:cNvPr id="79" name="圆角矩形 1"/>
          <p:cNvSpPr/>
          <p:nvPr/>
        </p:nvSpPr>
        <p:spPr>
          <a:xfrm>
            <a:off x="1959149" y="3738415"/>
            <a:ext cx="5374016" cy="520009"/>
          </a:xfrm>
          <a:prstGeom prst="roundRect">
            <a:avLst>
              <a:gd name="adj" fmla="val 50000"/>
            </a:avLst>
          </a:prstGeom>
          <a:solidFill>
            <a:srgbClr val="E4544C"/>
          </a:solidFill>
          <a:ln w="12700" cap="flat" cmpd="sng" algn="ctr">
            <a:gradFill flip="none" rotWithShape="1">
              <a:gsLst>
                <a:gs pos="0">
                  <a:srgbClr val="BE309C">
                    <a:lumMod val="5000"/>
                    <a:lumOff val="95000"/>
                  </a:srgbClr>
                </a:gs>
                <a:gs pos="100000">
                  <a:sysClr val="window" lastClr="FFFFFF">
                    <a:lumMod val="65000"/>
                  </a:sysClr>
                </a:gs>
              </a:gsLst>
              <a:lin ang="13500000" scaled="1"/>
              <a:tileRect/>
            </a:gradFill>
            <a:prstDash val="solid"/>
            <a:miter lim="800000"/>
          </a:ln>
          <a:effectLst>
            <a:innerShdw blurRad="127000" dist="88900" dir="18900000">
              <a:prstClr val="black">
                <a:alpha val="38000"/>
              </a:prstClr>
            </a:inn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80" name="圆角矩形 2"/>
          <p:cNvSpPr/>
          <p:nvPr/>
        </p:nvSpPr>
        <p:spPr>
          <a:xfrm>
            <a:off x="1959149" y="3738415"/>
            <a:ext cx="5374016" cy="540000"/>
          </a:xfrm>
          <a:prstGeom prst="roundRect">
            <a:avLst>
              <a:gd name="adj" fmla="val 50000"/>
            </a:avLst>
          </a:prstGeom>
          <a:solidFill>
            <a:sysClr val="window" lastClr="FFFFFF">
              <a:lumMod val="85000"/>
            </a:sysClr>
          </a:solidFill>
          <a:ln w="12700" cap="flat" cmpd="sng" algn="ctr">
            <a:gradFill flip="none" rotWithShape="1">
              <a:gsLst>
                <a:gs pos="0">
                  <a:srgbClr val="BE309C">
                    <a:lumMod val="5000"/>
                    <a:lumOff val="95000"/>
                  </a:srgbClr>
                </a:gs>
                <a:gs pos="100000">
                  <a:sysClr val="window" lastClr="FFFFFF">
                    <a:lumMod val="65000"/>
                  </a:sysClr>
                </a:gs>
              </a:gsLst>
              <a:lin ang="13500000" scaled="1"/>
              <a:tileRect/>
            </a:gradFill>
            <a:prstDash val="solid"/>
            <a:miter lim="800000"/>
          </a:ln>
          <a:effectLst>
            <a:innerShdw blurRad="127000" dist="88900" dir="18900000">
              <a:prstClr val="black">
                <a:alpha val="30000"/>
              </a:prstClr>
            </a:inn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82" name="圆角矩形 81"/>
          <p:cNvSpPr/>
          <p:nvPr/>
        </p:nvSpPr>
        <p:spPr>
          <a:xfrm>
            <a:off x="1945868" y="3713077"/>
            <a:ext cx="729371" cy="563342"/>
          </a:xfrm>
          <a:prstGeom prst="roundRect">
            <a:avLst>
              <a:gd name="adj" fmla="val 50000"/>
            </a:avLst>
          </a:prstGeom>
          <a:gradFill>
            <a:gsLst>
              <a:gs pos="0">
                <a:sysClr val="window" lastClr="FFFFFF">
                  <a:lumMod val="75000"/>
                </a:sysClr>
              </a:gs>
              <a:gs pos="100000">
                <a:sysClr val="window" lastClr="FFFFFF"/>
              </a:gs>
            </a:gsLst>
            <a:lin ang="2700000" scaled="0"/>
          </a:gradFill>
          <a:ln w="22225" cap="flat" cmpd="sng" algn="ctr">
            <a:gradFill>
              <a:gsLst>
                <a:gs pos="0">
                  <a:sysClr val="window" lastClr="FFFFFF">
                    <a:lumMod val="65000"/>
                  </a:sysClr>
                </a:gs>
                <a:gs pos="100000">
                  <a:sysClr val="window" lastClr="FFFFFF"/>
                </a:gs>
              </a:gsLst>
              <a:lin ang="13500000" scaled="0"/>
            </a:gradFill>
            <a:prstDash val="solid"/>
          </a:ln>
          <a:effectLst>
            <a:outerShdw blurRad="50800" dist="38100" dir="2700000" sx="97000" sy="97000" algn="ctr" rotWithShape="0">
              <a:sysClr val="windowText" lastClr="000000">
                <a:alpha val="40000"/>
              </a:sys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Arial"/>
              <a:ea typeface="微软雅黑"/>
              <a:cs typeface="+mn-ea"/>
            </a:endParaRPr>
          </a:p>
        </p:txBody>
      </p:sp>
      <p:pic>
        <p:nvPicPr>
          <p:cNvPr id="83" name="手"/>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2211461" y="3929540"/>
            <a:ext cx="941046" cy="2681337"/>
          </a:xfrm>
          <a:prstGeom prst="rect">
            <a:avLst/>
          </a:prstGeom>
        </p:spPr>
      </p:pic>
    </p:spTree>
    <p:extLst>
      <p:ext uri="{BB962C8B-B14F-4D97-AF65-F5344CB8AC3E}">
        <p14:creationId xmlns="" xmlns:p14="http://schemas.microsoft.com/office/powerpoint/2010/main" val="4137700766"/>
      </p:ext>
    </p:extLst>
  </p:cSld>
  <p:clrMapOvr>
    <a:masterClrMapping/>
  </p:clrMapOvr>
  <p:transition spd="slow" advTm="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left)">
                                      <p:cBhvr>
                                        <p:cTn id="7" dur="500"/>
                                        <p:tgtEl>
                                          <p:spTgt spid="7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right)">
                                      <p:cBhvr>
                                        <p:cTn id="11" dur="500"/>
                                        <p:tgtEl>
                                          <p:spTgt spid="5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randombar(horizontal)">
                                      <p:cBhvr>
                                        <p:cTn id="15" dur="500"/>
                                        <p:tgtEl>
                                          <p:spTgt spid="31"/>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350" fill="hold"/>
                                        <p:tgtEl>
                                          <p:spTgt spid="27"/>
                                        </p:tgtEl>
                                        <p:attrNameLst>
                                          <p:attrName>ppt_x</p:attrName>
                                        </p:attrNameLst>
                                      </p:cBhvr>
                                      <p:tavLst>
                                        <p:tav tm="0">
                                          <p:val>
                                            <p:strVal val="#ppt_x"/>
                                          </p:val>
                                        </p:tav>
                                        <p:tav tm="100000">
                                          <p:val>
                                            <p:strVal val="#ppt_x"/>
                                          </p:val>
                                        </p:tav>
                                      </p:tavLst>
                                    </p:anim>
                                    <p:anim calcmode="lin" valueType="num">
                                      <p:cBhvr additive="base">
                                        <p:cTn id="20" dur="350" fill="hold"/>
                                        <p:tgtEl>
                                          <p:spTgt spid="27"/>
                                        </p:tgtEl>
                                        <p:attrNameLst>
                                          <p:attrName>ppt_y</p:attrName>
                                        </p:attrNameLst>
                                      </p:cBhvr>
                                      <p:tavLst>
                                        <p:tav tm="0">
                                          <p:val>
                                            <p:strVal val="0-#ppt_h/2"/>
                                          </p:val>
                                        </p:tav>
                                        <p:tav tm="100000">
                                          <p:val>
                                            <p:strVal val="#ppt_y"/>
                                          </p:val>
                                        </p:tav>
                                      </p:tavLst>
                                    </p:anim>
                                  </p:childTnLst>
                                </p:cTn>
                              </p:par>
                            </p:childTnLst>
                          </p:cTn>
                        </p:par>
                        <p:par>
                          <p:cTn id="21" fill="hold">
                            <p:stCondLst>
                              <p:cond delay="1850"/>
                            </p:stCondLst>
                            <p:childTnLst>
                              <p:par>
                                <p:cTn id="22" presetID="2" presetClass="entr" presetSubtype="1" fill="hold" nodeType="after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additive="base">
                                        <p:cTn id="24" dur="350" fill="hold"/>
                                        <p:tgtEl>
                                          <p:spTgt spid="47"/>
                                        </p:tgtEl>
                                        <p:attrNameLst>
                                          <p:attrName>ppt_x</p:attrName>
                                        </p:attrNameLst>
                                      </p:cBhvr>
                                      <p:tavLst>
                                        <p:tav tm="0">
                                          <p:val>
                                            <p:strVal val="#ppt_x"/>
                                          </p:val>
                                        </p:tav>
                                        <p:tav tm="100000">
                                          <p:val>
                                            <p:strVal val="#ppt_x"/>
                                          </p:val>
                                        </p:tav>
                                      </p:tavLst>
                                    </p:anim>
                                    <p:anim calcmode="lin" valueType="num">
                                      <p:cBhvr additive="base">
                                        <p:cTn id="25" dur="350" fill="hold"/>
                                        <p:tgtEl>
                                          <p:spTgt spid="47"/>
                                        </p:tgtEl>
                                        <p:attrNameLst>
                                          <p:attrName>ppt_y</p:attrName>
                                        </p:attrNameLst>
                                      </p:cBhvr>
                                      <p:tavLst>
                                        <p:tav tm="0">
                                          <p:val>
                                            <p:strVal val="0-#ppt_h/2"/>
                                          </p:val>
                                        </p:tav>
                                        <p:tav tm="100000">
                                          <p:val>
                                            <p:strVal val="#ppt_y"/>
                                          </p:val>
                                        </p:tav>
                                      </p:tavLst>
                                    </p:anim>
                                  </p:childTnLst>
                                </p:cTn>
                              </p:par>
                            </p:childTnLst>
                          </p:cTn>
                        </p:par>
                        <p:par>
                          <p:cTn id="26" fill="hold">
                            <p:stCondLst>
                              <p:cond delay="2200"/>
                            </p:stCondLst>
                            <p:childTnLst>
                              <p:par>
                                <p:cTn id="27" presetID="2" presetClass="entr" presetSubtype="1" fill="hold" nodeType="after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additive="base">
                                        <p:cTn id="29" dur="350" fill="hold"/>
                                        <p:tgtEl>
                                          <p:spTgt spid="59"/>
                                        </p:tgtEl>
                                        <p:attrNameLst>
                                          <p:attrName>ppt_x</p:attrName>
                                        </p:attrNameLst>
                                      </p:cBhvr>
                                      <p:tavLst>
                                        <p:tav tm="0">
                                          <p:val>
                                            <p:strVal val="#ppt_x"/>
                                          </p:val>
                                        </p:tav>
                                        <p:tav tm="100000">
                                          <p:val>
                                            <p:strVal val="#ppt_x"/>
                                          </p:val>
                                        </p:tav>
                                      </p:tavLst>
                                    </p:anim>
                                    <p:anim calcmode="lin" valueType="num">
                                      <p:cBhvr additive="base">
                                        <p:cTn id="30" dur="350" fill="hold"/>
                                        <p:tgtEl>
                                          <p:spTgt spid="59"/>
                                        </p:tgtEl>
                                        <p:attrNameLst>
                                          <p:attrName>ppt_y</p:attrName>
                                        </p:attrNameLst>
                                      </p:cBhvr>
                                      <p:tavLst>
                                        <p:tav tm="0">
                                          <p:val>
                                            <p:strVal val="0-#ppt_h/2"/>
                                          </p:val>
                                        </p:tav>
                                        <p:tav tm="100000">
                                          <p:val>
                                            <p:strVal val="#ppt_y"/>
                                          </p:val>
                                        </p:tav>
                                      </p:tavLst>
                                    </p:anim>
                                  </p:childTnLst>
                                </p:cTn>
                              </p:par>
                            </p:childTnLst>
                          </p:cTn>
                        </p:par>
                        <p:par>
                          <p:cTn id="31" fill="hold">
                            <p:stCondLst>
                              <p:cond delay="2550"/>
                            </p:stCondLst>
                            <p:childTnLst>
                              <p:par>
                                <p:cTn id="32" presetID="2" presetClass="entr" presetSubtype="1" fill="hold" nodeType="afterEffect">
                                  <p:stCondLst>
                                    <p:cond delay="0"/>
                                  </p:stCondLst>
                                  <p:childTnLst>
                                    <p:set>
                                      <p:cBhvr>
                                        <p:cTn id="33" dur="1" fill="hold">
                                          <p:stCondLst>
                                            <p:cond delay="0"/>
                                          </p:stCondLst>
                                        </p:cTn>
                                        <p:tgtEl>
                                          <p:spTgt spid="71"/>
                                        </p:tgtEl>
                                        <p:attrNameLst>
                                          <p:attrName>style.visibility</p:attrName>
                                        </p:attrNameLst>
                                      </p:cBhvr>
                                      <p:to>
                                        <p:strVal val="visible"/>
                                      </p:to>
                                    </p:set>
                                    <p:anim calcmode="lin" valueType="num">
                                      <p:cBhvr additive="base">
                                        <p:cTn id="34" dur="350" fill="hold"/>
                                        <p:tgtEl>
                                          <p:spTgt spid="71"/>
                                        </p:tgtEl>
                                        <p:attrNameLst>
                                          <p:attrName>ppt_x</p:attrName>
                                        </p:attrNameLst>
                                      </p:cBhvr>
                                      <p:tavLst>
                                        <p:tav tm="0">
                                          <p:val>
                                            <p:strVal val="#ppt_x"/>
                                          </p:val>
                                        </p:tav>
                                        <p:tav tm="100000">
                                          <p:val>
                                            <p:strVal val="#ppt_x"/>
                                          </p:val>
                                        </p:tav>
                                      </p:tavLst>
                                    </p:anim>
                                    <p:anim calcmode="lin" valueType="num">
                                      <p:cBhvr additive="base">
                                        <p:cTn id="35" dur="350" fill="hold"/>
                                        <p:tgtEl>
                                          <p:spTgt spid="71"/>
                                        </p:tgtEl>
                                        <p:attrNameLst>
                                          <p:attrName>ppt_y</p:attrName>
                                        </p:attrNameLst>
                                      </p:cBhvr>
                                      <p:tavLst>
                                        <p:tav tm="0">
                                          <p:val>
                                            <p:strVal val="0-#ppt_h/2"/>
                                          </p:val>
                                        </p:tav>
                                        <p:tav tm="100000">
                                          <p:val>
                                            <p:strVal val="#ppt_y"/>
                                          </p:val>
                                        </p:tav>
                                      </p:tavLst>
                                    </p:anim>
                                  </p:childTnLst>
                                </p:cTn>
                              </p:par>
                            </p:childTnLst>
                          </p:cTn>
                        </p:par>
                        <p:par>
                          <p:cTn id="36" fill="hold">
                            <p:stCondLst>
                              <p:cond delay="2900"/>
                            </p:stCondLst>
                            <p:childTnLst>
                              <p:par>
                                <p:cTn id="37" presetID="10" presetClass="entr" presetSubtype="0" fill="hold" nodeType="after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fade">
                                      <p:cBhvr>
                                        <p:cTn id="39" dur="1000"/>
                                        <p:tgtEl>
                                          <p:spTgt spid="8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1000"/>
                                        <p:tgtEl>
                                          <p:spTgt spid="79"/>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80"/>
                                        </p:tgtEl>
                                        <p:attrNameLst>
                                          <p:attrName>style.visibility</p:attrName>
                                        </p:attrNameLst>
                                      </p:cBhvr>
                                      <p:to>
                                        <p:strVal val="visible"/>
                                      </p:to>
                                    </p:set>
                                    <p:animEffect transition="in" filter="fade">
                                      <p:cBhvr>
                                        <p:cTn id="45" dur="1000"/>
                                        <p:tgtEl>
                                          <p:spTgt spid="80"/>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82"/>
                                        </p:tgtEl>
                                        <p:attrNameLst>
                                          <p:attrName>style.visibility</p:attrName>
                                        </p:attrNameLst>
                                      </p:cBhvr>
                                      <p:to>
                                        <p:strVal val="visible"/>
                                      </p:to>
                                    </p:set>
                                    <p:animEffect transition="in" filter="fade">
                                      <p:cBhvr>
                                        <p:cTn id="48" dur="1000"/>
                                        <p:tgtEl>
                                          <p:spTgt spid="82"/>
                                        </p:tgtEl>
                                      </p:cBhvr>
                                    </p:animEffect>
                                  </p:childTnLst>
                                </p:cTn>
                              </p:par>
                              <p:par>
                                <p:cTn id="49" presetID="42" presetClass="path" presetSubtype="0" accel="50000" decel="50000" fill="hold" nodeType="withEffect">
                                  <p:stCondLst>
                                    <p:cond delay="1000"/>
                                  </p:stCondLst>
                                  <p:childTnLst>
                                    <p:animMotion origin="layout" path="M -1.11111E-6 4.66193E-6 L 0.51476 -0.00865 " pathEditMode="relative" rAng="0" ptsTypes="AA">
                                      <p:cBhvr>
                                        <p:cTn id="50" dur="2000" fill="hold"/>
                                        <p:tgtEl>
                                          <p:spTgt spid="83"/>
                                        </p:tgtEl>
                                        <p:attrNameLst>
                                          <p:attrName>ppt_x</p:attrName>
                                          <p:attrName>ppt_y</p:attrName>
                                        </p:attrNameLst>
                                      </p:cBhvr>
                                      <p:rCtr x="25729" y="-432"/>
                                    </p:animMotion>
                                  </p:childTnLst>
                                </p:cTn>
                              </p:par>
                              <p:par>
                                <p:cTn id="51" presetID="42" presetClass="path" presetSubtype="0" accel="50000" decel="50000" fill="hold" grpId="0" nodeType="withEffect">
                                  <p:stCondLst>
                                    <p:cond delay="1000"/>
                                  </p:stCondLst>
                                  <p:childTnLst>
                                    <p:animMotion origin="layout" path="M -3.05556E-6 1.95558E-6 L 0.51216 -0.00216 " pathEditMode="relative" rAng="0" ptsTypes="AA">
                                      <p:cBhvr>
                                        <p:cTn id="52" dur="2000" fill="hold"/>
                                        <p:tgtEl>
                                          <p:spTgt spid="82"/>
                                        </p:tgtEl>
                                        <p:attrNameLst>
                                          <p:attrName>ppt_x</p:attrName>
                                          <p:attrName>ppt_y</p:attrName>
                                        </p:attrNameLst>
                                      </p:cBhvr>
                                      <p:rCtr x="25608" y="-123"/>
                                    </p:animMotion>
                                  </p:childTnLst>
                                </p:cTn>
                              </p:par>
                              <p:par>
                                <p:cTn id="53" presetID="22" presetClass="exit" presetSubtype="8" fill="hold" grpId="0" nodeType="withEffect">
                                  <p:stCondLst>
                                    <p:cond delay="1250"/>
                                  </p:stCondLst>
                                  <p:childTnLst>
                                    <p:animEffect transition="out" filter="wipe(left)">
                                      <p:cBhvr>
                                        <p:cTn id="54" dur="1750"/>
                                        <p:tgtEl>
                                          <p:spTgt spid="80"/>
                                        </p:tgtEl>
                                      </p:cBhvr>
                                    </p:animEffect>
                                    <p:set>
                                      <p:cBhvr>
                                        <p:cTn id="55" dur="1" fill="hold">
                                          <p:stCondLst>
                                            <p:cond delay="1749"/>
                                          </p:stCondLst>
                                        </p:cTn>
                                        <p:tgtEl>
                                          <p:spTgt spid="80"/>
                                        </p:tgtEl>
                                        <p:attrNameLst>
                                          <p:attrName>style.visibility</p:attrName>
                                        </p:attrNameLst>
                                      </p:cBhvr>
                                      <p:to>
                                        <p:strVal val="hidden"/>
                                      </p:to>
                                    </p:set>
                                  </p:childTnLst>
                                </p:cTn>
                              </p:par>
                            </p:childTnLst>
                          </p:cTn>
                        </p:par>
                        <p:par>
                          <p:cTn id="56" fill="hold">
                            <p:stCondLst>
                              <p:cond delay="5900"/>
                            </p:stCondLst>
                            <p:childTnLst>
                              <p:par>
                                <p:cTn id="57" presetID="10" presetClass="exit" presetSubtype="0" fill="hold" nodeType="afterEffect">
                                  <p:stCondLst>
                                    <p:cond delay="0"/>
                                  </p:stCondLst>
                                  <p:childTnLst>
                                    <p:animEffect transition="out" filter="fade">
                                      <p:cBhvr>
                                        <p:cTn id="58" dur="750"/>
                                        <p:tgtEl>
                                          <p:spTgt spid="83"/>
                                        </p:tgtEl>
                                      </p:cBhvr>
                                    </p:animEffect>
                                    <p:set>
                                      <p:cBhvr>
                                        <p:cTn id="59" dur="1" fill="hold">
                                          <p:stCondLst>
                                            <p:cond delay="749"/>
                                          </p:stCondLst>
                                        </p:cTn>
                                        <p:tgtEl>
                                          <p:spTgt spid="83"/>
                                        </p:tgtEl>
                                        <p:attrNameLst>
                                          <p:attrName>style.visibility</p:attrName>
                                        </p:attrNameLst>
                                      </p:cBhvr>
                                      <p:to>
                                        <p:strVal val="hidden"/>
                                      </p:to>
                                    </p:set>
                                  </p:childTnLst>
                                </p:cTn>
                              </p:par>
                              <p:par>
                                <p:cTn id="60" presetID="2" presetClass="exit" presetSubtype="4" fill="hold" nodeType="withEffect">
                                  <p:stCondLst>
                                    <p:cond delay="0"/>
                                  </p:stCondLst>
                                  <p:childTnLst>
                                    <p:anim calcmode="lin" valueType="num">
                                      <p:cBhvr additive="base">
                                        <p:cTn id="61" dur="750"/>
                                        <p:tgtEl>
                                          <p:spTgt spid="83"/>
                                        </p:tgtEl>
                                        <p:attrNameLst>
                                          <p:attrName>ppt_x</p:attrName>
                                        </p:attrNameLst>
                                      </p:cBhvr>
                                      <p:tavLst>
                                        <p:tav tm="0">
                                          <p:val>
                                            <p:strVal val="ppt_x"/>
                                          </p:val>
                                        </p:tav>
                                        <p:tav tm="100000">
                                          <p:val>
                                            <p:strVal val="ppt_x"/>
                                          </p:val>
                                        </p:tav>
                                      </p:tavLst>
                                    </p:anim>
                                    <p:anim calcmode="lin" valueType="num">
                                      <p:cBhvr additive="base">
                                        <p:cTn id="62" dur="750"/>
                                        <p:tgtEl>
                                          <p:spTgt spid="83"/>
                                        </p:tgtEl>
                                        <p:attrNameLst>
                                          <p:attrName>ppt_y</p:attrName>
                                        </p:attrNameLst>
                                      </p:cBhvr>
                                      <p:tavLst>
                                        <p:tav tm="0">
                                          <p:val>
                                            <p:strVal val="ppt_y"/>
                                          </p:val>
                                        </p:tav>
                                        <p:tav tm="100000">
                                          <p:val>
                                            <p:strVal val="1+ppt_h/2"/>
                                          </p:val>
                                        </p:tav>
                                      </p:tavLst>
                                    </p:anim>
                                    <p:set>
                                      <p:cBhvr>
                                        <p:cTn id="63" dur="1" fill="hold">
                                          <p:stCondLst>
                                            <p:cond delay="74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79" grpId="0" animBg="1"/>
      <p:bldP spid="80" grpId="0" animBg="1"/>
      <p:bldP spid="80" grpId="1" animBg="1"/>
      <p:bldP spid="82" grpId="0" animBg="1"/>
      <p:bldP spid="8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813906" y="129092"/>
            <a:ext cx="4790828" cy="553823"/>
            <a:chOff x="856239" y="-468069"/>
            <a:chExt cx="4790828" cy="617682"/>
          </a:xfrm>
        </p:grpSpPr>
        <p:sp>
          <p:nvSpPr>
            <p:cNvPr id="13" name="圆角矩形 12"/>
            <p:cNvSpPr/>
            <p:nvPr/>
          </p:nvSpPr>
          <p:spPr>
            <a:xfrm>
              <a:off x="856239" y="-468069"/>
              <a:ext cx="1886263" cy="605685"/>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4544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圆角矩形 12"/>
            <p:cNvSpPr/>
            <p:nvPr/>
          </p:nvSpPr>
          <p:spPr>
            <a:xfrm>
              <a:off x="2778922" y="-468069"/>
              <a:ext cx="1523440" cy="617682"/>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56C3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圆角矩形 12"/>
            <p:cNvSpPr/>
            <p:nvPr/>
          </p:nvSpPr>
          <p:spPr>
            <a:xfrm>
              <a:off x="4334634" y="-444073"/>
              <a:ext cx="1312433" cy="591131"/>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03887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 name="直接连接符 1"/>
          <p:cNvCxnSpPr/>
          <p:nvPr/>
        </p:nvCxnSpPr>
        <p:spPr>
          <a:xfrm flipV="1">
            <a:off x="0" y="663394"/>
            <a:ext cx="406400" cy="852716"/>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406400" y="663394"/>
            <a:ext cx="8739188"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11927" y="197669"/>
            <a:ext cx="1733167"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课程性质定位</a:t>
            </a:r>
            <a:endParaRPr lang="zh-CN" altLang="en-US" sz="2000" b="1" dirty="0">
              <a:solidFill>
                <a:schemeClr val="bg1"/>
              </a:solidFill>
              <a:latin typeface="楷体" pitchFamily="49" charset="-122"/>
              <a:ea typeface="楷体" pitchFamily="49" charset="-122"/>
            </a:endParaRPr>
          </a:p>
        </p:txBody>
      </p:sp>
      <p:grpSp>
        <p:nvGrpSpPr>
          <p:cNvPr id="28" name="组合 27"/>
          <p:cNvGrpSpPr/>
          <p:nvPr/>
        </p:nvGrpSpPr>
        <p:grpSpPr>
          <a:xfrm>
            <a:off x="432753" y="233171"/>
            <a:ext cx="294999" cy="355462"/>
            <a:chOff x="385763" y="223636"/>
            <a:chExt cx="400979" cy="483164"/>
          </a:xfrm>
        </p:grpSpPr>
        <p:sp>
          <p:nvSpPr>
            <p:cNvPr id="26"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27" name="MH_Other_9"/>
            <p:cNvSpPr/>
            <p:nvPr>
              <p:custDataLst>
                <p:tags r:id="rId1"/>
              </p:custDataLst>
            </p:nvPr>
          </p:nvSpPr>
          <p:spPr>
            <a:xfrm>
              <a:off x="455859" y="284494"/>
              <a:ext cx="273835" cy="273834"/>
            </a:xfrm>
            <a:prstGeom prst="ellipse">
              <a:avLst/>
            </a:prstGeom>
            <a:solidFill>
              <a:srgbClr val="E4544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zh-CN" altLang="en-US" dirty="0">
                <a:latin typeface="Impact" panose="020B0806030902050204" pitchFamily="34" charset="0"/>
                <a:ea typeface="微软雅黑" panose="020B0503020204020204" pitchFamily="34" charset="-122"/>
              </a:endParaRPr>
            </a:p>
          </p:txBody>
        </p:sp>
      </p:grpSp>
      <p:sp>
        <p:nvSpPr>
          <p:cNvPr id="62" name="TextBox 41"/>
          <p:cNvSpPr>
            <a:spLocks noChangeArrowheads="1"/>
          </p:cNvSpPr>
          <p:nvPr/>
        </p:nvSpPr>
        <p:spPr bwMode="auto">
          <a:xfrm>
            <a:off x="2421466" y="1747676"/>
            <a:ext cx="6316133" cy="2831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en-US" altLang="zh-CN" sz="1600" dirty="0" smtClean="0">
                <a:solidFill>
                  <a:schemeClr val="tx1">
                    <a:lumMod val="50000"/>
                  </a:schemeClr>
                </a:solidFill>
                <a:latin typeface="宋体" pitchFamily="2" charset="-122"/>
                <a:ea typeface="宋体" pitchFamily="2" charset="-122"/>
              </a:rPr>
              <a:t>   </a:t>
            </a:r>
            <a:r>
              <a:rPr lang="en-US" altLang="zh-CN" sz="1600" dirty="0" smtClean="0">
                <a:solidFill>
                  <a:schemeClr val="tx1">
                    <a:lumMod val="50000"/>
                  </a:schemeClr>
                </a:solidFill>
                <a:latin typeface="楷体" pitchFamily="49" charset="-122"/>
                <a:ea typeface="楷体" pitchFamily="49" charset="-122"/>
              </a:rPr>
              <a:t>《</a:t>
            </a:r>
            <a:r>
              <a:rPr lang="zh-CN" altLang="en-US" sz="1600" dirty="0" smtClean="0">
                <a:solidFill>
                  <a:schemeClr val="tx1">
                    <a:lumMod val="50000"/>
                  </a:schemeClr>
                </a:solidFill>
                <a:latin typeface="楷体" pitchFamily="49" charset="-122"/>
                <a:ea typeface="楷体" pitchFamily="49" charset="-122"/>
              </a:rPr>
              <a:t>思想道德修养与法律基础</a:t>
            </a:r>
            <a:r>
              <a:rPr lang="en-US" altLang="zh-CN" sz="1600" dirty="0" smtClean="0">
                <a:solidFill>
                  <a:schemeClr val="tx1">
                    <a:lumMod val="50000"/>
                  </a:schemeClr>
                </a:solidFill>
                <a:latin typeface="楷体" pitchFamily="49" charset="-122"/>
                <a:ea typeface="楷体" pitchFamily="49" charset="-122"/>
              </a:rPr>
              <a:t>》</a:t>
            </a:r>
            <a:r>
              <a:rPr lang="zh-CN" altLang="en-US" sz="1600" dirty="0" smtClean="0">
                <a:solidFill>
                  <a:schemeClr val="tx1">
                    <a:lumMod val="50000"/>
                  </a:schemeClr>
                </a:solidFill>
                <a:latin typeface="楷体" pitchFamily="49" charset="-122"/>
                <a:ea typeface="楷体" pitchFamily="49" charset="-122"/>
              </a:rPr>
              <a:t>是中宣部、教育部要求在全国高校统一开设的思想政治理论课程中的一门必修课，是高校各专业的公共必修课程，是对大学生进行思想政治教育的主渠道和主阵地。 </a:t>
            </a:r>
            <a:endParaRPr lang="en-US" altLang="zh-CN" sz="1600" dirty="0" smtClean="0">
              <a:solidFill>
                <a:schemeClr val="tx1">
                  <a:lumMod val="50000"/>
                </a:schemeClr>
              </a:solidFill>
              <a:latin typeface="楷体" pitchFamily="49" charset="-122"/>
              <a:ea typeface="楷体" pitchFamily="49" charset="-122"/>
            </a:endParaRPr>
          </a:p>
          <a:p>
            <a:pPr>
              <a:lnSpc>
                <a:spcPct val="150000"/>
              </a:lnSpc>
            </a:pPr>
            <a:r>
              <a:rPr lang="zh-CN" altLang="en-US" sz="1600" dirty="0" smtClean="0">
                <a:solidFill>
                  <a:schemeClr val="tx1">
                    <a:lumMod val="50000"/>
                  </a:schemeClr>
                </a:solidFill>
                <a:latin typeface="楷体" pitchFamily="49" charset="-122"/>
                <a:ea typeface="楷体" pitchFamily="49" charset="-122"/>
              </a:rPr>
              <a:t>    本课程和后续课程</a:t>
            </a:r>
            <a:r>
              <a:rPr lang="en-US" altLang="zh-CN" sz="1600" dirty="0" smtClean="0">
                <a:solidFill>
                  <a:schemeClr val="tx1">
                    <a:lumMod val="50000"/>
                  </a:schemeClr>
                </a:solidFill>
                <a:latin typeface="楷体" pitchFamily="49" charset="-122"/>
                <a:ea typeface="楷体" pitchFamily="49" charset="-122"/>
              </a:rPr>
              <a:t>《</a:t>
            </a:r>
            <a:r>
              <a:rPr lang="zh-CN" altLang="en-US" sz="1600" dirty="0" smtClean="0">
                <a:solidFill>
                  <a:schemeClr val="tx1">
                    <a:lumMod val="50000"/>
                  </a:schemeClr>
                </a:solidFill>
                <a:latin typeface="楷体" pitchFamily="49" charset="-122"/>
                <a:ea typeface="楷体" pitchFamily="49" charset="-122"/>
              </a:rPr>
              <a:t>毛泽东思想和中国特色社会主义理论体系概论</a:t>
            </a:r>
            <a:r>
              <a:rPr lang="en-US" altLang="zh-CN" sz="1600" dirty="0" smtClean="0">
                <a:solidFill>
                  <a:schemeClr val="tx1">
                    <a:lumMod val="50000"/>
                  </a:schemeClr>
                </a:solidFill>
                <a:latin typeface="楷体" pitchFamily="49" charset="-122"/>
                <a:ea typeface="楷体" pitchFamily="49" charset="-122"/>
              </a:rPr>
              <a:t>》</a:t>
            </a:r>
            <a:r>
              <a:rPr lang="zh-CN" altLang="en-US" sz="1600" dirty="0" smtClean="0">
                <a:solidFill>
                  <a:schemeClr val="tx1">
                    <a:lumMod val="50000"/>
                  </a:schemeClr>
                </a:solidFill>
                <a:latin typeface="楷体" pitchFamily="49" charset="-122"/>
                <a:ea typeface="楷体" pitchFamily="49" charset="-122"/>
              </a:rPr>
              <a:t>和</a:t>
            </a:r>
            <a:r>
              <a:rPr lang="en-US" altLang="zh-CN" sz="1600" dirty="0" smtClean="0">
                <a:solidFill>
                  <a:schemeClr val="tx1">
                    <a:lumMod val="50000"/>
                  </a:schemeClr>
                </a:solidFill>
                <a:latin typeface="楷体" pitchFamily="49" charset="-122"/>
                <a:ea typeface="楷体" pitchFamily="49" charset="-122"/>
              </a:rPr>
              <a:t>《</a:t>
            </a:r>
            <a:r>
              <a:rPr lang="zh-CN" altLang="en-US" sz="1600" dirty="0" smtClean="0">
                <a:solidFill>
                  <a:schemeClr val="tx1">
                    <a:lumMod val="50000"/>
                  </a:schemeClr>
                </a:solidFill>
                <a:latin typeface="楷体" pitchFamily="49" charset="-122"/>
                <a:ea typeface="楷体" pitchFamily="49" charset="-122"/>
              </a:rPr>
              <a:t>形势与政策</a:t>
            </a:r>
            <a:r>
              <a:rPr lang="en-US" altLang="zh-CN" sz="1600" dirty="0" smtClean="0">
                <a:solidFill>
                  <a:schemeClr val="tx1">
                    <a:lumMod val="50000"/>
                  </a:schemeClr>
                </a:solidFill>
                <a:latin typeface="楷体" pitchFamily="49" charset="-122"/>
                <a:ea typeface="楷体" pitchFamily="49" charset="-122"/>
              </a:rPr>
              <a:t>》</a:t>
            </a:r>
            <a:r>
              <a:rPr lang="zh-CN" altLang="en-US" sz="1600" dirty="0" smtClean="0">
                <a:solidFill>
                  <a:schemeClr val="tx1">
                    <a:lumMod val="50000"/>
                  </a:schemeClr>
                </a:solidFill>
                <a:latin typeface="楷体" pitchFamily="49" charset="-122"/>
                <a:ea typeface="楷体" pitchFamily="49" charset="-122"/>
              </a:rPr>
              <a:t>相衔接，对大学生思想道德素质的提高和职业素养的养成起主要支撑和促进作用。 </a:t>
            </a:r>
            <a:endParaRPr lang="zh-CN" altLang="zh-CN" sz="1600" dirty="0" smtClean="0">
              <a:solidFill>
                <a:schemeClr val="tx1">
                  <a:lumMod val="50000"/>
                </a:schemeClr>
              </a:solidFill>
              <a:latin typeface="楷体" pitchFamily="49" charset="-122"/>
              <a:ea typeface="楷体" pitchFamily="49" charset="-122"/>
            </a:endParaRPr>
          </a:p>
          <a:p>
            <a:pPr>
              <a:lnSpc>
                <a:spcPct val="150000"/>
              </a:lnSpc>
            </a:pPr>
            <a:endParaRPr lang="zh-CN" altLang="zh-CN" sz="1600" dirty="0" smtClean="0">
              <a:solidFill>
                <a:schemeClr val="tx1">
                  <a:lumMod val="50000"/>
                </a:schemeClr>
              </a:solidFill>
              <a:latin typeface="楷体" pitchFamily="49" charset="-122"/>
              <a:ea typeface="楷体" pitchFamily="49" charset="-122"/>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dirty="0">
              <a:ln>
                <a:noFill/>
              </a:ln>
              <a:solidFill>
                <a:srgbClr val="03887C"/>
              </a:solidFill>
              <a:effectLst/>
              <a:uLnTx/>
              <a:uFillTx/>
              <a:latin typeface="楷体" pitchFamily="49" charset="-122"/>
              <a:ea typeface="楷体" pitchFamily="49" charset="-122"/>
              <a:sym typeface="微软雅黑" pitchFamily="34" charset="-122"/>
            </a:endParaRPr>
          </a:p>
        </p:txBody>
      </p:sp>
      <p:sp>
        <p:nvSpPr>
          <p:cNvPr id="63" name="TextBox 43"/>
          <p:cNvSpPr>
            <a:spLocks noChangeArrowheads="1"/>
          </p:cNvSpPr>
          <p:nvPr/>
        </p:nvSpPr>
        <p:spPr bwMode="auto">
          <a:xfrm>
            <a:off x="4230651" y="1051098"/>
            <a:ext cx="23114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2800" b="1" dirty="0" smtClean="0">
                <a:solidFill>
                  <a:srgbClr val="414455"/>
                </a:solidFill>
                <a:latin typeface="楷体" pitchFamily="49" charset="-122"/>
                <a:ea typeface="楷体" pitchFamily="49" charset="-122"/>
              </a:rPr>
              <a:t>课程性质定位</a:t>
            </a:r>
            <a:endParaRPr lang="zh-CN" altLang="en-US" sz="2800" b="1" dirty="0">
              <a:solidFill>
                <a:srgbClr val="414455"/>
              </a:solidFill>
              <a:latin typeface="楷体" pitchFamily="49" charset="-122"/>
              <a:ea typeface="楷体" pitchFamily="49" charset="-122"/>
            </a:endParaRPr>
          </a:p>
        </p:txBody>
      </p:sp>
      <p:sp>
        <p:nvSpPr>
          <p:cNvPr id="46" name="TextBox 45"/>
          <p:cNvSpPr txBox="1"/>
          <p:nvPr/>
        </p:nvSpPr>
        <p:spPr>
          <a:xfrm>
            <a:off x="2876259" y="216897"/>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课程理念</a:t>
            </a:r>
            <a:endParaRPr lang="zh-CN" altLang="en-US" sz="2000" b="1" dirty="0">
              <a:solidFill>
                <a:schemeClr val="bg1"/>
              </a:solidFill>
              <a:latin typeface="楷体" pitchFamily="49" charset="-122"/>
              <a:ea typeface="楷体" pitchFamily="49" charset="-122"/>
            </a:endParaRPr>
          </a:p>
        </p:txBody>
      </p:sp>
      <p:sp>
        <p:nvSpPr>
          <p:cNvPr id="55" name="TextBox 54"/>
          <p:cNvSpPr txBox="1"/>
          <p:nvPr/>
        </p:nvSpPr>
        <p:spPr>
          <a:xfrm>
            <a:off x="4348128" y="233828"/>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课程目标</a:t>
            </a:r>
            <a:endParaRPr lang="zh-CN" altLang="en-US" sz="2000" b="1" dirty="0">
              <a:solidFill>
                <a:schemeClr val="bg1"/>
              </a:solidFill>
              <a:latin typeface="楷体" pitchFamily="49" charset="-122"/>
              <a:ea typeface="楷体" pitchFamily="49" charset="-122"/>
            </a:endParaRPr>
          </a:p>
        </p:txBody>
      </p:sp>
      <p:sp>
        <p:nvSpPr>
          <p:cNvPr id="57" name="TextBox 56"/>
          <p:cNvSpPr txBox="1"/>
          <p:nvPr/>
        </p:nvSpPr>
        <p:spPr>
          <a:xfrm>
            <a:off x="6832672" y="226769"/>
            <a:ext cx="2151551"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414455"/>
                </a:solidFill>
                <a:latin typeface="楷体" pitchFamily="49" charset="-122"/>
                <a:ea typeface="楷体" pitchFamily="49" charset="-122"/>
              </a:rPr>
              <a:t>课程性质定位 </a:t>
            </a:r>
            <a:endParaRPr lang="zh-CN" altLang="en-US" sz="2000" b="1" dirty="0">
              <a:solidFill>
                <a:srgbClr val="414455"/>
              </a:solidFill>
              <a:latin typeface="楷体" pitchFamily="49" charset="-122"/>
              <a:ea typeface="楷体" pitchFamily="49" charset="-122"/>
            </a:endParaRPr>
          </a:p>
        </p:txBody>
      </p:sp>
      <p:pic>
        <p:nvPicPr>
          <p:cNvPr id="32" name="图片 31" descr="QQ图片20181122081156.jpg"/>
          <p:cNvPicPr>
            <a:picLocks noChangeAspect="1"/>
          </p:cNvPicPr>
          <p:nvPr/>
        </p:nvPicPr>
        <p:blipFill>
          <a:blip r:embed="rId4" cstate="print"/>
          <a:stretch>
            <a:fillRect/>
          </a:stretch>
        </p:blipFill>
        <p:spPr>
          <a:xfrm>
            <a:off x="110067" y="1597817"/>
            <a:ext cx="2108002" cy="2810669"/>
          </a:xfrm>
          <a:prstGeom prst="rect">
            <a:avLst/>
          </a:prstGeom>
        </p:spPr>
      </p:pic>
    </p:spTree>
    <p:extLst>
      <p:ext uri="{BB962C8B-B14F-4D97-AF65-F5344CB8AC3E}">
        <p14:creationId xmlns="" xmlns:p14="http://schemas.microsoft.com/office/powerpoint/2010/main" val="4205852150"/>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 presetClass="entr" presetSubtype="2"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1+#ppt_w/2"/>
                                          </p:val>
                                        </p:tav>
                                        <p:tav tm="100000">
                                          <p:val>
                                            <p:strVal val="#ppt_x"/>
                                          </p:val>
                                        </p:tav>
                                      </p:tavLst>
                                    </p:anim>
                                    <p:anim calcmode="lin" valueType="num">
                                      <p:cBhvr additive="base">
                                        <p:cTn id="15" dur="500" fill="hold"/>
                                        <p:tgtEl>
                                          <p:spTgt spid="28"/>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par>
                          <p:cTn id="20" fill="hold">
                            <p:stCondLst>
                              <p:cond delay="1500"/>
                            </p:stCondLst>
                            <p:childTnLst>
                              <p:par>
                                <p:cTn id="21" presetID="22" presetClass="entr" presetSubtype="4" fill="hold" grpId="1"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down)">
                                      <p:cBhvr>
                                        <p:cTn id="26" dur="500"/>
                                        <p:tgtEl>
                                          <p:spTgt spid="46"/>
                                        </p:tgtEl>
                                      </p:cBhvr>
                                    </p:animEffect>
                                  </p:childTnLst>
                                </p:cTn>
                              </p:par>
                              <p:par>
                                <p:cTn id="27" presetID="22" presetClass="entr" presetSubtype="4"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down)">
                                      <p:cBhvr>
                                        <p:cTn id="29" dur="500"/>
                                        <p:tgtEl>
                                          <p:spTgt spid="55"/>
                                        </p:tgtEl>
                                      </p:cBhvr>
                                    </p:animEffect>
                                  </p:childTnLst>
                                </p:cTn>
                              </p:par>
                            </p:childTnLst>
                          </p:cTn>
                        </p:par>
                        <p:par>
                          <p:cTn id="30" fill="hold">
                            <p:stCondLst>
                              <p:cond delay="2000"/>
                            </p:stCondLst>
                            <p:childTnLst>
                              <p:par>
                                <p:cTn id="31" presetID="12" presetClass="entr" presetSubtype="8" fill="hold" grpId="0" nodeType="afterEffect">
                                  <p:stCondLst>
                                    <p:cond delay="0"/>
                                  </p:stCondLst>
                                  <p:childTnLst>
                                    <p:set>
                                      <p:cBhvr>
                                        <p:cTn id="32" dur="1" fill="hold">
                                          <p:stCondLst>
                                            <p:cond delay="0"/>
                                          </p:stCondLst>
                                        </p:cTn>
                                        <p:tgtEl>
                                          <p:spTgt spid="57"/>
                                        </p:tgtEl>
                                        <p:attrNameLst>
                                          <p:attrName>style.visibility</p:attrName>
                                        </p:attrNameLst>
                                      </p:cBhvr>
                                      <p:to>
                                        <p:strVal val="visible"/>
                                      </p:to>
                                    </p:set>
                                    <p:anim calcmode="lin" valueType="num">
                                      <p:cBhvr additive="base">
                                        <p:cTn id="33" dur="500"/>
                                        <p:tgtEl>
                                          <p:spTgt spid="57"/>
                                        </p:tgtEl>
                                        <p:attrNameLst>
                                          <p:attrName>ppt_x</p:attrName>
                                        </p:attrNameLst>
                                      </p:cBhvr>
                                      <p:tavLst>
                                        <p:tav tm="0">
                                          <p:val>
                                            <p:strVal val="#ppt_x-#ppt_w*1.125000"/>
                                          </p:val>
                                        </p:tav>
                                        <p:tav tm="100000">
                                          <p:val>
                                            <p:strVal val="#ppt_x"/>
                                          </p:val>
                                        </p:tav>
                                      </p:tavLst>
                                    </p:anim>
                                    <p:animEffect transition="in" filter="wipe(right)">
                                      <p:cBhvr>
                                        <p:cTn id="34" dur="500"/>
                                        <p:tgtEl>
                                          <p:spTgt spid="57"/>
                                        </p:tgtEl>
                                      </p:cBhvr>
                                    </p:animEffect>
                                  </p:childTnLst>
                                </p:cTn>
                              </p:par>
                            </p:childTnLst>
                          </p:cTn>
                        </p:par>
                        <p:par>
                          <p:cTn id="35" fill="hold">
                            <p:stCondLst>
                              <p:cond delay="2500"/>
                            </p:stCondLst>
                            <p:childTnLst>
                              <p:par>
                                <p:cTn id="36" presetID="3" presetClass="entr" presetSubtype="10" fill="hold" grpId="0"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blinds(horizontal)">
                                      <p:cBhvr>
                                        <p:cTn id="38" dur="500"/>
                                        <p:tgtEl>
                                          <p:spTgt spid="63"/>
                                        </p:tgtEl>
                                      </p:cBhvr>
                                    </p:animEffect>
                                  </p:childTnLst>
                                </p:cTn>
                              </p:par>
                            </p:childTnLst>
                          </p:cTn>
                        </p:par>
                        <p:par>
                          <p:cTn id="39" fill="hold">
                            <p:stCondLst>
                              <p:cond delay="3000"/>
                            </p:stCondLst>
                            <p:childTnLst>
                              <p:par>
                                <p:cTn id="40" presetID="3" presetClass="entr" presetSubtype="10"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linds(horizontal)">
                                      <p:cBhvr>
                                        <p:cTn id="42" dur="500"/>
                                        <p:tgtEl>
                                          <p:spTgt spid="32"/>
                                        </p:tgtEl>
                                      </p:cBhvr>
                                    </p:animEffect>
                                  </p:childTnLst>
                                </p:cTn>
                              </p:par>
                            </p:childTnLst>
                          </p:cTn>
                        </p:par>
                        <p:par>
                          <p:cTn id="43" fill="hold">
                            <p:stCondLst>
                              <p:cond delay="3500"/>
                            </p:stCondLst>
                            <p:childTnLst>
                              <p:par>
                                <p:cTn id="44" presetID="16" presetClass="entr" presetSubtype="21" fill="hold" grpId="0" nodeType="after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barn(inVertical)">
                                      <p:cBhvr>
                                        <p:cTn id="4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62" grpId="0"/>
      <p:bldP spid="63" grpId="0"/>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432753" y="233171"/>
            <a:ext cx="294999" cy="355462"/>
            <a:chOff x="385763" y="223636"/>
            <a:chExt cx="400979" cy="483164"/>
          </a:xfrm>
        </p:grpSpPr>
        <p:sp>
          <p:nvSpPr>
            <p:cNvPr id="26"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27" name="MH_Other_9"/>
            <p:cNvSpPr/>
            <p:nvPr>
              <p:custDataLst>
                <p:tags r:id="rId1"/>
              </p:custDataLst>
            </p:nvPr>
          </p:nvSpPr>
          <p:spPr>
            <a:xfrm>
              <a:off x="455859" y="284494"/>
              <a:ext cx="273835" cy="273834"/>
            </a:xfrm>
            <a:prstGeom prst="ellipse">
              <a:avLst/>
            </a:prstGeom>
            <a:solidFill>
              <a:srgbClr val="E4544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zh-CN" altLang="en-US" dirty="0">
                <a:solidFill>
                  <a:prstClr val="white"/>
                </a:solidFill>
                <a:latin typeface="Impact" panose="020B0806030902050204" pitchFamily="34" charset="0"/>
                <a:ea typeface="微软雅黑" panose="020B0503020204020204" pitchFamily="34" charset="-122"/>
              </a:endParaRPr>
            </a:p>
          </p:txBody>
        </p:sp>
      </p:grpSp>
      <p:sp>
        <p:nvSpPr>
          <p:cNvPr id="98" name="Freeform 27"/>
          <p:cNvSpPr>
            <a:spLocks/>
          </p:cNvSpPr>
          <p:nvPr/>
        </p:nvSpPr>
        <p:spPr bwMode="auto">
          <a:xfrm>
            <a:off x="757186" y="1441525"/>
            <a:ext cx="2104348" cy="1259312"/>
          </a:xfrm>
          <a:custGeom>
            <a:avLst/>
            <a:gdLst>
              <a:gd name="T0" fmla="*/ 1736 w 2336"/>
              <a:gd name="T1" fmla="*/ 356 h 1659"/>
              <a:gd name="T2" fmla="*/ 1598 w 2336"/>
              <a:gd name="T3" fmla="*/ 395 h 1659"/>
              <a:gd name="T4" fmla="*/ 1528 w 2336"/>
              <a:gd name="T5" fmla="*/ 384 h 1659"/>
              <a:gd name="T6" fmla="*/ 1460 w 2336"/>
              <a:gd name="T7" fmla="*/ 222 h 1659"/>
              <a:gd name="T8" fmla="*/ 1341 w 2336"/>
              <a:gd name="T9" fmla="*/ 96 h 1659"/>
              <a:gd name="T10" fmla="*/ 1186 w 2336"/>
              <a:gd name="T11" fmla="*/ 20 h 1659"/>
              <a:gd name="T12" fmla="*/ 1051 w 2336"/>
              <a:gd name="T13" fmla="*/ 0 h 1659"/>
              <a:gd name="T14" fmla="*/ 952 w 2336"/>
              <a:gd name="T15" fmla="*/ 10 h 1659"/>
              <a:gd name="T16" fmla="*/ 859 w 2336"/>
              <a:gd name="T17" fmla="*/ 39 h 1659"/>
              <a:gd name="T18" fmla="*/ 703 w 2336"/>
              <a:gd name="T19" fmla="*/ 144 h 1659"/>
              <a:gd name="T20" fmla="*/ 598 w 2336"/>
              <a:gd name="T21" fmla="*/ 300 h 1659"/>
              <a:gd name="T22" fmla="*/ 571 w 2336"/>
              <a:gd name="T23" fmla="*/ 391 h 1659"/>
              <a:gd name="T24" fmla="*/ 561 w 2336"/>
              <a:gd name="T25" fmla="*/ 491 h 1659"/>
              <a:gd name="T26" fmla="*/ 526 w 2336"/>
              <a:gd name="T27" fmla="*/ 481 h 1659"/>
              <a:gd name="T28" fmla="*/ 421 w 2336"/>
              <a:gd name="T29" fmla="*/ 467 h 1659"/>
              <a:gd name="T30" fmla="*/ 255 w 2336"/>
              <a:gd name="T31" fmla="*/ 500 h 1659"/>
              <a:gd name="T32" fmla="*/ 123 w 2336"/>
              <a:gd name="T33" fmla="*/ 592 h 1659"/>
              <a:gd name="T34" fmla="*/ 33 w 2336"/>
              <a:gd name="T35" fmla="*/ 724 h 1659"/>
              <a:gd name="T36" fmla="*/ 0 w 2336"/>
              <a:gd name="T37" fmla="*/ 888 h 1659"/>
              <a:gd name="T38" fmla="*/ 16 w 2336"/>
              <a:gd name="T39" fmla="*/ 1003 h 1659"/>
              <a:gd name="T40" fmla="*/ 78 w 2336"/>
              <a:gd name="T41" fmla="*/ 1135 h 1659"/>
              <a:gd name="T42" fmla="*/ 183 w 2336"/>
              <a:gd name="T43" fmla="*/ 1236 h 1659"/>
              <a:gd name="T44" fmla="*/ 318 w 2336"/>
              <a:gd name="T45" fmla="*/ 1297 h 1659"/>
              <a:gd name="T46" fmla="*/ 351 w 2336"/>
              <a:gd name="T47" fmla="*/ 1355 h 1659"/>
              <a:gd name="T48" fmla="*/ 362 w 2336"/>
              <a:gd name="T49" fmla="*/ 1439 h 1659"/>
              <a:gd name="T50" fmla="*/ 413 w 2336"/>
              <a:gd name="T51" fmla="*/ 1534 h 1659"/>
              <a:gd name="T52" fmla="*/ 497 w 2336"/>
              <a:gd name="T53" fmla="*/ 1602 h 1659"/>
              <a:gd name="T54" fmla="*/ 602 w 2336"/>
              <a:gd name="T55" fmla="*/ 1635 h 1659"/>
              <a:gd name="T56" fmla="*/ 699 w 2336"/>
              <a:gd name="T57" fmla="*/ 1627 h 1659"/>
              <a:gd name="T58" fmla="*/ 816 w 2336"/>
              <a:gd name="T59" fmla="*/ 1565 h 1659"/>
              <a:gd name="T60" fmla="*/ 894 w 2336"/>
              <a:gd name="T61" fmla="*/ 1548 h 1659"/>
              <a:gd name="T62" fmla="*/ 1036 w 2336"/>
              <a:gd name="T63" fmla="*/ 1629 h 1659"/>
              <a:gd name="T64" fmla="*/ 1129 w 2336"/>
              <a:gd name="T65" fmla="*/ 1653 h 1659"/>
              <a:gd name="T66" fmla="*/ 1203 w 2336"/>
              <a:gd name="T67" fmla="*/ 1659 h 1659"/>
              <a:gd name="T68" fmla="*/ 1343 w 2336"/>
              <a:gd name="T69" fmla="*/ 1639 h 1659"/>
              <a:gd name="T70" fmla="*/ 1466 w 2336"/>
              <a:gd name="T71" fmla="*/ 1579 h 1659"/>
              <a:gd name="T72" fmla="*/ 1567 w 2336"/>
              <a:gd name="T73" fmla="*/ 1489 h 1659"/>
              <a:gd name="T74" fmla="*/ 1641 w 2336"/>
              <a:gd name="T75" fmla="*/ 1374 h 1659"/>
              <a:gd name="T76" fmla="*/ 1766 w 2336"/>
              <a:gd name="T77" fmla="*/ 1400 h 1659"/>
              <a:gd name="T78" fmla="*/ 1863 w 2336"/>
              <a:gd name="T79" fmla="*/ 1400 h 1659"/>
              <a:gd name="T80" fmla="*/ 1966 w 2336"/>
              <a:gd name="T81" fmla="*/ 1378 h 1659"/>
              <a:gd name="T82" fmla="*/ 2059 w 2336"/>
              <a:gd name="T83" fmla="*/ 1339 h 1659"/>
              <a:gd name="T84" fmla="*/ 2143 w 2336"/>
              <a:gd name="T85" fmla="*/ 1283 h 1659"/>
              <a:gd name="T86" fmla="*/ 2215 w 2336"/>
              <a:gd name="T87" fmla="*/ 1211 h 1659"/>
              <a:gd name="T88" fmla="*/ 2272 w 2336"/>
              <a:gd name="T89" fmla="*/ 1127 h 1659"/>
              <a:gd name="T90" fmla="*/ 2312 w 2336"/>
              <a:gd name="T91" fmla="*/ 1034 h 1659"/>
              <a:gd name="T92" fmla="*/ 2332 w 2336"/>
              <a:gd name="T93" fmla="*/ 931 h 1659"/>
              <a:gd name="T94" fmla="*/ 2334 w 2336"/>
              <a:gd name="T95" fmla="*/ 849 h 1659"/>
              <a:gd name="T96" fmla="*/ 2318 w 2336"/>
              <a:gd name="T97" fmla="*/ 746 h 1659"/>
              <a:gd name="T98" fmla="*/ 2283 w 2336"/>
              <a:gd name="T99" fmla="*/ 648 h 1659"/>
              <a:gd name="T100" fmla="*/ 2231 w 2336"/>
              <a:gd name="T101" fmla="*/ 563 h 1659"/>
              <a:gd name="T102" fmla="*/ 2163 w 2336"/>
              <a:gd name="T103" fmla="*/ 487 h 1659"/>
              <a:gd name="T104" fmla="*/ 2083 w 2336"/>
              <a:gd name="T105" fmla="*/ 427 h 1659"/>
              <a:gd name="T106" fmla="*/ 1989 w 2336"/>
              <a:gd name="T107" fmla="*/ 384 h 1659"/>
              <a:gd name="T108" fmla="*/ 1890 w 2336"/>
              <a:gd name="T109" fmla="*/ 356 h 1659"/>
              <a:gd name="T110" fmla="*/ 1810 w 2336"/>
              <a:gd name="T111" fmla="*/ 351 h 1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36" h="1659">
                <a:moveTo>
                  <a:pt x="1810" y="351"/>
                </a:moveTo>
                <a:lnTo>
                  <a:pt x="1810" y="351"/>
                </a:lnTo>
                <a:lnTo>
                  <a:pt x="1773" y="353"/>
                </a:lnTo>
                <a:lnTo>
                  <a:pt x="1736" y="356"/>
                </a:lnTo>
                <a:lnTo>
                  <a:pt x="1699" y="362"/>
                </a:lnTo>
                <a:lnTo>
                  <a:pt x="1666" y="372"/>
                </a:lnTo>
                <a:lnTo>
                  <a:pt x="1631" y="382"/>
                </a:lnTo>
                <a:lnTo>
                  <a:pt x="1598" y="395"/>
                </a:lnTo>
                <a:lnTo>
                  <a:pt x="1567" y="411"/>
                </a:lnTo>
                <a:lnTo>
                  <a:pt x="1536" y="427"/>
                </a:lnTo>
                <a:lnTo>
                  <a:pt x="1536" y="427"/>
                </a:lnTo>
                <a:lnTo>
                  <a:pt x="1528" y="384"/>
                </a:lnTo>
                <a:lnTo>
                  <a:pt x="1516" y="341"/>
                </a:lnTo>
                <a:lnTo>
                  <a:pt x="1501" y="298"/>
                </a:lnTo>
                <a:lnTo>
                  <a:pt x="1483" y="259"/>
                </a:lnTo>
                <a:lnTo>
                  <a:pt x="1460" y="222"/>
                </a:lnTo>
                <a:lnTo>
                  <a:pt x="1435" y="187"/>
                </a:lnTo>
                <a:lnTo>
                  <a:pt x="1406" y="154"/>
                </a:lnTo>
                <a:lnTo>
                  <a:pt x="1376" y="123"/>
                </a:lnTo>
                <a:lnTo>
                  <a:pt x="1341" y="96"/>
                </a:lnTo>
                <a:lnTo>
                  <a:pt x="1306" y="72"/>
                </a:lnTo>
                <a:lnTo>
                  <a:pt x="1267" y="51"/>
                </a:lnTo>
                <a:lnTo>
                  <a:pt x="1227" y="33"/>
                </a:lnTo>
                <a:lnTo>
                  <a:pt x="1186" y="20"/>
                </a:lnTo>
                <a:lnTo>
                  <a:pt x="1141" y="10"/>
                </a:lnTo>
                <a:lnTo>
                  <a:pt x="1096" y="2"/>
                </a:lnTo>
                <a:lnTo>
                  <a:pt x="1051" y="0"/>
                </a:lnTo>
                <a:lnTo>
                  <a:pt x="1051" y="0"/>
                </a:lnTo>
                <a:lnTo>
                  <a:pt x="1026" y="2"/>
                </a:lnTo>
                <a:lnTo>
                  <a:pt x="1001" y="4"/>
                </a:lnTo>
                <a:lnTo>
                  <a:pt x="975" y="6"/>
                </a:lnTo>
                <a:lnTo>
                  <a:pt x="952" y="10"/>
                </a:lnTo>
                <a:lnTo>
                  <a:pt x="929" y="16"/>
                </a:lnTo>
                <a:lnTo>
                  <a:pt x="905" y="24"/>
                </a:lnTo>
                <a:lnTo>
                  <a:pt x="882" y="31"/>
                </a:lnTo>
                <a:lnTo>
                  <a:pt x="859" y="39"/>
                </a:lnTo>
                <a:lnTo>
                  <a:pt x="816" y="61"/>
                </a:lnTo>
                <a:lnTo>
                  <a:pt x="777" y="84"/>
                </a:lnTo>
                <a:lnTo>
                  <a:pt x="738" y="113"/>
                </a:lnTo>
                <a:lnTo>
                  <a:pt x="703" y="144"/>
                </a:lnTo>
                <a:lnTo>
                  <a:pt x="672" y="179"/>
                </a:lnTo>
                <a:lnTo>
                  <a:pt x="645" y="216"/>
                </a:lnTo>
                <a:lnTo>
                  <a:pt x="619" y="257"/>
                </a:lnTo>
                <a:lnTo>
                  <a:pt x="598" y="300"/>
                </a:lnTo>
                <a:lnTo>
                  <a:pt x="590" y="323"/>
                </a:lnTo>
                <a:lnTo>
                  <a:pt x="582" y="345"/>
                </a:lnTo>
                <a:lnTo>
                  <a:pt x="576" y="368"/>
                </a:lnTo>
                <a:lnTo>
                  <a:pt x="571" y="391"/>
                </a:lnTo>
                <a:lnTo>
                  <a:pt x="565" y="417"/>
                </a:lnTo>
                <a:lnTo>
                  <a:pt x="563" y="440"/>
                </a:lnTo>
                <a:lnTo>
                  <a:pt x="561" y="465"/>
                </a:lnTo>
                <a:lnTo>
                  <a:pt x="561" y="491"/>
                </a:lnTo>
                <a:lnTo>
                  <a:pt x="561" y="491"/>
                </a:lnTo>
                <a:lnTo>
                  <a:pt x="561" y="493"/>
                </a:lnTo>
                <a:lnTo>
                  <a:pt x="561" y="493"/>
                </a:lnTo>
                <a:lnTo>
                  <a:pt x="526" y="481"/>
                </a:lnTo>
                <a:lnTo>
                  <a:pt x="493" y="473"/>
                </a:lnTo>
                <a:lnTo>
                  <a:pt x="456" y="469"/>
                </a:lnTo>
                <a:lnTo>
                  <a:pt x="421" y="467"/>
                </a:lnTo>
                <a:lnTo>
                  <a:pt x="421" y="467"/>
                </a:lnTo>
                <a:lnTo>
                  <a:pt x="376" y="469"/>
                </a:lnTo>
                <a:lnTo>
                  <a:pt x="335" y="477"/>
                </a:lnTo>
                <a:lnTo>
                  <a:pt x="294" y="487"/>
                </a:lnTo>
                <a:lnTo>
                  <a:pt x="255" y="500"/>
                </a:lnTo>
                <a:lnTo>
                  <a:pt x="220" y="518"/>
                </a:lnTo>
                <a:lnTo>
                  <a:pt x="185" y="539"/>
                </a:lnTo>
                <a:lnTo>
                  <a:pt x="152" y="565"/>
                </a:lnTo>
                <a:lnTo>
                  <a:pt x="123" y="592"/>
                </a:lnTo>
                <a:lnTo>
                  <a:pt x="96" y="621"/>
                </a:lnTo>
                <a:lnTo>
                  <a:pt x="70" y="652"/>
                </a:lnTo>
                <a:lnTo>
                  <a:pt x="51" y="687"/>
                </a:lnTo>
                <a:lnTo>
                  <a:pt x="33" y="724"/>
                </a:lnTo>
                <a:lnTo>
                  <a:pt x="18" y="763"/>
                </a:lnTo>
                <a:lnTo>
                  <a:pt x="8" y="804"/>
                </a:lnTo>
                <a:lnTo>
                  <a:pt x="2" y="845"/>
                </a:lnTo>
                <a:lnTo>
                  <a:pt x="0" y="888"/>
                </a:lnTo>
                <a:lnTo>
                  <a:pt x="0" y="888"/>
                </a:lnTo>
                <a:lnTo>
                  <a:pt x="0" y="927"/>
                </a:lnTo>
                <a:lnTo>
                  <a:pt x="6" y="966"/>
                </a:lnTo>
                <a:lnTo>
                  <a:pt x="16" y="1003"/>
                </a:lnTo>
                <a:lnTo>
                  <a:pt x="28" y="1038"/>
                </a:lnTo>
                <a:lnTo>
                  <a:pt x="41" y="1071"/>
                </a:lnTo>
                <a:lnTo>
                  <a:pt x="59" y="1104"/>
                </a:lnTo>
                <a:lnTo>
                  <a:pt x="78" y="1135"/>
                </a:lnTo>
                <a:lnTo>
                  <a:pt x="102" y="1162"/>
                </a:lnTo>
                <a:lnTo>
                  <a:pt x="127" y="1190"/>
                </a:lnTo>
                <a:lnTo>
                  <a:pt x="154" y="1215"/>
                </a:lnTo>
                <a:lnTo>
                  <a:pt x="183" y="1236"/>
                </a:lnTo>
                <a:lnTo>
                  <a:pt x="214" y="1256"/>
                </a:lnTo>
                <a:lnTo>
                  <a:pt x="248" y="1271"/>
                </a:lnTo>
                <a:lnTo>
                  <a:pt x="283" y="1285"/>
                </a:lnTo>
                <a:lnTo>
                  <a:pt x="318" y="1297"/>
                </a:lnTo>
                <a:lnTo>
                  <a:pt x="355" y="1304"/>
                </a:lnTo>
                <a:lnTo>
                  <a:pt x="355" y="1304"/>
                </a:lnTo>
                <a:lnTo>
                  <a:pt x="351" y="1330"/>
                </a:lnTo>
                <a:lnTo>
                  <a:pt x="351" y="1355"/>
                </a:lnTo>
                <a:lnTo>
                  <a:pt x="351" y="1355"/>
                </a:lnTo>
                <a:lnTo>
                  <a:pt x="351" y="1384"/>
                </a:lnTo>
                <a:lnTo>
                  <a:pt x="355" y="1411"/>
                </a:lnTo>
                <a:lnTo>
                  <a:pt x="362" y="1439"/>
                </a:lnTo>
                <a:lnTo>
                  <a:pt x="372" y="1464"/>
                </a:lnTo>
                <a:lnTo>
                  <a:pt x="384" y="1489"/>
                </a:lnTo>
                <a:lnTo>
                  <a:pt x="397" y="1513"/>
                </a:lnTo>
                <a:lnTo>
                  <a:pt x="413" y="1534"/>
                </a:lnTo>
                <a:lnTo>
                  <a:pt x="432" y="1553"/>
                </a:lnTo>
                <a:lnTo>
                  <a:pt x="452" y="1571"/>
                </a:lnTo>
                <a:lnTo>
                  <a:pt x="473" y="1589"/>
                </a:lnTo>
                <a:lnTo>
                  <a:pt x="497" y="1602"/>
                </a:lnTo>
                <a:lnTo>
                  <a:pt x="522" y="1614"/>
                </a:lnTo>
                <a:lnTo>
                  <a:pt x="547" y="1624"/>
                </a:lnTo>
                <a:lnTo>
                  <a:pt x="575" y="1629"/>
                </a:lnTo>
                <a:lnTo>
                  <a:pt x="602" y="1635"/>
                </a:lnTo>
                <a:lnTo>
                  <a:pt x="631" y="1635"/>
                </a:lnTo>
                <a:lnTo>
                  <a:pt x="631" y="1635"/>
                </a:lnTo>
                <a:lnTo>
                  <a:pt x="666" y="1633"/>
                </a:lnTo>
                <a:lnTo>
                  <a:pt x="699" y="1627"/>
                </a:lnTo>
                <a:lnTo>
                  <a:pt x="732" y="1618"/>
                </a:lnTo>
                <a:lnTo>
                  <a:pt x="761" y="1602"/>
                </a:lnTo>
                <a:lnTo>
                  <a:pt x="791" y="1585"/>
                </a:lnTo>
                <a:lnTo>
                  <a:pt x="816" y="1565"/>
                </a:lnTo>
                <a:lnTo>
                  <a:pt x="839" y="1542"/>
                </a:lnTo>
                <a:lnTo>
                  <a:pt x="861" y="1515"/>
                </a:lnTo>
                <a:lnTo>
                  <a:pt x="861" y="1515"/>
                </a:lnTo>
                <a:lnTo>
                  <a:pt x="894" y="1548"/>
                </a:lnTo>
                <a:lnTo>
                  <a:pt x="931" y="1575"/>
                </a:lnTo>
                <a:lnTo>
                  <a:pt x="972" y="1600"/>
                </a:lnTo>
                <a:lnTo>
                  <a:pt x="1014" y="1620"/>
                </a:lnTo>
                <a:lnTo>
                  <a:pt x="1036" y="1629"/>
                </a:lnTo>
                <a:lnTo>
                  <a:pt x="1059" y="1637"/>
                </a:lnTo>
                <a:lnTo>
                  <a:pt x="1081" y="1643"/>
                </a:lnTo>
                <a:lnTo>
                  <a:pt x="1104" y="1649"/>
                </a:lnTo>
                <a:lnTo>
                  <a:pt x="1129" y="1653"/>
                </a:lnTo>
                <a:lnTo>
                  <a:pt x="1153" y="1657"/>
                </a:lnTo>
                <a:lnTo>
                  <a:pt x="1178" y="1659"/>
                </a:lnTo>
                <a:lnTo>
                  <a:pt x="1203" y="1659"/>
                </a:lnTo>
                <a:lnTo>
                  <a:pt x="1203" y="1659"/>
                </a:lnTo>
                <a:lnTo>
                  <a:pt x="1238" y="1659"/>
                </a:lnTo>
                <a:lnTo>
                  <a:pt x="1275" y="1655"/>
                </a:lnTo>
                <a:lnTo>
                  <a:pt x="1308" y="1647"/>
                </a:lnTo>
                <a:lnTo>
                  <a:pt x="1343" y="1639"/>
                </a:lnTo>
                <a:lnTo>
                  <a:pt x="1376" y="1627"/>
                </a:lnTo>
                <a:lnTo>
                  <a:pt x="1407" y="1614"/>
                </a:lnTo>
                <a:lnTo>
                  <a:pt x="1437" y="1598"/>
                </a:lnTo>
                <a:lnTo>
                  <a:pt x="1466" y="1579"/>
                </a:lnTo>
                <a:lnTo>
                  <a:pt x="1495" y="1559"/>
                </a:lnTo>
                <a:lnTo>
                  <a:pt x="1520" y="1538"/>
                </a:lnTo>
                <a:lnTo>
                  <a:pt x="1546" y="1515"/>
                </a:lnTo>
                <a:lnTo>
                  <a:pt x="1567" y="1489"/>
                </a:lnTo>
                <a:lnTo>
                  <a:pt x="1588" y="1462"/>
                </a:lnTo>
                <a:lnTo>
                  <a:pt x="1608" y="1435"/>
                </a:lnTo>
                <a:lnTo>
                  <a:pt x="1625" y="1406"/>
                </a:lnTo>
                <a:lnTo>
                  <a:pt x="1641" y="1374"/>
                </a:lnTo>
                <a:lnTo>
                  <a:pt x="1641" y="1374"/>
                </a:lnTo>
                <a:lnTo>
                  <a:pt x="1680" y="1386"/>
                </a:lnTo>
                <a:lnTo>
                  <a:pt x="1723" y="1396"/>
                </a:lnTo>
                <a:lnTo>
                  <a:pt x="1766" y="1400"/>
                </a:lnTo>
                <a:lnTo>
                  <a:pt x="1810" y="1402"/>
                </a:lnTo>
                <a:lnTo>
                  <a:pt x="1810" y="1402"/>
                </a:lnTo>
                <a:lnTo>
                  <a:pt x="1838" y="1402"/>
                </a:lnTo>
                <a:lnTo>
                  <a:pt x="1863" y="1400"/>
                </a:lnTo>
                <a:lnTo>
                  <a:pt x="1890" y="1396"/>
                </a:lnTo>
                <a:lnTo>
                  <a:pt x="1915" y="1392"/>
                </a:lnTo>
                <a:lnTo>
                  <a:pt x="1941" y="1386"/>
                </a:lnTo>
                <a:lnTo>
                  <a:pt x="1966" y="1378"/>
                </a:lnTo>
                <a:lnTo>
                  <a:pt x="1989" y="1371"/>
                </a:lnTo>
                <a:lnTo>
                  <a:pt x="2015" y="1361"/>
                </a:lnTo>
                <a:lnTo>
                  <a:pt x="2038" y="1351"/>
                </a:lnTo>
                <a:lnTo>
                  <a:pt x="2059" y="1339"/>
                </a:lnTo>
                <a:lnTo>
                  <a:pt x="2083" y="1326"/>
                </a:lnTo>
                <a:lnTo>
                  <a:pt x="2104" y="1312"/>
                </a:lnTo>
                <a:lnTo>
                  <a:pt x="2124" y="1298"/>
                </a:lnTo>
                <a:lnTo>
                  <a:pt x="2143" y="1283"/>
                </a:lnTo>
                <a:lnTo>
                  <a:pt x="2163" y="1265"/>
                </a:lnTo>
                <a:lnTo>
                  <a:pt x="2182" y="1248"/>
                </a:lnTo>
                <a:lnTo>
                  <a:pt x="2200" y="1230"/>
                </a:lnTo>
                <a:lnTo>
                  <a:pt x="2215" y="1211"/>
                </a:lnTo>
                <a:lnTo>
                  <a:pt x="2231" y="1191"/>
                </a:lnTo>
                <a:lnTo>
                  <a:pt x="2246" y="1170"/>
                </a:lnTo>
                <a:lnTo>
                  <a:pt x="2260" y="1149"/>
                </a:lnTo>
                <a:lnTo>
                  <a:pt x="2272" y="1127"/>
                </a:lnTo>
                <a:lnTo>
                  <a:pt x="2283" y="1104"/>
                </a:lnTo>
                <a:lnTo>
                  <a:pt x="2293" y="1081"/>
                </a:lnTo>
                <a:lnTo>
                  <a:pt x="2303" y="1057"/>
                </a:lnTo>
                <a:lnTo>
                  <a:pt x="2312" y="1034"/>
                </a:lnTo>
                <a:lnTo>
                  <a:pt x="2318" y="1008"/>
                </a:lnTo>
                <a:lnTo>
                  <a:pt x="2324" y="983"/>
                </a:lnTo>
                <a:lnTo>
                  <a:pt x="2330" y="956"/>
                </a:lnTo>
                <a:lnTo>
                  <a:pt x="2332" y="931"/>
                </a:lnTo>
                <a:lnTo>
                  <a:pt x="2334" y="903"/>
                </a:lnTo>
                <a:lnTo>
                  <a:pt x="2336" y="876"/>
                </a:lnTo>
                <a:lnTo>
                  <a:pt x="2336" y="876"/>
                </a:lnTo>
                <a:lnTo>
                  <a:pt x="2334" y="849"/>
                </a:lnTo>
                <a:lnTo>
                  <a:pt x="2332" y="824"/>
                </a:lnTo>
                <a:lnTo>
                  <a:pt x="2330" y="796"/>
                </a:lnTo>
                <a:lnTo>
                  <a:pt x="2324" y="771"/>
                </a:lnTo>
                <a:lnTo>
                  <a:pt x="2318" y="746"/>
                </a:lnTo>
                <a:lnTo>
                  <a:pt x="2312" y="720"/>
                </a:lnTo>
                <a:lnTo>
                  <a:pt x="2303" y="695"/>
                </a:lnTo>
                <a:lnTo>
                  <a:pt x="2293" y="672"/>
                </a:lnTo>
                <a:lnTo>
                  <a:pt x="2283" y="648"/>
                </a:lnTo>
                <a:lnTo>
                  <a:pt x="2272" y="627"/>
                </a:lnTo>
                <a:lnTo>
                  <a:pt x="2260" y="604"/>
                </a:lnTo>
                <a:lnTo>
                  <a:pt x="2246" y="582"/>
                </a:lnTo>
                <a:lnTo>
                  <a:pt x="2231" y="563"/>
                </a:lnTo>
                <a:lnTo>
                  <a:pt x="2215" y="541"/>
                </a:lnTo>
                <a:lnTo>
                  <a:pt x="2200" y="524"/>
                </a:lnTo>
                <a:lnTo>
                  <a:pt x="2182" y="504"/>
                </a:lnTo>
                <a:lnTo>
                  <a:pt x="2163" y="487"/>
                </a:lnTo>
                <a:lnTo>
                  <a:pt x="2143" y="471"/>
                </a:lnTo>
                <a:lnTo>
                  <a:pt x="2124" y="456"/>
                </a:lnTo>
                <a:lnTo>
                  <a:pt x="2104" y="440"/>
                </a:lnTo>
                <a:lnTo>
                  <a:pt x="2083" y="427"/>
                </a:lnTo>
                <a:lnTo>
                  <a:pt x="2059" y="415"/>
                </a:lnTo>
                <a:lnTo>
                  <a:pt x="2038" y="403"/>
                </a:lnTo>
                <a:lnTo>
                  <a:pt x="2015" y="391"/>
                </a:lnTo>
                <a:lnTo>
                  <a:pt x="1989" y="384"/>
                </a:lnTo>
                <a:lnTo>
                  <a:pt x="1966" y="374"/>
                </a:lnTo>
                <a:lnTo>
                  <a:pt x="1941" y="368"/>
                </a:lnTo>
                <a:lnTo>
                  <a:pt x="1915" y="362"/>
                </a:lnTo>
                <a:lnTo>
                  <a:pt x="1890" y="356"/>
                </a:lnTo>
                <a:lnTo>
                  <a:pt x="1863" y="355"/>
                </a:lnTo>
                <a:lnTo>
                  <a:pt x="1838" y="353"/>
                </a:lnTo>
                <a:lnTo>
                  <a:pt x="1810" y="351"/>
                </a:lnTo>
                <a:lnTo>
                  <a:pt x="1810" y="351"/>
                </a:lnTo>
                <a:close/>
              </a:path>
            </a:pathLst>
          </a:custGeom>
          <a:solidFill>
            <a:srgbClr val="E4544C"/>
          </a:solidFill>
          <a:ln w="19050"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EF4136"/>
              </a:solidFill>
              <a:effectLst/>
              <a:uLnTx/>
              <a:uFillTx/>
              <a:latin typeface="Century Gothic"/>
              <a:ea typeface="幼圆"/>
              <a:cs typeface="+mn-cs"/>
            </a:endParaRPr>
          </a:p>
        </p:txBody>
      </p:sp>
      <p:sp>
        <p:nvSpPr>
          <p:cNvPr id="99" name="Freeform 27"/>
          <p:cNvSpPr>
            <a:spLocks/>
          </p:cNvSpPr>
          <p:nvPr/>
        </p:nvSpPr>
        <p:spPr bwMode="auto">
          <a:xfrm>
            <a:off x="3586908" y="1376979"/>
            <a:ext cx="2157676" cy="1315391"/>
          </a:xfrm>
          <a:custGeom>
            <a:avLst/>
            <a:gdLst>
              <a:gd name="T0" fmla="*/ 1736 w 2336"/>
              <a:gd name="T1" fmla="*/ 356 h 1659"/>
              <a:gd name="T2" fmla="*/ 1598 w 2336"/>
              <a:gd name="T3" fmla="*/ 395 h 1659"/>
              <a:gd name="T4" fmla="*/ 1528 w 2336"/>
              <a:gd name="T5" fmla="*/ 384 h 1659"/>
              <a:gd name="T6" fmla="*/ 1460 w 2336"/>
              <a:gd name="T7" fmla="*/ 222 h 1659"/>
              <a:gd name="T8" fmla="*/ 1341 w 2336"/>
              <a:gd name="T9" fmla="*/ 96 h 1659"/>
              <a:gd name="T10" fmla="*/ 1186 w 2336"/>
              <a:gd name="T11" fmla="*/ 20 h 1659"/>
              <a:gd name="T12" fmla="*/ 1051 w 2336"/>
              <a:gd name="T13" fmla="*/ 0 h 1659"/>
              <a:gd name="T14" fmla="*/ 952 w 2336"/>
              <a:gd name="T15" fmla="*/ 10 h 1659"/>
              <a:gd name="T16" fmla="*/ 859 w 2336"/>
              <a:gd name="T17" fmla="*/ 39 h 1659"/>
              <a:gd name="T18" fmla="*/ 703 w 2336"/>
              <a:gd name="T19" fmla="*/ 144 h 1659"/>
              <a:gd name="T20" fmla="*/ 598 w 2336"/>
              <a:gd name="T21" fmla="*/ 300 h 1659"/>
              <a:gd name="T22" fmla="*/ 571 w 2336"/>
              <a:gd name="T23" fmla="*/ 391 h 1659"/>
              <a:gd name="T24" fmla="*/ 561 w 2336"/>
              <a:gd name="T25" fmla="*/ 491 h 1659"/>
              <a:gd name="T26" fmla="*/ 526 w 2336"/>
              <a:gd name="T27" fmla="*/ 481 h 1659"/>
              <a:gd name="T28" fmla="*/ 421 w 2336"/>
              <a:gd name="T29" fmla="*/ 467 h 1659"/>
              <a:gd name="T30" fmla="*/ 255 w 2336"/>
              <a:gd name="T31" fmla="*/ 500 h 1659"/>
              <a:gd name="T32" fmla="*/ 123 w 2336"/>
              <a:gd name="T33" fmla="*/ 592 h 1659"/>
              <a:gd name="T34" fmla="*/ 33 w 2336"/>
              <a:gd name="T35" fmla="*/ 724 h 1659"/>
              <a:gd name="T36" fmla="*/ 0 w 2336"/>
              <a:gd name="T37" fmla="*/ 888 h 1659"/>
              <a:gd name="T38" fmla="*/ 16 w 2336"/>
              <a:gd name="T39" fmla="*/ 1003 h 1659"/>
              <a:gd name="T40" fmla="*/ 78 w 2336"/>
              <a:gd name="T41" fmla="*/ 1135 h 1659"/>
              <a:gd name="T42" fmla="*/ 183 w 2336"/>
              <a:gd name="T43" fmla="*/ 1236 h 1659"/>
              <a:gd name="T44" fmla="*/ 318 w 2336"/>
              <a:gd name="T45" fmla="*/ 1297 h 1659"/>
              <a:gd name="T46" fmla="*/ 351 w 2336"/>
              <a:gd name="T47" fmla="*/ 1355 h 1659"/>
              <a:gd name="T48" fmla="*/ 362 w 2336"/>
              <a:gd name="T49" fmla="*/ 1439 h 1659"/>
              <a:gd name="T50" fmla="*/ 413 w 2336"/>
              <a:gd name="T51" fmla="*/ 1534 h 1659"/>
              <a:gd name="T52" fmla="*/ 497 w 2336"/>
              <a:gd name="T53" fmla="*/ 1602 h 1659"/>
              <a:gd name="T54" fmla="*/ 602 w 2336"/>
              <a:gd name="T55" fmla="*/ 1635 h 1659"/>
              <a:gd name="T56" fmla="*/ 699 w 2336"/>
              <a:gd name="T57" fmla="*/ 1627 h 1659"/>
              <a:gd name="T58" fmla="*/ 816 w 2336"/>
              <a:gd name="T59" fmla="*/ 1565 h 1659"/>
              <a:gd name="T60" fmla="*/ 894 w 2336"/>
              <a:gd name="T61" fmla="*/ 1548 h 1659"/>
              <a:gd name="T62" fmla="*/ 1036 w 2336"/>
              <a:gd name="T63" fmla="*/ 1629 h 1659"/>
              <a:gd name="T64" fmla="*/ 1129 w 2336"/>
              <a:gd name="T65" fmla="*/ 1653 h 1659"/>
              <a:gd name="T66" fmla="*/ 1203 w 2336"/>
              <a:gd name="T67" fmla="*/ 1659 h 1659"/>
              <a:gd name="T68" fmla="*/ 1343 w 2336"/>
              <a:gd name="T69" fmla="*/ 1639 h 1659"/>
              <a:gd name="T70" fmla="*/ 1466 w 2336"/>
              <a:gd name="T71" fmla="*/ 1579 h 1659"/>
              <a:gd name="T72" fmla="*/ 1567 w 2336"/>
              <a:gd name="T73" fmla="*/ 1489 h 1659"/>
              <a:gd name="T74" fmla="*/ 1641 w 2336"/>
              <a:gd name="T75" fmla="*/ 1374 h 1659"/>
              <a:gd name="T76" fmla="*/ 1766 w 2336"/>
              <a:gd name="T77" fmla="*/ 1400 h 1659"/>
              <a:gd name="T78" fmla="*/ 1863 w 2336"/>
              <a:gd name="T79" fmla="*/ 1400 h 1659"/>
              <a:gd name="T80" fmla="*/ 1966 w 2336"/>
              <a:gd name="T81" fmla="*/ 1378 h 1659"/>
              <a:gd name="T82" fmla="*/ 2059 w 2336"/>
              <a:gd name="T83" fmla="*/ 1339 h 1659"/>
              <a:gd name="T84" fmla="*/ 2143 w 2336"/>
              <a:gd name="T85" fmla="*/ 1283 h 1659"/>
              <a:gd name="T86" fmla="*/ 2215 w 2336"/>
              <a:gd name="T87" fmla="*/ 1211 h 1659"/>
              <a:gd name="T88" fmla="*/ 2272 w 2336"/>
              <a:gd name="T89" fmla="*/ 1127 h 1659"/>
              <a:gd name="T90" fmla="*/ 2312 w 2336"/>
              <a:gd name="T91" fmla="*/ 1034 h 1659"/>
              <a:gd name="T92" fmla="*/ 2332 w 2336"/>
              <a:gd name="T93" fmla="*/ 931 h 1659"/>
              <a:gd name="T94" fmla="*/ 2334 w 2336"/>
              <a:gd name="T95" fmla="*/ 849 h 1659"/>
              <a:gd name="T96" fmla="*/ 2318 w 2336"/>
              <a:gd name="T97" fmla="*/ 746 h 1659"/>
              <a:gd name="T98" fmla="*/ 2283 w 2336"/>
              <a:gd name="T99" fmla="*/ 648 h 1659"/>
              <a:gd name="T100" fmla="*/ 2231 w 2336"/>
              <a:gd name="T101" fmla="*/ 563 h 1659"/>
              <a:gd name="T102" fmla="*/ 2163 w 2336"/>
              <a:gd name="T103" fmla="*/ 487 h 1659"/>
              <a:gd name="T104" fmla="*/ 2083 w 2336"/>
              <a:gd name="T105" fmla="*/ 427 h 1659"/>
              <a:gd name="T106" fmla="*/ 1989 w 2336"/>
              <a:gd name="T107" fmla="*/ 384 h 1659"/>
              <a:gd name="T108" fmla="*/ 1890 w 2336"/>
              <a:gd name="T109" fmla="*/ 356 h 1659"/>
              <a:gd name="T110" fmla="*/ 1810 w 2336"/>
              <a:gd name="T111" fmla="*/ 351 h 1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36" h="1659">
                <a:moveTo>
                  <a:pt x="1810" y="351"/>
                </a:moveTo>
                <a:lnTo>
                  <a:pt x="1810" y="351"/>
                </a:lnTo>
                <a:lnTo>
                  <a:pt x="1773" y="353"/>
                </a:lnTo>
                <a:lnTo>
                  <a:pt x="1736" y="356"/>
                </a:lnTo>
                <a:lnTo>
                  <a:pt x="1699" y="362"/>
                </a:lnTo>
                <a:lnTo>
                  <a:pt x="1666" y="372"/>
                </a:lnTo>
                <a:lnTo>
                  <a:pt x="1631" y="382"/>
                </a:lnTo>
                <a:lnTo>
                  <a:pt x="1598" y="395"/>
                </a:lnTo>
                <a:lnTo>
                  <a:pt x="1567" y="411"/>
                </a:lnTo>
                <a:lnTo>
                  <a:pt x="1536" y="427"/>
                </a:lnTo>
                <a:lnTo>
                  <a:pt x="1536" y="427"/>
                </a:lnTo>
                <a:lnTo>
                  <a:pt x="1528" y="384"/>
                </a:lnTo>
                <a:lnTo>
                  <a:pt x="1516" y="341"/>
                </a:lnTo>
                <a:lnTo>
                  <a:pt x="1501" y="298"/>
                </a:lnTo>
                <a:lnTo>
                  <a:pt x="1483" y="259"/>
                </a:lnTo>
                <a:lnTo>
                  <a:pt x="1460" y="222"/>
                </a:lnTo>
                <a:lnTo>
                  <a:pt x="1435" y="187"/>
                </a:lnTo>
                <a:lnTo>
                  <a:pt x="1406" y="154"/>
                </a:lnTo>
                <a:lnTo>
                  <a:pt x="1376" y="123"/>
                </a:lnTo>
                <a:lnTo>
                  <a:pt x="1341" y="96"/>
                </a:lnTo>
                <a:lnTo>
                  <a:pt x="1306" y="72"/>
                </a:lnTo>
                <a:lnTo>
                  <a:pt x="1267" y="51"/>
                </a:lnTo>
                <a:lnTo>
                  <a:pt x="1227" y="33"/>
                </a:lnTo>
                <a:lnTo>
                  <a:pt x="1186" y="20"/>
                </a:lnTo>
                <a:lnTo>
                  <a:pt x="1141" y="10"/>
                </a:lnTo>
                <a:lnTo>
                  <a:pt x="1096" y="2"/>
                </a:lnTo>
                <a:lnTo>
                  <a:pt x="1051" y="0"/>
                </a:lnTo>
                <a:lnTo>
                  <a:pt x="1051" y="0"/>
                </a:lnTo>
                <a:lnTo>
                  <a:pt x="1026" y="2"/>
                </a:lnTo>
                <a:lnTo>
                  <a:pt x="1001" y="4"/>
                </a:lnTo>
                <a:lnTo>
                  <a:pt x="975" y="6"/>
                </a:lnTo>
                <a:lnTo>
                  <a:pt x="952" y="10"/>
                </a:lnTo>
                <a:lnTo>
                  <a:pt x="929" y="16"/>
                </a:lnTo>
                <a:lnTo>
                  <a:pt x="905" y="24"/>
                </a:lnTo>
                <a:lnTo>
                  <a:pt x="882" y="31"/>
                </a:lnTo>
                <a:lnTo>
                  <a:pt x="859" y="39"/>
                </a:lnTo>
                <a:lnTo>
                  <a:pt x="816" y="61"/>
                </a:lnTo>
                <a:lnTo>
                  <a:pt x="777" y="84"/>
                </a:lnTo>
                <a:lnTo>
                  <a:pt x="738" y="113"/>
                </a:lnTo>
                <a:lnTo>
                  <a:pt x="703" y="144"/>
                </a:lnTo>
                <a:lnTo>
                  <a:pt x="672" y="179"/>
                </a:lnTo>
                <a:lnTo>
                  <a:pt x="645" y="216"/>
                </a:lnTo>
                <a:lnTo>
                  <a:pt x="619" y="257"/>
                </a:lnTo>
                <a:lnTo>
                  <a:pt x="598" y="300"/>
                </a:lnTo>
                <a:lnTo>
                  <a:pt x="590" y="323"/>
                </a:lnTo>
                <a:lnTo>
                  <a:pt x="582" y="345"/>
                </a:lnTo>
                <a:lnTo>
                  <a:pt x="576" y="368"/>
                </a:lnTo>
                <a:lnTo>
                  <a:pt x="571" y="391"/>
                </a:lnTo>
                <a:lnTo>
                  <a:pt x="565" y="417"/>
                </a:lnTo>
                <a:lnTo>
                  <a:pt x="563" y="440"/>
                </a:lnTo>
                <a:lnTo>
                  <a:pt x="561" y="465"/>
                </a:lnTo>
                <a:lnTo>
                  <a:pt x="561" y="491"/>
                </a:lnTo>
                <a:lnTo>
                  <a:pt x="561" y="491"/>
                </a:lnTo>
                <a:lnTo>
                  <a:pt x="561" y="493"/>
                </a:lnTo>
                <a:lnTo>
                  <a:pt x="561" y="493"/>
                </a:lnTo>
                <a:lnTo>
                  <a:pt x="526" y="481"/>
                </a:lnTo>
                <a:lnTo>
                  <a:pt x="493" y="473"/>
                </a:lnTo>
                <a:lnTo>
                  <a:pt x="456" y="469"/>
                </a:lnTo>
                <a:lnTo>
                  <a:pt x="421" y="467"/>
                </a:lnTo>
                <a:lnTo>
                  <a:pt x="421" y="467"/>
                </a:lnTo>
                <a:lnTo>
                  <a:pt x="376" y="469"/>
                </a:lnTo>
                <a:lnTo>
                  <a:pt x="335" y="477"/>
                </a:lnTo>
                <a:lnTo>
                  <a:pt x="294" y="487"/>
                </a:lnTo>
                <a:lnTo>
                  <a:pt x="255" y="500"/>
                </a:lnTo>
                <a:lnTo>
                  <a:pt x="220" y="518"/>
                </a:lnTo>
                <a:lnTo>
                  <a:pt x="185" y="539"/>
                </a:lnTo>
                <a:lnTo>
                  <a:pt x="152" y="565"/>
                </a:lnTo>
                <a:lnTo>
                  <a:pt x="123" y="592"/>
                </a:lnTo>
                <a:lnTo>
                  <a:pt x="96" y="621"/>
                </a:lnTo>
                <a:lnTo>
                  <a:pt x="70" y="652"/>
                </a:lnTo>
                <a:lnTo>
                  <a:pt x="51" y="687"/>
                </a:lnTo>
                <a:lnTo>
                  <a:pt x="33" y="724"/>
                </a:lnTo>
                <a:lnTo>
                  <a:pt x="18" y="763"/>
                </a:lnTo>
                <a:lnTo>
                  <a:pt x="8" y="804"/>
                </a:lnTo>
                <a:lnTo>
                  <a:pt x="2" y="845"/>
                </a:lnTo>
                <a:lnTo>
                  <a:pt x="0" y="888"/>
                </a:lnTo>
                <a:lnTo>
                  <a:pt x="0" y="888"/>
                </a:lnTo>
                <a:lnTo>
                  <a:pt x="0" y="927"/>
                </a:lnTo>
                <a:lnTo>
                  <a:pt x="6" y="966"/>
                </a:lnTo>
                <a:lnTo>
                  <a:pt x="16" y="1003"/>
                </a:lnTo>
                <a:lnTo>
                  <a:pt x="28" y="1038"/>
                </a:lnTo>
                <a:lnTo>
                  <a:pt x="41" y="1071"/>
                </a:lnTo>
                <a:lnTo>
                  <a:pt x="59" y="1104"/>
                </a:lnTo>
                <a:lnTo>
                  <a:pt x="78" y="1135"/>
                </a:lnTo>
                <a:lnTo>
                  <a:pt x="102" y="1162"/>
                </a:lnTo>
                <a:lnTo>
                  <a:pt x="127" y="1190"/>
                </a:lnTo>
                <a:lnTo>
                  <a:pt x="154" y="1215"/>
                </a:lnTo>
                <a:lnTo>
                  <a:pt x="183" y="1236"/>
                </a:lnTo>
                <a:lnTo>
                  <a:pt x="214" y="1256"/>
                </a:lnTo>
                <a:lnTo>
                  <a:pt x="248" y="1271"/>
                </a:lnTo>
                <a:lnTo>
                  <a:pt x="283" y="1285"/>
                </a:lnTo>
                <a:lnTo>
                  <a:pt x="318" y="1297"/>
                </a:lnTo>
                <a:lnTo>
                  <a:pt x="355" y="1304"/>
                </a:lnTo>
                <a:lnTo>
                  <a:pt x="355" y="1304"/>
                </a:lnTo>
                <a:lnTo>
                  <a:pt x="351" y="1330"/>
                </a:lnTo>
                <a:lnTo>
                  <a:pt x="351" y="1355"/>
                </a:lnTo>
                <a:lnTo>
                  <a:pt x="351" y="1355"/>
                </a:lnTo>
                <a:lnTo>
                  <a:pt x="351" y="1384"/>
                </a:lnTo>
                <a:lnTo>
                  <a:pt x="355" y="1411"/>
                </a:lnTo>
                <a:lnTo>
                  <a:pt x="362" y="1439"/>
                </a:lnTo>
                <a:lnTo>
                  <a:pt x="372" y="1464"/>
                </a:lnTo>
                <a:lnTo>
                  <a:pt x="384" y="1489"/>
                </a:lnTo>
                <a:lnTo>
                  <a:pt x="397" y="1513"/>
                </a:lnTo>
                <a:lnTo>
                  <a:pt x="413" y="1534"/>
                </a:lnTo>
                <a:lnTo>
                  <a:pt x="432" y="1553"/>
                </a:lnTo>
                <a:lnTo>
                  <a:pt x="452" y="1571"/>
                </a:lnTo>
                <a:lnTo>
                  <a:pt x="473" y="1589"/>
                </a:lnTo>
                <a:lnTo>
                  <a:pt x="497" y="1602"/>
                </a:lnTo>
                <a:lnTo>
                  <a:pt x="522" y="1614"/>
                </a:lnTo>
                <a:lnTo>
                  <a:pt x="547" y="1624"/>
                </a:lnTo>
                <a:lnTo>
                  <a:pt x="575" y="1629"/>
                </a:lnTo>
                <a:lnTo>
                  <a:pt x="602" y="1635"/>
                </a:lnTo>
                <a:lnTo>
                  <a:pt x="631" y="1635"/>
                </a:lnTo>
                <a:lnTo>
                  <a:pt x="631" y="1635"/>
                </a:lnTo>
                <a:lnTo>
                  <a:pt x="666" y="1633"/>
                </a:lnTo>
                <a:lnTo>
                  <a:pt x="699" y="1627"/>
                </a:lnTo>
                <a:lnTo>
                  <a:pt x="732" y="1618"/>
                </a:lnTo>
                <a:lnTo>
                  <a:pt x="761" y="1602"/>
                </a:lnTo>
                <a:lnTo>
                  <a:pt x="791" y="1585"/>
                </a:lnTo>
                <a:lnTo>
                  <a:pt x="816" y="1565"/>
                </a:lnTo>
                <a:lnTo>
                  <a:pt x="839" y="1542"/>
                </a:lnTo>
                <a:lnTo>
                  <a:pt x="861" y="1515"/>
                </a:lnTo>
                <a:lnTo>
                  <a:pt x="861" y="1515"/>
                </a:lnTo>
                <a:lnTo>
                  <a:pt x="894" y="1548"/>
                </a:lnTo>
                <a:lnTo>
                  <a:pt x="931" y="1575"/>
                </a:lnTo>
                <a:lnTo>
                  <a:pt x="972" y="1600"/>
                </a:lnTo>
                <a:lnTo>
                  <a:pt x="1014" y="1620"/>
                </a:lnTo>
                <a:lnTo>
                  <a:pt x="1036" y="1629"/>
                </a:lnTo>
                <a:lnTo>
                  <a:pt x="1059" y="1637"/>
                </a:lnTo>
                <a:lnTo>
                  <a:pt x="1081" y="1643"/>
                </a:lnTo>
                <a:lnTo>
                  <a:pt x="1104" y="1649"/>
                </a:lnTo>
                <a:lnTo>
                  <a:pt x="1129" y="1653"/>
                </a:lnTo>
                <a:lnTo>
                  <a:pt x="1153" y="1657"/>
                </a:lnTo>
                <a:lnTo>
                  <a:pt x="1178" y="1659"/>
                </a:lnTo>
                <a:lnTo>
                  <a:pt x="1203" y="1659"/>
                </a:lnTo>
                <a:lnTo>
                  <a:pt x="1203" y="1659"/>
                </a:lnTo>
                <a:lnTo>
                  <a:pt x="1238" y="1659"/>
                </a:lnTo>
                <a:lnTo>
                  <a:pt x="1275" y="1655"/>
                </a:lnTo>
                <a:lnTo>
                  <a:pt x="1308" y="1647"/>
                </a:lnTo>
                <a:lnTo>
                  <a:pt x="1343" y="1639"/>
                </a:lnTo>
                <a:lnTo>
                  <a:pt x="1376" y="1627"/>
                </a:lnTo>
                <a:lnTo>
                  <a:pt x="1407" y="1614"/>
                </a:lnTo>
                <a:lnTo>
                  <a:pt x="1437" y="1598"/>
                </a:lnTo>
                <a:lnTo>
                  <a:pt x="1466" y="1579"/>
                </a:lnTo>
                <a:lnTo>
                  <a:pt x="1495" y="1559"/>
                </a:lnTo>
                <a:lnTo>
                  <a:pt x="1520" y="1538"/>
                </a:lnTo>
                <a:lnTo>
                  <a:pt x="1546" y="1515"/>
                </a:lnTo>
                <a:lnTo>
                  <a:pt x="1567" y="1489"/>
                </a:lnTo>
                <a:lnTo>
                  <a:pt x="1588" y="1462"/>
                </a:lnTo>
                <a:lnTo>
                  <a:pt x="1608" y="1435"/>
                </a:lnTo>
                <a:lnTo>
                  <a:pt x="1625" y="1406"/>
                </a:lnTo>
                <a:lnTo>
                  <a:pt x="1641" y="1374"/>
                </a:lnTo>
                <a:lnTo>
                  <a:pt x="1641" y="1374"/>
                </a:lnTo>
                <a:lnTo>
                  <a:pt x="1680" y="1386"/>
                </a:lnTo>
                <a:lnTo>
                  <a:pt x="1723" y="1396"/>
                </a:lnTo>
                <a:lnTo>
                  <a:pt x="1766" y="1400"/>
                </a:lnTo>
                <a:lnTo>
                  <a:pt x="1810" y="1402"/>
                </a:lnTo>
                <a:lnTo>
                  <a:pt x="1810" y="1402"/>
                </a:lnTo>
                <a:lnTo>
                  <a:pt x="1838" y="1402"/>
                </a:lnTo>
                <a:lnTo>
                  <a:pt x="1863" y="1400"/>
                </a:lnTo>
                <a:lnTo>
                  <a:pt x="1890" y="1396"/>
                </a:lnTo>
                <a:lnTo>
                  <a:pt x="1915" y="1392"/>
                </a:lnTo>
                <a:lnTo>
                  <a:pt x="1941" y="1386"/>
                </a:lnTo>
                <a:lnTo>
                  <a:pt x="1966" y="1378"/>
                </a:lnTo>
                <a:lnTo>
                  <a:pt x="1989" y="1371"/>
                </a:lnTo>
                <a:lnTo>
                  <a:pt x="2015" y="1361"/>
                </a:lnTo>
                <a:lnTo>
                  <a:pt x="2038" y="1351"/>
                </a:lnTo>
                <a:lnTo>
                  <a:pt x="2059" y="1339"/>
                </a:lnTo>
                <a:lnTo>
                  <a:pt x="2083" y="1326"/>
                </a:lnTo>
                <a:lnTo>
                  <a:pt x="2104" y="1312"/>
                </a:lnTo>
                <a:lnTo>
                  <a:pt x="2124" y="1298"/>
                </a:lnTo>
                <a:lnTo>
                  <a:pt x="2143" y="1283"/>
                </a:lnTo>
                <a:lnTo>
                  <a:pt x="2163" y="1265"/>
                </a:lnTo>
                <a:lnTo>
                  <a:pt x="2182" y="1248"/>
                </a:lnTo>
                <a:lnTo>
                  <a:pt x="2200" y="1230"/>
                </a:lnTo>
                <a:lnTo>
                  <a:pt x="2215" y="1211"/>
                </a:lnTo>
                <a:lnTo>
                  <a:pt x="2231" y="1191"/>
                </a:lnTo>
                <a:lnTo>
                  <a:pt x="2246" y="1170"/>
                </a:lnTo>
                <a:lnTo>
                  <a:pt x="2260" y="1149"/>
                </a:lnTo>
                <a:lnTo>
                  <a:pt x="2272" y="1127"/>
                </a:lnTo>
                <a:lnTo>
                  <a:pt x="2283" y="1104"/>
                </a:lnTo>
                <a:lnTo>
                  <a:pt x="2293" y="1081"/>
                </a:lnTo>
                <a:lnTo>
                  <a:pt x="2303" y="1057"/>
                </a:lnTo>
                <a:lnTo>
                  <a:pt x="2312" y="1034"/>
                </a:lnTo>
                <a:lnTo>
                  <a:pt x="2318" y="1008"/>
                </a:lnTo>
                <a:lnTo>
                  <a:pt x="2324" y="983"/>
                </a:lnTo>
                <a:lnTo>
                  <a:pt x="2330" y="956"/>
                </a:lnTo>
                <a:lnTo>
                  <a:pt x="2332" y="931"/>
                </a:lnTo>
                <a:lnTo>
                  <a:pt x="2334" y="903"/>
                </a:lnTo>
                <a:lnTo>
                  <a:pt x="2336" y="876"/>
                </a:lnTo>
                <a:lnTo>
                  <a:pt x="2336" y="876"/>
                </a:lnTo>
                <a:lnTo>
                  <a:pt x="2334" y="849"/>
                </a:lnTo>
                <a:lnTo>
                  <a:pt x="2332" y="824"/>
                </a:lnTo>
                <a:lnTo>
                  <a:pt x="2330" y="796"/>
                </a:lnTo>
                <a:lnTo>
                  <a:pt x="2324" y="771"/>
                </a:lnTo>
                <a:lnTo>
                  <a:pt x="2318" y="746"/>
                </a:lnTo>
                <a:lnTo>
                  <a:pt x="2312" y="720"/>
                </a:lnTo>
                <a:lnTo>
                  <a:pt x="2303" y="695"/>
                </a:lnTo>
                <a:lnTo>
                  <a:pt x="2293" y="672"/>
                </a:lnTo>
                <a:lnTo>
                  <a:pt x="2283" y="648"/>
                </a:lnTo>
                <a:lnTo>
                  <a:pt x="2272" y="627"/>
                </a:lnTo>
                <a:lnTo>
                  <a:pt x="2260" y="604"/>
                </a:lnTo>
                <a:lnTo>
                  <a:pt x="2246" y="582"/>
                </a:lnTo>
                <a:lnTo>
                  <a:pt x="2231" y="563"/>
                </a:lnTo>
                <a:lnTo>
                  <a:pt x="2215" y="541"/>
                </a:lnTo>
                <a:lnTo>
                  <a:pt x="2200" y="524"/>
                </a:lnTo>
                <a:lnTo>
                  <a:pt x="2182" y="504"/>
                </a:lnTo>
                <a:lnTo>
                  <a:pt x="2163" y="487"/>
                </a:lnTo>
                <a:lnTo>
                  <a:pt x="2143" y="471"/>
                </a:lnTo>
                <a:lnTo>
                  <a:pt x="2124" y="456"/>
                </a:lnTo>
                <a:lnTo>
                  <a:pt x="2104" y="440"/>
                </a:lnTo>
                <a:lnTo>
                  <a:pt x="2083" y="427"/>
                </a:lnTo>
                <a:lnTo>
                  <a:pt x="2059" y="415"/>
                </a:lnTo>
                <a:lnTo>
                  <a:pt x="2038" y="403"/>
                </a:lnTo>
                <a:lnTo>
                  <a:pt x="2015" y="391"/>
                </a:lnTo>
                <a:lnTo>
                  <a:pt x="1989" y="384"/>
                </a:lnTo>
                <a:lnTo>
                  <a:pt x="1966" y="374"/>
                </a:lnTo>
                <a:lnTo>
                  <a:pt x="1941" y="368"/>
                </a:lnTo>
                <a:lnTo>
                  <a:pt x="1915" y="362"/>
                </a:lnTo>
                <a:lnTo>
                  <a:pt x="1890" y="356"/>
                </a:lnTo>
                <a:lnTo>
                  <a:pt x="1863" y="355"/>
                </a:lnTo>
                <a:lnTo>
                  <a:pt x="1838" y="353"/>
                </a:lnTo>
                <a:lnTo>
                  <a:pt x="1810" y="351"/>
                </a:lnTo>
                <a:lnTo>
                  <a:pt x="1810" y="351"/>
                </a:lnTo>
                <a:close/>
              </a:path>
            </a:pathLst>
          </a:custGeom>
          <a:solidFill>
            <a:srgbClr val="E56C37"/>
          </a:solidFill>
          <a:ln w="19050"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EF4136"/>
              </a:solidFill>
              <a:effectLst/>
              <a:uLnTx/>
              <a:uFillTx/>
              <a:latin typeface="Century Gothic"/>
              <a:ea typeface="幼圆"/>
              <a:cs typeface="+mn-cs"/>
            </a:endParaRPr>
          </a:p>
        </p:txBody>
      </p:sp>
      <p:sp>
        <p:nvSpPr>
          <p:cNvPr id="100" name="Freeform 27"/>
          <p:cNvSpPr>
            <a:spLocks/>
          </p:cNvSpPr>
          <p:nvPr/>
        </p:nvSpPr>
        <p:spPr bwMode="auto">
          <a:xfrm>
            <a:off x="6247298" y="1420009"/>
            <a:ext cx="2036090" cy="1289295"/>
          </a:xfrm>
          <a:custGeom>
            <a:avLst/>
            <a:gdLst>
              <a:gd name="T0" fmla="*/ 1736 w 2336"/>
              <a:gd name="T1" fmla="*/ 356 h 1659"/>
              <a:gd name="T2" fmla="*/ 1598 w 2336"/>
              <a:gd name="T3" fmla="*/ 395 h 1659"/>
              <a:gd name="T4" fmla="*/ 1528 w 2336"/>
              <a:gd name="T5" fmla="*/ 384 h 1659"/>
              <a:gd name="T6" fmla="*/ 1460 w 2336"/>
              <a:gd name="T7" fmla="*/ 222 h 1659"/>
              <a:gd name="T8" fmla="*/ 1341 w 2336"/>
              <a:gd name="T9" fmla="*/ 96 h 1659"/>
              <a:gd name="T10" fmla="*/ 1186 w 2336"/>
              <a:gd name="T11" fmla="*/ 20 h 1659"/>
              <a:gd name="T12" fmla="*/ 1051 w 2336"/>
              <a:gd name="T13" fmla="*/ 0 h 1659"/>
              <a:gd name="T14" fmla="*/ 952 w 2336"/>
              <a:gd name="T15" fmla="*/ 10 h 1659"/>
              <a:gd name="T16" fmla="*/ 859 w 2336"/>
              <a:gd name="T17" fmla="*/ 39 h 1659"/>
              <a:gd name="T18" fmla="*/ 703 w 2336"/>
              <a:gd name="T19" fmla="*/ 144 h 1659"/>
              <a:gd name="T20" fmla="*/ 598 w 2336"/>
              <a:gd name="T21" fmla="*/ 300 h 1659"/>
              <a:gd name="T22" fmla="*/ 571 w 2336"/>
              <a:gd name="T23" fmla="*/ 391 h 1659"/>
              <a:gd name="T24" fmla="*/ 561 w 2336"/>
              <a:gd name="T25" fmla="*/ 491 h 1659"/>
              <a:gd name="T26" fmla="*/ 526 w 2336"/>
              <a:gd name="T27" fmla="*/ 481 h 1659"/>
              <a:gd name="T28" fmla="*/ 421 w 2336"/>
              <a:gd name="T29" fmla="*/ 467 h 1659"/>
              <a:gd name="T30" fmla="*/ 255 w 2336"/>
              <a:gd name="T31" fmla="*/ 500 h 1659"/>
              <a:gd name="T32" fmla="*/ 123 w 2336"/>
              <a:gd name="T33" fmla="*/ 592 h 1659"/>
              <a:gd name="T34" fmla="*/ 33 w 2336"/>
              <a:gd name="T35" fmla="*/ 724 h 1659"/>
              <a:gd name="T36" fmla="*/ 0 w 2336"/>
              <a:gd name="T37" fmla="*/ 888 h 1659"/>
              <a:gd name="T38" fmla="*/ 16 w 2336"/>
              <a:gd name="T39" fmla="*/ 1003 h 1659"/>
              <a:gd name="T40" fmla="*/ 78 w 2336"/>
              <a:gd name="T41" fmla="*/ 1135 h 1659"/>
              <a:gd name="T42" fmla="*/ 183 w 2336"/>
              <a:gd name="T43" fmla="*/ 1236 h 1659"/>
              <a:gd name="T44" fmla="*/ 318 w 2336"/>
              <a:gd name="T45" fmla="*/ 1297 h 1659"/>
              <a:gd name="T46" fmla="*/ 351 w 2336"/>
              <a:gd name="T47" fmla="*/ 1355 h 1659"/>
              <a:gd name="T48" fmla="*/ 362 w 2336"/>
              <a:gd name="T49" fmla="*/ 1439 h 1659"/>
              <a:gd name="T50" fmla="*/ 413 w 2336"/>
              <a:gd name="T51" fmla="*/ 1534 h 1659"/>
              <a:gd name="T52" fmla="*/ 497 w 2336"/>
              <a:gd name="T53" fmla="*/ 1602 h 1659"/>
              <a:gd name="T54" fmla="*/ 602 w 2336"/>
              <a:gd name="T55" fmla="*/ 1635 h 1659"/>
              <a:gd name="T56" fmla="*/ 699 w 2336"/>
              <a:gd name="T57" fmla="*/ 1627 h 1659"/>
              <a:gd name="T58" fmla="*/ 816 w 2336"/>
              <a:gd name="T59" fmla="*/ 1565 h 1659"/>
              <a:gd name="T60" fmla="*/ 894 w 2336"/>
              <a:gd name="T61" fmla="*/ 1548 h 1659"/>
              <a:gd name="T62" fmla="*/ 1036 w 2336"/>
              <a:gd name="T63" fmla="*/ 1629 h 1659"/>
              <a:gd name="T64" fmla="*/ 1129 w 2336"/>
              <a:gd name="T65" fmla="*/ 1653 h 1659"/>
              <a:gd name="T66" fmla="*/ 1203 w 2336"/>
              <a:gd name="T67" fmla="*/ 1659 h 1659"/>
              <a:gd name="T68" fmla="*/ 1343 w 2336"/>
              <a:gd name="T69" fmla="*/ 1639 h 1659"/>
              <a:gd name="T70" fmla="*/ 1466 w 2336"/>
              <a:gd name="T71" fmla="*/ 1579 h 1659"/>
              <a:gd name="T72" fmla="*/ 1567 w 2336"/>
              <a:gd name="T73" fmla="*/ 1489 h 1659"/>
              <a:gd name="T74" fmla="*/ 1641 w 2336"/>
              <a:gd name="T75" fmla="*/ 1374 h 1659"/>
              <a:gd name="T76" fmla="*/ 1766 w 2336"/>
              <a:gd name="T77" fmla="*/ 1400 h 1659"/>
              <a:gd name="T78" fmla="*/ 1863 w 2336"/>
              <a:gd name="T79" fmla="*/ 1400 h 1659"/>
              <a:gd name="T80" fmla="*/ 1966 w 2336"/>
              <a:gd name="T81" fmla="*/ 1378 h 1659"/>
              <a:gd name="T82" fmla="*/ 2059 w 2336"/>
              <a:gd name="T83" fmla="*/ 1339 h 1659"/>
              <a:gd name="T84" fmla="*/ 2143 w 2336"/>
              <a:gd name="T85" fmla="*/ 1283 h 1659"/>
              <a:gd name="T86" fmla="*/ 2215 w 2336"/>
              <a:gd name="T87" fmla="*/ 1211 h 1659"/>
              <a:gd name="T88" fmla="*/ 2272 w 2336"/>
              <a:gd name="T89" fmla="*/ 1127 h 1659"/>
              <a:gd name="T90" fmla="*/ 2312 w 2336"/>
              <a:gd name="T91" fmla="*/ 1034 h 1659"/>
              <a:gd name="T92" fmla="*/ 2332 w 2336"/>
              <a:gd name="T93" fmla="*/ 931 h 1659"/>
              <a:gd name="T94" fmla="*/ 2334 w 2336"/>
              <a:gd name="T95" fmla="*/ 849 h 1659"/>
              <a:gd name="T96" fmla="*/ 2318 w 2336"/>
              <a:gd name="T97" fmla="*/ 746 h 1659"/>
              <a:gd name="T98" fmla="*/ 2283 w 2336"/>
              <a:gd name="T99" fmla="*/ 648 h 1659"/>
              <a:gd name="T100" fmla="*/ 2231 w 2336"/>
              <a:gd name="T101" fmla="*/ 563 h 1659"/>
              <a:gd name="T102" fmla="*/ 2163 w 2336"/>
              <a:gd name="T103" fmla="*/ 487 h 1659"/>
              <a:gd name="T104" fmla="*/ 2083 w 2336"/>
              <a:gd name="T105" fmla="*/ 427 h 1659"/>
              <a:gd name="T106" fmla="*/ 1989 w 2336"/>
              <a:gd name="T107" fmla="*/ 384 h 1659"/>
              <a:gd name="T108" fmla="*/ 1890 w 2336"/>
              <a:gd name="T109" fmla="*/ 356 h 1659"/>
              <a:gd name="T110" fmla="*/ 1810 w 2336"/>
              <a:gd name="T111" fmla="*/ 351 h 1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36" h="1659">
                <a:moveTo>
                  <a:pt x="1810" y="351"/>
                </a:moveTo>
                <a:lnTo>
                  <a:pt x="1810" y="351"/>
                </a:lnTo>
                <a:lnTo>
                  <a:pt x="1773" y="353"/>
                </a:lnTo>
                <a:lnTo>
                  <a:pt x="1736" y="356"/>
                </a:lnTo>
                <a:lnTo>
                  <a:pt x="1699" y="362"/>
                </a:lnTo>
                <a:lnTo>
                  <a:pt x="1666" y="372"/>
                </a:lnTo>
                <a:lnTo>
                  <a:pt x="1631" y="382"/>
                </a:lnTo>
                <a:lnTo>
                  <a:pt x="1598" y="395"/>
                </a:lnTo>
                <a:lnTo>
                  <a:pt x="1567" y="411"/>
                </a:lnTo>
                <a:lnTo>
                  <a:pt x="1536" y="427"/>
                </a:lnTo>
                <a:lnTo>
                  <a:pt x="1536" y="427"/>
                </a:lnTo>
                <a:lnTo>
                  <a:pt x="1528" y="384"/>
                </a:lnTo>
                <a:lnTo>
                  <a:pt x="1516" y="341"/>
                </a:lnTo>
                <a:lnTo>
                  <a:pt x="1501" y="298"/>
                </a:lnTo>
                <a:lnTo>
                  <a:pt x="1483" y="259"/>
                </a:lnTo>
                <a:lnTo>
                  <a:pt x="1460" y="222"/>
                </a:lnTo>
                <a:lnTo>
                  <a:pt x="1435" y="187"/>
                </a:lnTo>
                <a:lnTo>
                  <a:pt x="1406" y="154"/>
                </a:lnTo>
                <a:lnTo>
                  <a:pt x="1376" y="123"/>
                </a:lnTo>
                <a:lnTo>
                  <a:pt x="1341" y="96"/>
                </a:lnTo>
                <a:lnTo>
                  <a:pt x="1306" y="72"/>
                </a:lnTo>
                <a:lnTo>
                  <a:pt x="1267" y="51"/>
                </a:lnTo>
                <a:lnTo>
                  <a:pt x="1227" y="33"/>
                </a:lnTo>
                <a:lnTo>
                  <a:pt x="1186" y="20"/>
                </a:lnTo>
                <a:lnTo>
                  <a:pt x="1141" y="10"/>
                </a:lnTo>
                <a:lnTo>
                  <a:pt x="1096" y="2"/>
                </a:lnTo>
                <a:lnTo>
                  <a:pt x="1051" y="0"/>
                </a:lnTo>
                <a:lnTo>
                  <a:pt x="1051" y="0"/>
                </a:lnTo>
                <a:lnTo>
                  <a:pt x="1026" y="2"/>
                </a:lnTo>
                <a:lnTo>
                  <a:pt x="1001" y="4"/>
                </a:lnTo>
                <a:lnTo>
                  <a:pt x="975" y="6"/>
                </a:lnTo>
                <a:lnTo>
                  <a:pt x="952" y="10"/>
                </a:lnTo>
                <a:lnTo>
                  <a:pt x="929" y="16"/>
                </a:lnTo>
                <a:lnTo>
                  <a:pt x="905" y="24"/>
                </a:lnTo>
                <a:lnTo>
                  <a:pt x="882" y="31"/>
                </a:lnTo>
                <a:lnTo>
                  <a:pt x="859" y="39"/>
                </a:lnTo>
                <a:lnTo>
                  <a:pt x="816" y="61"/>
                </a:lnTo>
                <a:lnTo>
                  <a:pt x="777" y="84"/>
                </a:lnTo>
                <a:lnTo>
                  <a:pt x="738" y="113"/>
                </a:lnTo>
                <a:lnTo>
                  <a:pt x="703" y="144"/>
                </a:lnTo>
                <a:lnTo>
                  <a:pt x="672" y="179"/>
                </a:lnTo>
                <a:lnTo>
                  <a:pt x="645" y="216"/>
                </a:lnTo>
                <a:lnTo>
                  <a:pt x="619" y="257"/>
                </a:lnTo>
                <a:lnTo>
                  <a:pt x="598" y="300"/>
                </a:lnTo>
                <a:lnTo>
                  <a:pt x="590" y="323"/>
                </a:lnTo>
                <a:lnTo>
                  <a:pt x="582" y="345"/>
                </a:lnTo>
                <a:lnTo>
                  <a:pt x="576" y="368"/>
                </a:lnTo>
                <a:lnTo>
                  <a:pt x="571" y="391"/>
                </a:lnTo>
                <a:lnTo>
                  <a:pt x="565" y="417"/>
                </a:lnTo>
                <a:lnTo>
                  <a:pt x="563" y="440"/>
                </a:lnTo>
                <a:lnTo>
                  <a:pt x="561" y="465"/>
                </a:lnTo>
                <a:lnTo>
                  <a:pt x="561" y="491"/>
                </a:lnTo>
                <a:lnTo>
                  <a:pt x="561" y="491"/>
                </a:lnTo>
                <a:lnTo>
                  <a:pt x="561" y="493"/>
                </a:lnTo>
                <a:lnTo>
                  <a:pt x="561" y="493"/>
                </a:lnTo>
                <a:lnTo>
                  <a:pt x="526" y="481"/>
                </a:lnTo>
                <a:lnTo>
                  <a:pt x="493" y="473"/>
                </a:lnTo>
                <a:lnTo>
                  <a:pt x="456" y="469"/>
                </a:lnTo>
                <a:lnTo>
                  <a:pt x="421" y="467"/>
                </a:lnTo>
                <a:lnTo>
                  <a:pt x="421" y="467"/>
                </a:lnTo>
                <a:lnTo>
                  <a:pt x="376" y="469"/>
                </a:lnTo>
                <a:lnTo>
                  <a:pt x="335" y="477"/>
                </a:lnTo>
                <a:lnTo>
                  <a:pt x="294" y="487"/>
                </a:lnTo>
                <a:lnTo>
                  <a:pt x="255" y="500"/>
                </a:lnTo>
                <a:lnTo>
                  <a:pt x="220" y="518"/>
                </a:lnTo>
                <a:lnTo>
                  <a:pt x="185" y="539"/>
                </a:lnTo>
                <a:lnTo>
                  <a:pt x="152" y="565"/>
                </a:lnTo>
                <a:lnTo>
                  <a:pt x="123" y="592"/>
                </a:lnTo>
                <a:lnTo>
                  <a:pt x="96" y="621"/>
                </a:lnTo>
                <a:lnTo>
                  <a:pt x="70" y="652"/>
                </a:lnTo>
                <a:lnTo>
                  <a:pt x="51" y="687"/>
                </a:lnTo>
                <a:lnTo>
                  <a:pt x="33" y="724"/>
                </a:lnTo>
                <a:lnTo>
                  <a:pt x="18" y="763"/>
                </a:lnTo>
                <a:lnTo>
                  <a:pt x="8" y="804"/>
                </a:lnTo>
                <a:lnTo>
                  <a:pt x="2" y="845"/>
                </a:lnTo>
                <a:lnTo>
                  <a:pt x="0" y="888"/>
                </a:lnTo>
                <a:lnTo>
                  <a:pt x="0" y="888"/>
                </a:lnTo>
                <a:lnTo>
                  <a:pt x="0" y="927"/>
                </a:lnTo>
                <a:lnTo>
                  <a:pt x="6" y="966"/>
                </a:lnTo>
                <a:lnTo>
                  <a:pt x="16" y="1003"/>
                </a:lnTo>
                <a:lnTo>
                  <a:pt x="28" y="1038"/>
                </a:lnTo>
                <a:lnTo>
                  <a:pt x="41" y="1071"/>
                </a:lnTo>
                <a:lnTo>
                  <a:pt x="59" y="1104"/>
                </a:lnTo>
                <a:lnTo>
                  <a:pt x="78" y="1135"/>
                </a:lnTo>
                <a:lnTo>
                  <a:pt x="102" y="1162"/>
                </a:lnTo>
                <a:lnTo>
                  <a:pt x="127" y="1190"/>
                </a:lnTo>
                <a:lnTo>
                  <a:pt x="154" y="1215"/>
                </a:lnTo>
                <a:lnTo>
                  <a:pt x="183" y="1236"/>
                </a:lnTo>
                <a:lnTo>
                  <a:pt x="214" y="1256"/>
                </a:lnTo>
                <a:lnTo>
                  <a:pt x="248" y="1271"/>
                </a:lnTo>
                <a:lnTo>
                  <a:pt x="283" y="1285"/>
                </a:lnTo>
                <a:lnTo>
                  <a:pt x="318" y="1297"/>
                </a:lnTo>
                <a:lnTo>
                  <a:pt x="355" y="1304"/>
                </a:lnTo>
                <a:lnTo>
                  <a:pt x="355" y="1304"/>
                </a:lnTo>
                <a:lnTo>
                  <a:pt x="351" y="1330"/>
                </a:lnTo>
                <a:lnTo>
                  <a:pt x="351" y="1355"/>
                </a:lnTo>
                <a:lnTo>
                  <a:pt x="351" y="1355"/>
                </a:lnTo>
                <a:lnTo>
                  <a:pt x="351" y="1384"/>
                </a:lnTo>
                <a:lnTo>
                  <a:pt x="355" y="1411"/>
                </a:lnTo>
                <a:lnTo>
                  <a:pt x="362" y="1439"/>
                </a:lnTo>
                <a:lnTo>
                  <a:pt x="372" y="1464"/>
                </a:lnTo>
                <a:lnTo>
                  <a:pt x="384" y="1489"/>
                </a:lnTo>
                <a:lnTo>
                  <a:pt x="397" y="1513"/>
                </a:lnTo>
                <a:lnTo>
                  <a:pt x="413" y="1534"/>
                </a:lnTo>
                <a:lnTo>
                  <a:pt x="432" y="1553"/>
                </a:lnTo>
                <a:lnTo>
                  <a:pt x="452" y="1571"/>
                </a:lnTo>
                <a:lnTo>
                  <a:pt x="473" y="1589"/>
                </a:lnTo>
                <a:lnTo>
                  <a:pt x="497" y="1602"/>
                </a:lnTo>
                <a:lnTo>
                  <a:pt x="522" y="1614"/>
                </a:lnTo>
                <a:lnTo>
                  <a:pt x="547" y="1624"/>
                </a:lnTo>
                <a:lnTo>
                  <a:pt x="575" y="1629"/>
                </a:lnTo>
                <a:lnTo>
                  <a:pt x="602" y="1635"/>
                </a:lnTo>
                <a:lnTo>
                  <a:pt x="631" y="1635"/>
                </a:lnTo>
                <a:lnTo>
                  <a:pt x="631" y="1635"/>
                </a:lnTo>
                <a:lnTo>
                  <a:pt x="666" y="1633"/>
                </a:lnTo>
                <a:lnTo>
                  <a:pt x="699" y="1627"/>
                </a:lnTo>
                <a:lnTo>
                  <a:pt x="732" y="1618"/>
                </a:lnTo>
                <a:lnTo>
                  <a:pt x="761" y="1602"/>
                </a:lnTo>
                <a:lnTo>
                  <a:pt x="791" y="1585"/>
                </a:lnTo>
                <a:lnTo>
                  <a:pt x="816" y="1565"/>
                </a:lnTo>
                <a:lnTo>
                  <a:pt x="839" y="1542"/>
                </a:lnTo>
                <a:lnTo>
                  <a:pt x="861" y="1515"/>
                </a:lnTo>
                <a:lnTo>
                  <a:pt x="861" y="1515"/>
                </a:lnTo>
                <a:lnTo>
                  <a:pt x="894" y="1548"/>
                </a:lnTo>
                <a:lnTo>
                  <a:pt x="931" y="1575"/>
                </a:lnTo>
                <a:lnTo>
                  <a:pt x="972" y="1600"/>
                </a:lnTo>
                <a:lnTo>
                  <a:pt x="1014" y="1620"/>
                </a:lnTo>
                <a:lnTo>
                  <a:pt x="1036" y="1629"/>
                </a:lnTo>
                <a:lnTo>
                  <a:pt x="1059" y="1637"/>
                </a:lnTo>
                <a:lnTo>
                  <a:pt x="1081" y="1643"/>
                </a:lnTo>
                <a:lnTo>
                  <a:pt x="1104" y="1649"/>
                </a:lnTo>
                <a:lnTo>
                  <a:pt x="1129" y="1653"/>
                </a:lnTo>
                <a:lnTo>
                  <a:pt x="1153" y="1657"/>
                </a:lnTo>
                <a:lnTo>
                  <a:pt x="1178" y="1659"/>
                </a:lnTo>
                <a:lnTo>
                  <a:pt x="1203" y="1659"/>
                </a:lnTo>
                <a:lnTo>
                  <a:pt x="1203" y="1659"/>
                </a:lnTo>
                <a:lnTo>
                  <a:pt x="1238" y="1659"/>
                </a:lnTo>
                <a:lnTo>
                  <a:pt x="1275" y="1655"/>
                </a:lnTo>
                <a:lnTo>
                  <a:pt x="1308" y="1647"/>
                </a:lnTo>
                <a:lnTo>
                  <a:pt x="1343" y="1639"/>
                </a:lnTo>
                <a:lnTo>
                  <a:pt x="1376" y="1627"/>
                </a:lnTo>
                <a:lnTo>
                  <a:pt x="1407" y="1614"/>
                </a:lnTo>
                <a:lnTo>
                  <a:pt x="1437" y="1598"/>
                </a:lnTo>
                <a:lnTo>
                  <a:pt x="1466" y="1579"/>
                </a:lnTo>
                <a:lnTo>
                  <a:pt x="1495" y="1559"/>
                </a:lnTo>
                <a:lnTo>
                  <a:pt x="1520" y="1538"/>
                </a:lnTo>
                <a:lnTo>
                  <a:pt x="1546" y="1515"/>
                </a:lnTo>
                <a:lnTo>
                  <a:pt x="1567" y="1489"/>
                </a:lnTo>
                <a:lnTo>
                  <a:pt x="1588" y="1462"/>
                </a:lnTo>
                <a:lnTo>
                  <a:pt x="1608" y="1435"/>
                </a:lnTo>
                <a:lnTo>
                  <a:pt x="1625" y="1406"/>
                </a:lnTo>
                <a:lnTo>
                  <a:pt x="1641" y="1374"/>
                </a:lnTo>
                <a:lnTo>
                  <a:pt x="1641" y="1374"/>
                </a:lnTo>
                <a:lnTo>
                  <a:pt x="1680" y="1386"/>
                </a:lnTo>
                <a:lnTo>
                  <a:pt x="1723" y="1396"/>
                </a:lnTo>
                <a:lnTo>
                  <a:pt x="1766" y="1400"/>
                </a:lnTo>
                <a:lnTo>
                  <a:pt x="1810" y="1402"/>
                </a:lnTo>
                <a:lnTo>
                  <a:pt x="1810" y="1402"/>
                </a:lnTo>
                <a:lnTo>
                  <a:pt x="1838" y="1402"/>
                </a:lnTo>
                <a:lnTo>
                  <a:pt x="1863" y="1400"/>
                </a:lnTo>
                <a:lnTo>
                  <a:pt x="1890" y="1396"/>
                </a:lnTo>
                <a:lnTo>
                  <a:pt x="1915" y="1392"/>
                </a:lnTo>
                <a:lnTo>
                  <a:pt x="1941" y="1386"/>
                </a:lnTo>
                <a:lnTo>
                  <a:pt x="1966" y="1378"/>
                </a:lnTo>
                <a:lnTo>
                  <a:pt x="1989" y="1371"/>
                </a:lnTo>
                <a:lnTo>
                  <a:pt x="2015" y="1361"/>
                </a:lnTo>
                <a:lnTo>
                  <a:pt x="2038" y="1351"/>
                </a:lnTo>
                <a:lnTo>
                  <a:pt x="2059" y="1339"/>
                </a:lnTo>
                <a:lnTo>
                  <a:pt x="2083" y="1326"/>
                </a:lnTo>
                <a:lnTo>
                  <a:pt x="2104" y="1312"/>
                </a:lnTo>
                <a:lnTo>
                  <a:pt x="2124" y="1298"/>
                </a:lnTo>
                <a:lnTo>
                  <a:pt x="2143" y="1283"/>
                </a:lnTo>
                <a:lnTo>
                  <a:pt x="2163" y="1265"/>
                </a:lnTo>
                <a:lnTo>
                  <a:pt x="2182" y="1248"/>
                </a:lnTo>
                <a:lnTo>
                  <a:pt x="2200" y="1230"/>
                </a:lnTo>
                <a:lnTo>
                  <a:pt x="2215" y="1211"/>
                </a:lnTo>
                <a:lnTo>
                  <a:pt x="2231" y="1191"/>
                </a:lnTo>
                <a:lnTo>
                  <a:pt x="2246" y="1170"/>
                </a:lnTo>
                <a:lnTo>
                  <a:pt x="2260" y="1149"/>
                </a:lnTo>
                <a:lnTo>
                  <a:pt x="2272" y="1127"/>
                </a:lnTo>
                <a:lnTo>
                  <a:pt x="2283" y="1104"/>
                </a:lnTo>
                <a:lnTo>
                  <a:pt x="2293" y="1081"/>
                </a:lnTo>
                <a:lnTo>
                  <a:pt x="2303" y="1057"/>
                </a:lnTo>
                <a:lnTo>
                  <a:pt x="2312" y="1034"/>
                </a:lnTo>
                <a:lnTo>
                  <a:pt x="2318" y="1008"/>
                </a:lnTo>
                <a:lnTo>
                  <a:pt x="2324" y="983"/>
                </a:lnTo>
                <a:lnTo>
                  <a:pt x="2330" y="956"/>
                </a:lnTo>
                <a:lnTo>
                  <a:pt x="2332" y="931"/>
                </a:lnTo>
                <a:lnTo>
                  <a:pt x="2334" y="903"/>
                </a:lnTo>
                <a:lnTo>
                  <a:pt x="2336" y="876"/>
                </a:lnTo>
                <a:lnTo>
                  <a:pt x="2336" y="876"/>
                </a:lnTo>
                <a:lnTo>
                  <a:pt x="2334" y="849"/>
                </a:lnTo>
                <a:lnTo>
                  <a:pt x="2332" y="824"/>
                </a:lnTo>
                <a:lnTo>
                  <a:pt x="2330" y="796"/>
                </a:lnTo>
                <a:lnTo>
                  <a:pt x="2324" y="771"/>
                </a:lnTo>
                <a:lnTo>
                  <a:pt x="2318" y="746"/>
                </a:lnTo>
                <a:lnTo>
                  <a:pt x="2312" y="720"/>
                </a:lnTo>
                <a:lnTo>
                  <a:pt x="2303" y="695"/>
                </a:lnTo>
                <a:lnTo>
                  <a:pt x="2293" y="672"/>
                </a:lnTo>
                <a:lnTo>
                  <a:pt x="2283" y="648"/>
                </a:lnTo>
                <a:lnTo>
                  <a:pt x="2272" y="627"/>
                </a:lnTo>
                <a:lnTo>
                  <a:pt x="2260" y="604"/>
                </a:lnTo>
                <a:lnTo>
                  <a:pt x="2246" y="582"/>
                </a:lnTo>
                <a:lnTo>
                  <a:pt x="2231" y="563"/>
                </a:lnTo>
                <a:lnTo>
                  <a:pt x="2215" y="541"/>
                </a:lnTo>
                <a:lnTo>
                  <a:pt x="2200" y="524"/>
                </a:lnTo>
                <a:lnTo>
                  <a:pt x="2182" y="504"/>
                </a:lnTo>
                <a:lnTo>
                  <a:pt x="2163" y="487"/>
                </a:lnTo>
                <a:lnTo>
                  <a:pt x="2143" y="471"/>
                </a:lnTo>
                <a:lnTo>
                  <a:pt x="2124" y="456"/>
                </a:lnTo>
                <a:lnTo>
                  <a:pt x="2104" y="440"/>
                </a:lnTo>
                <a:lnTo>
                  <a:pt x="2083" y="427"/>
                </a:lnTo>
                <a:lnTo>
                  <a:pt x="2059" y="415"/>
                </a:lnTo>
                <a:lnTo>
                  <a:pt x="2038" y="403"/>
                </a:lnTo>
                <a:lnTo>
                  <a:pt x="2015" y="391"/>
                </a:lnTo>
                <a:lnTo>
                  <a:pt x="1989" y="384"/>
                </a:lnTo>
                <a:lnTo>
                  <a:pt x="1966" y="374"/>
                </a:lnTo>
                <a:lnTo>
                  <a:pt x="1941" y="368"/>
                </a:lnTo>
                <a:lnTo>
                  <a:pt x="1915" y="362"/>
                </a:lnTo>
                <a:lnTo>
                  <a:pt x="1890" y="356"/>
                </a:lnTo>
                <a:lnTo>
                  <a:pt x="1863" y="355"/>
                </a:lnTo>
                <a:lnTo>
                  <a:pt x="1838" y="353"/>
                </a:lnTo>
                <a:lnTo>
                  <a:pt x="1810" y="351"/>
                </a:lnTo>
                <a:lnTo>
                  <a:pt x="1810" y="351"/>
                </a:lnTo>
                <a:close/>
              </a:path>
            </a:pathLst>
          </a:custGeom>
          <a:solidFill>
            <a:srgbClr val="03887C"/>
          </a:solidFill>
          <a:ln w="19050"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EF4136"/>
              </a:solidFill>
              <a:effectLst/>
              <a:uLnTx/>
              <a:uFillTx/>
              <a:latin typeface="Century Gothic"/>
              <a:ea typeface="幼圆"/>
              <a:cs typeface="+mn-cs"/>
            </a:endParaRPr>
          </a:p>
        </p:txBody>
      </p:sp>
      <p:sp>
        <p:nvSpPr>
          <p:cNvPr id="103" name="Freeform 27"/>
          <p:cNvSpPr>
            <a:spLocks/>
          </p:cNvSpPr>
          <p:nvPr/>
        </p:nvSpPr>
        <p:spPr bwMode="auto">
          <a:xfrm>
            <a:off x="855221" y="1527586"/>
            <a:ext cx="1877221" cy="1110663"/>
          </a:xfrm>
          <a:custGeom>
            <a:avLst/>
            <a:gdLst>
              <a:gd name="T0" fmla="*/ 1736 w 2336"/>
              <a:gd name="T1" fmla="*/ 356 h 1659"/>
              <a:gd name="T2" fmla="*/ 1598 w 2336"/>
              <a:gd name="T3" fmla="*/ 395 h 1659"/>
              <a:gd name="T4" fmla="*/ 1528 w 2336"/>
              <a:gd name="T5" fmla="*/ 384 h 1659"/>
              <a:gd name="T6" fmla="*/ 1460 w 2336"/>
              <a:gd name="T7" fmla="*/ 222 h 1659"/>
              <a:gd name="T8" fmla="*/ 1341 w 2336"/>
              <a:gd name="T9" fmla="*/ 96 h 1659"/>
              <a:gd name="T10" fmla="*/ 1186 w 2336"/>
              <a:gd name="T11" fmla="*/ 20 h 1659"/>
              <a:gd name="T12" fmla="*/ 1051 w 2336"/>
              <a:gd name="T13" fmla="*/ 0 h 1659"/>
              <a:gd name="T14" fmla="*/ 952 w 2336"/>
              <a:gd name="T15" fmla="*/ 10 h 1659"/>
              <a:gd name="T16" fmla="*/ 859 w 2336"/>
              <a:gd name="T17" fmla="*/ 39 h 1659"/>
              <a:gd name="T18" fmla="*/ 703 w 2336"/>
              <a:gd name="T19" fmla="*/ 144 h 1659"/>
              <a:gd name="T20" fmla="*/ 598 w 2336"/>
              <a:gd name="T21" fmla="*/ 300 h 1659"/>
              <a:gd name="T22" fmla="*/ 571 w 2336"/>
              <a:gd name="T23" fmla="*/ 391 h 1659"/>
              <a:gd name="T24" fmla="*/ 561 w 2336"/>
              <a:gd name="T25" fmla="*/ 491 h 1659"/>
              <a:gd name="T26" fmla="*/ 526 w 2336"/>
              <a:gd name="T27" fmla="*/ 481 h 1659"/>
              <a:gd name="T28" fmla="*/ 421 w 2336"/>
              <a:gd name="T29" fmla="*/ 467 h 1659"/>
              <a:gd name="T30" fmla="*/ 255 w 2336"/>
              <a:gd name="T31" fmla="*/ 500 h 1659"/>
              <a:gd name="T32" fmla="*/ 123 w 2336"/>
              <a:gd name="T33" fmla="*/ 592 h 1659"/>
              <a:gd name="T34" fmla="*/ 33 w 2336"/>
              <a:gd name="T35" fmla="*/ 724 h 1659"/>
              <a:gd name="T36" fmla="*/ 0 w 2336"/>
              <a:gd name="T37" fmla="*/ 888 h 1659"/>
              <a:gd name="T38" fmla="*/ 16 w 2336"/>
              <a:gd name="T39" fmla="*/ 1003 h 1659"/>
              <a:gd name="T40" fmla="*/ 78 w 2336"/>
              <a:gd name="T41" fmla="*/ 1135 h 1659"/>
              <a:gd name="T42" fmla="*/ 183 w 2336"/>
              <a:gd name="T43" fmla="*/ 1236 h 1659"/>
              <a:gd name="T44" fmla="*/ 318 w 2336"/>
              <a:gd name="T45" fmla="*/ 1297 h 1659"/>
              <a:gd name="T46" fmla="*/ 351 w 2336"/>
              <a:gd name="T47" fmla="*/ 1355 h 1659"/>
              <a:gd name="T48" fmla="*/ 362 w 2336"/>
              <a:gd name="T49" fmla="*/ 1439 h 1659"/>
              <a:gd name="T50" fmla="*/ 413 w 2336"/>
              <a:gd name="T51" fmla="*/ 1534 h 1659"/>
              <a:gd name="T52" fmla="*/ 497 w 2336"/>
              <a:gd name="T53" fmla="*/ 1602 h 1659"/>
              <a:gd name="T54" fmla="*/ 602 w 2336"/>
              <a:gd name="T55" fmla="*/ 1635 h 1659"/>
              <a:gd name="T56" fmla="*/ 699 w 2336"/>
              <a:gd name="T57" fmla="*/ 1627 h 1659"/>
              <a:gd name="T58" fmla="*/ 816 w 2336"/>
              <a:gd name="T59" fmla="*/ 1565 h 1659"/>
              <a:gd name="T60" fmla="*/ 894 w 2336"/>
              <a:gd name="T61" fmla="*/ 1548 h 1659"/>
              <a:gd name="T62" fmla="*/ 1036 w 2336"/>
              <a:gd name="T63" fmla="*/ 1629 h 1659"/>
              <a:gd name="T64" fmla="*/ 1129 w 2336"/>
              <a:gd name="T65" fmla="*/ 1653 h 1659"/>
              <a:gd name="T66" fmla="*/ 1203 w 2336"/>
              <a:gd name="T67" fmla="*/ 1659 h 1659"/>
              <a:gd name="T68" fmla="*/ 1343 w 2336"/>
              <a:gd name="T69" fmla="*/ 1639 h 1659"/>
              <a:gd name="T70" fmla="*/ 1466 w 2336"/>
              <a:gd name="T71" fmla="*/ 1579 h 1659"/>
              <a:gd name="T72" fmla="*/ 1567 w 2336"/>
              <a:gd name="T73" fmla="*/ 1489 h 1659"/>
              <a:gd name="T74" fmla="*/ 1641 w 2336"/>
              <a:gd name="T75" fmla="*/ 1374 h 1659"/>
              <a:gd name="T76" fmla="*/ 1766 w 2336"/>
              <a:gd name="T77" fmla="*/ 1400 h 1659"/>
              <a:gd name="T78" fmla="*/ 1863 w 2336"/>
              <a:gd name="T79" fmla="*/ 1400 h 1659"/>
              <a:gd name="T80" fmla="*/ 1966 w 2336"/>
              <a:gd name="T81" fmla="*/ 1378 h 1659"/>
              <a:gd name="T82" fmla="*/ 2059 w 2336"/>
              <a:gd name="T83" fmla="*/ 1339 h 1659"/>
              <a:gd name="T84" fmla="*/ 2143 w 2336"/>
              <a:gd name="T85" fmla="*/ 1283 h 1659"/>
              <a:gd name="T86" fmla="*/ 2215 w 2336"/>
              <a:gd name="T87" fmla="*/ 1211 h 1659"/>
              <a:gd name="T88" fmla="*/ 2272 w 2336"/>
              <a:gd name="T89" fmla="*/ 1127 h 1659"/>
              <a:gd name="T90" fmla="*/ 2312 w 2336"/>
              <a:gd name="T91" fmla="*/ 1034 h 1659"/>
              <a:gd name="T92" fmla="*/ 2332 w 2336"/>
              <a:gd name="T93" fmla="*/ 931 h 1659"/>
              <a:gd name="T94" fmla="*/ 2334 w 2336"/>
              <a:gd name="T95" fmla="*/ 849 h 1659"/>
              <a:gd name="T96" fmla="*/ 2318 w 2336"/>
              <a:gd name="T97" fmla="*/ 746 h 1659"/>
              <a:gd name="T98" fmla="*/ 2283 w 2336"/>
              <a:gd name="T99" fmla="*/ 648 h 1659"/>
              <a:gd name="T100" fmla="*/ 2231 w 2336"/>
              <a:gd name="T101" fmla="*/ 563 h 1659"/>
              <a:gd name="T102" fmla="*/ 2163 w 2336"/>
              <a:gd name="T103" fmla="*/ 487 h 1659"/>
              <a:gd name="T104" fmla="*/ 2083 w 2336"/>
              <a:gd name="T105" fmla="*/ 427 h 1659"/>
              <a:gd name="T106" fmla="*/ 1989 w 2336"/>
              <a:gd name="T107" fmla="*/ 384 h 1659"/>
              <a:gd name="T108" fmla="*/ 1890 w 2336"/>
              <a:gd name="T109" fmla="*/ 356 h 1659"/>
              <a:gd name="T110" fmla="*/ 1810 w 2336"/>
              <a:gd name="T111" fmla="*/ 351 h 1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36" h="1659">
                <a:moveTo>
                  <a:pt x="1810" y="351"/>
                </a:moveTo>
                <a:lnTo>
                  <a:pt x="1810" y="351"/>
                </a:lnTo>
                <a:lnTo>
                  <a:pt x="1773" y="353"/>
                </a:lnTo>
                <a:lnTo>
                  <a:pt x="1736" y="356"/>
                </a:lnTo>
                <a:lnTo>
                  <a:pt x="1699" y="362"/>
                </a:lnTo>
                <a:lnTo>
                  <a:pt x="1666" y="372"/>
                </a:lnTo>
                <a:lnTo>
                  <a:pt x="1631" y="382"/>
                </a:lnTo>
                <a:lnTo>
                  <a:pt x="1598" y="395"/>
                </a:lnTo>
                <a:lnTo>
                  <a:pt x="1567" y="411"/>
                </a:lnTo>
                <a:lnTo>
                  <a:pt x="1536" y="427"/>
                </a:lnTo>
                <a:lnTo>
                  <a:pt x="1536" y="427"/>
                </a:lnTo>
                <a:lnTo>
                  <a:pt x="1528" y="384"/>
                </a:lnTo>
                <a:lnTo>
                  <a:pt x="1516" y="341"/>
                </a:lnTo>
                <a:lnTo>
                  <a:pt x="1501" y="298"/>
                </a:lnTo>
                <a:lnTo>
                  <a:pt x="1483" y="259"/>
                </a:lnTo>
                <a:lnTo>
                  <a:pt x="1460" y="222"/>
                </a:lnTo>
                <a:lnTo>
                  <a:pt x="1435" y="187"/>
                </a:lnTo>
                <a:lnTo>
                  <a:pt x="1406" y="154"/>
                </a:lnTo>
                <a:lnTo>
                  <a:pt x="1376" y="123"/>
                </a:lnTo>
                <a:lnTo>
                  <a:pt x="1341" y="96"/>
                </a:lnTo>
                <a:lnTo>
                  <a:pt x="1306" y="72"/>
                </a:lnTo>
                <a:lnTo>
                  <a:pt x="1267" y="51"/>
                </a:lnTo>
                <a:lnTo>
                  <a:pt x="1227" y="33"/>
                </a:lnTo>
                <a:lnTo>
                  <a:pt x="1186" y="20"/>
                </a:lnTo>
                <a:lnTo>
                  <a:pt x="1141" y="10"/>
                </a:lnTo>
                <a:lnTo>
                  <a:pt x="1096" y="2"/>
                </a:lnTo>
                <a:lnTo>
                  <a:pt x="1051" y="0"/>
                </a:lnTo>
                <a:lnTo>
                  <a:pt x="1051" y="0"/>
                </a:lnTo>
                <a:lnTo>
                  <a:pt x="1026" y="2"/>
                </a:lnTo>
                <a:lnTo>
                  <a:pt x="1001" y="4"/>
                </a:lnTo>
                <a:lnTo>
                  <a:pt x="975" y="6"/>
                </a:lnTo>
                <a:lnTo>
                  <a:pt x="952" y="10"/>
                </a:lnTo>
                <a:lnTo>
                  <a:pt x="929" y="16"/>
                </a:lnTo>
                <a:lnTo>
                  <a:pt x="905" y="24"/>
                </a:lnTo>
                <a:lnTo>
                  <a:pt x="882" y="31"/>
                </a:lnTo>
                <a:lnTo>
                  <a:pt x="859" y="39"/>
                </a:lnTo>
                <a:lnTo>
                  <a:pt x="816" y="61"/>
                </a:lnTo>
                <a:lnTo>
                  <a:pt x="777" y="84"/>
                </a:lnTo>
                <a:lnTo>
                  <a:pt x="738" y="113"/>
                </a:lnTo>
                <a:lnTo>
                  <a:pt x="703" y="144"/>
                </a:lnTo>
                <a:lnTo>
                  <a:pt x="672" y="179"/>
                </a:lnTo>
                <a:lnTo>
                  <a:pt x="645" y="216"/>
                </a:lnTo>
                <a:lnTo>
                  <a:pt x="619" y="257"/>
                </a:lnTo>
                <a:lnTo>
                  <a:pt x="598" y="300"/>
                </a:lnTo>
                <a:lnTo>
                  <a:pt x="590" y="323"/>
                </a:lnTo>
                <a:lnTo>
                  <a:pt x="582" y="345"/>
                </a:lnTo>
                <a:lnTo>
                  <a:pt x="576" y="368"/>
                </a:lnTo>
                <a:lnTo>
                  <a:pt x="571" y="391"/>
                </a:lnTo>
                <a:lnTo>
                  <a:pt x="565" y="417"/>
                </a:lnTo>
                <a:lnTo>
                  <a:pt x="563" y="440"/>
                </a:lnTo>
                <a:lnTo>
                  <a:pt x="561" y="465"/>
                </a:lnTo>
                <a:lnTo>
                  <a:pt x="561" y="491"/>
                </a:lnTo>
                <a:lnTo>
                  <a:pt x="561" y="491"/>
                </a:lnTo>
                <a:lnTo>
                  <a:pt x="561" y="493"/>
                </a:lnTo>
                <a:lnTo>
                  <a:pt x="561" y="493"/>
                </a:lnTo>
                <a:lnTo>
                  <a:pt x="526" y="481"/>
                </a:lnTo>
                <a:lnTo>
                  <a:pt x="493" y="473"/>
                </a:lnTo>
                <a:lnTo>
                  <a:pt x="456" y="469"/>
                </a:lnTo>
                <a:lnTo>
                  <a:pt x="421" y="467"/>
                </a:lnTo>
                <a:lnTo>
                  <a:pt x="421" y="467"/>
                </a:lnTo>
                <a:lnTo>
                  <a:pt x="376" y="469"/>
                </a:lnTo>
                <a:lnTo>
                  <a:pt x="335" y="477"/>
                </a:lnTo>
                <a:lnTo>
                  <a:pt x="294" y="487"/>
                </a:lnTo>
                <a:lnTo>
                  <a:pt x="255" y="500"/>
                </a:lnTo>
                <a:lnTo>
                  <a:pt x="220" y="518"/>
                </a:lnTo>
                <a:lnTo>
                  <a:pt x="185" y="539"/>
                </a:lnTo>
                <a:lnTo>
                  <a:pt x="152" y="565"/>
                </a:lnTo>
                <a:lnTo>
                  <a:pt x="123" y="592"/>
                </a:lnTo>
                <a:lnTo>
                  <a:pt x="96" y="621"/>
                </a:lnTo>
                <a:lnTo>
                  <a:pt x="70" y="652"/>
                </a:lnTo>
                <a:lnTo>
                  <a:pt x="51" y="687"/>
                </a:lnTo>
                <a:lnTo>
                  <a:pt x="33" y="724"/>
                </a:lnTo>
                <a:lnTo>
                  <a:pt x="18" y="763"/>
                </a:lnTo>
                <a:lnTo>
                  <a:pt x="8" y="804"/>
                </a:lnTo>
                <a:lnTo>
                  <a:pt x="2" y="845"/>
                </a:lnTo>
                <a:lnTo>
                  <a:pt x="0" y="888"/>
                </a:lnTo>
                <a:lnTo>
                  <a:pt x="0" y="888"/>
                </a:lnTo>
                <a:lnTo>
                  <a:pt x="0" y="927"/>
                </a:lnTo>
                <a:lnTo>
                  <a:pt x="6" y="966"/>
                </a:lnTo>
                <a:lnTo>
                  <a:pt x="16" y="1003"/>
                </a:lnTo>
                <a:lnTo>
                  <a:pt x="28" y="1038"/>
                </a:lnTo>
                <a:lnTo>
                  <a:pt x="41" y="1071"/>
                </a:lnTo>
                <a:lnTo>
                  <a:pt x="59" y="1104"/>
                </a:lnTo>
                <a:lnTo>
                  <a:pt x="78" y="1135"/>
                </a:lnTo>
                <a:lnTo>
                  <a:pt x="102" y="1162"/>
                </a:lnTo>
                <a:lnTo>
                  <a:pt x="127" y="1190"/>
                </a:lnTo>
                <a:lnTo>
                  <a:pt x="154" y="1215"/>
                </a:lnTo>
                <a:lnTo>
                  <a:pt x="183" y="1236"/>
                </a:lnTo>
                <a:lnTo>
                  <a:pt x="214" y="1256"/>
                </a:lnTo>
                <a:lnTo>
                  <a:pt x="248" y="1271"/>
                </a:lnTo>
                <a:lnTo>
                  <a:pt x="283" y="1285"/>
                </a:lnTo>
                <a:lnTo>
                  <a:pt x="318" y="1297"/>
                </a:lnTo>
                <a:lnTo>
                  <a:pt x="355" y="1304"/>
                </a:lnTo>
                <a:lnTo>
                  <a:pt x="355" y="1304"/>
                </a:lnTo>
                <a:lnTo>
                  <a:pt x="351" y="1330"/>
                </a:lnTo>
                <a:lnTo>
                  <a:pt x="351" y="1355"/>
                </a:lnTo>
                <a:lnTo>
                  <a:pt x="351" y="1355"/>
                </a:lnTo>
                <a:lnTo>
                  <a:pt x="351" y="1384"/>
                </a:lnTo>
                <a:lnTo>
                  <a:pt x="355" y="1411"/>
                </a:lnTo>
                <a:lnTo>
                  <a:pt x="362" y="1439"/>
                </a:lnTo>
                <a:lnTo>
                  <a:pt x="372" y="1464"/>
                </a:lnTo>
                <a:lnTo>
                  <a:pt x="384" y="1489"/>
                </a:lnTo>
                <a:lnTo>
                  <a:pt x="397" y="1513"/>
                </a:lnTo>
                <a:lnTo>
                  <a:pt x="413" y="1534"/>
                </a:lnTo>
                <a:lnTo>
                  <a:pt x="432" y="1553"/>
                </a:lnTo>
                <a:lnTo>
                  <a:pt x="452" y="1571"/>
                </a:lnTo>
                <a:lnTo>
                  <a:pt x="473" y="1589"/>
                </a:lnTo>
                <a:lnTo>
                  <a:pt x="497" y="1602"/>
                </a:lnTo>
                <a:lnTo>
                  <a:pt x="522" y="1614"/>
                </a:lnTo>
                <a:lnTo>
                  <a:pt x="547" y="1624"/>
                </a:lnTo>
                <a:lnTo>
                  <a:pt x="575" y="1629"/>
                </a:lnTo>
                <a:lnTo>
                  <a:pt x="602" y="1635"/>
                </a:lnTo>
                <a:lnTo>
                  <a:pt x="631" y="1635"/>
                </a:lnTo>
                <a:lnTo>
                  <a:pt x="631" y="1635"/>
                </a:lnTo>
                <a:lnTo>
                  <a:pt x="666" y="1633"/>
                </a:lnTo>
                <a:lnTo>
                  <a:pt x="699" y="1627"/>
                </a:lnTo>
                <a:lnTo>
                  <a:pt x="732" y="1618"/>
                </a:lnTo>
                <a:lnTo>
                  <a:pt x="761" y="1602"/>
                </a:lnTo>
                <a:lnTo>
                  <a:pt x="791" y="1585"/>
                </a:lnTo>
                <a:lnTo>
                  <a:pt x="816" y="1565"/>
                </a:lnTo>
                <a:lnTo>
                  <a:pt x="839" y="1542"/>
                </a:lnTo>
                <a:lnTo>
                  <a:pt x="861" y="1515"/>
                </a:lnTo>
                <a:lnTo>
                  <a:pt x="861" y="1515"/>
                </a:lnTo>
                <a:lnTo>
                  <a:pt x="894" y="1548"/>
                </a:lnTo>
                <a:lnTo>
                  <a:pt x="931" y="1575"/>
                </a:lnTo>
                <a:lnTo>
                  <a:pt x="972" y="1600"/>
                </a:lnTo>
                <a:lnTo>
                  <a:pt x="1014" y="1620"/>
                </a:lnTo>
                <a:lnTo>
                  <a:pt x="1036" y="1629"/>
                </a:lnTo>
                <a:lnTo>
                  <a:pt x="1059" y="1637"/>
                </a:lnTo>
                <a:lnTo>
                  <a:pt x="1081" y="1643"/>
                </a:lnTo>
                <a:lnTo>
                  <a:pt x="1104" y="1649"/>
                </a:lnTo>
                <a:lnTo>
                  <a:pt x="1129" y="1653"/>
                </a:lnTo>
                <a:lnTo>
                  <a:pt x="1153" y="1657"/>
                </a:lnTo>
                <a:lnTo>
                  <a:pt x="1178" y="1659"/>
                </a:lnTo>
                <a:lnTo>
                  <a:pt x="1203" y="1659"/>
                </a:lnTo>
                <a:lnTo>
                  <a:pt x="1203" y="1659"/>
                </a:lnTo>
                <a:lnTo>
                  <a:pt x="1238" y="1659"/>
                </a:lnTo>
                <a:lnTo>
                  <a:pt x="1275" y="1655"/>
                </a:lnTo>
                <a:lnTo>
                  <a:pt x="1308" y="1647"/>
                </a:lnTo>
                <a:lnTo>
                  <a:pt x="1343" y="1639"/>
                </a:lnTo>
                <a:lnTo>
                  <a:pt x="1376" y="1627"/>
                </a:lnTo>
                <a:lnTo>
                  <a:pt x="1407" y="1614"/>
                </a:lnTo>
                <a:lnTo>
                  <a:pt x="1437" y="1598"/>
                </a:lnTo>
                <a:lnTo>
                  <a:pt x="1466" y="1579"/>
                </a:lnTo>
                <a:lnTo>
                  <a:pt x="1495" y="1559"/>
                </a:lnTo>
                <a:lnTo>
                  <a:pt x="1520" y="1538"/>
                </a:lnTo>
                <a:lnTo>
                  <a:pt x="1546" y="1515"/>
                </a:lnTo>
                <a:lnTo>
                  <a:pt x="1567" y="1489"/>
                </a:lnTo>
                <a:lnTo>
                  <a:pt x="1588" y="1462"/>
                </a:lnTo>
                <a:lnTo>
                  <a:pt x="1608" y="1435"/>
                </a:lnTo>
                <a:lnTo>
                  <a:pt x="1625" y="1406"/>
                </a:lnTo>
                <a:lnTo>
                  <a:pt x="1641" y="1374"/>
                </a:lnTo>
                <a:lnTo>
                  <a:pt x="1641" y="1374"/>
                </a:lnTo>
                <a:lnTo>
                  <a:pt x="1680" y="1386"/>
                </a:lnTo>
                <a:lnTo>
                  <a:pt x="1723" y="1396"/>
                </a:lnTo>
                <a:lnTo>
                  <a:pt x="1766" y="1400"/>
                </a:lnTo>
                <a:lnTo>
                  <a:pt x="1810" y="1402"/>
                </a:lnTo>
                <a:lnTo>
                  <a:pt x="1810" y="1402"/>
                </a:lnTo>
                <a:lnTo>
                  <a:pt x="1838" y="1402"/>
                </a:lnTo>
                <a:lnTo>
                  <a:pt x="1863" y="1400"/>
                </a:lnTo>
                <a:lnTo>
                  <a:pt x="1890" y="1396"/>
                </a:lnTo>
                <a:lnTo>
                  <a:pt x="1915" y="1392"/>
                </a:lnTo>
                <a:lnTo>
                  <a:pt x="1941" y="1386"/>
                </a:lnTo>
                <a:lnTo>
                  <a:pt x="1966" y="1378"/>
                </a:lnTo>
                <a:lnTo>
                  <a:pt x="1989" y="1371"/>
                </a:lnTo>
                <a:lnTo>
                  <a:pt x="2015" y="1361"/>
                </a:lnTo>
                <a:lnTo>
                  <a:pt x="2038" y="1351"/>
                </a:lnTo>
                <a:lnTo>
                  <a:pt x="2059" y="1339"/>
                </a:lnTo>
                <a:lnTo>
                  <a:pt x="2083" y="1326"/>
                </a:lnTo>
                <a:lnTo>
                  <a:pt x="2104" y="1312"/>
                </a:lnTo>
                <a:lnTo>
                  <a:pt x="2124" y="1298"/>
                </a:lnTo>
                <a:lnTo>
                  <a:pt x="2143" y="1283"/>
                </a:lnTo>
                <a:lnTo>
                  <a:pt x="2163" y="1265"/>
                </a:lnTo>
                <a:lnTo>
                  <a:pt x="2182" y="1248"/>
                </a:lnTo>
                <a:lnTo>
                  <a:pt x="2200" y="1230"/>
                </a:lnTo>
                <a:lnTo>
                  <a:pt x="2215" y="1211"/>
                </a:lnTo>
                <a:lnTo>
                  <a:pt x="2231" y="1191"/>
                </a:lnTo>
                <a:lnTo>
                  <a:pt x="2246" y="1170"/>
                </a:lnTo>
                <a:lnTo>
                  <a:pt x="2260" y="1149"/>
                </a:lnTo>
                <a:lnTo>
                  <a:pt x="2272" y="1127"/>
                </a:lnTo>
                <a:lnTo>
                  <a:pt x="2283" y="1104"/>
                </a:lnTo>
                <a:lnTo>
                  <a:pt x="2293" y="1081"/>
                </a:lnTo>
                <a:lnTo>
                  <a:pt x="2303" y="1057"/>
                </a:lnTo>
                <a:lnTo>
                  <a:pt x="2312" y="1034"/>
                </a:lnTo>
                <a:lnTo>
                  <a:pt x="2318" y="1008"/>
                </a:lnTo>
                <a:lnTo>
                  <a:pt x="2324" y="983"/>
                </a:lnTo>
                <a:lnTo>
                  <a:pt x="2330" y="956"/>
                </a:lnTo>
                <a:lnTo>
                  <a:pt x="2332" y="931"/>
                </a:lnTo>
                <a:lnTo>
                  <a:pt x="2334" y="903"/>
                </a:lnTo>
                <a:lnTo>
                  <a:pt x="2336" y="876"/>
                </a:lnTo>
                <a:lnTo>
                  <a:pt x="2336" y="876"/>
                </a:lnTo>
                <a:lnTo>
                  <a:pt x="2334" y="849"/>
                </a:lnTo>
                <a:lnTo>
                  <a:pt x="2332" y="824"/>
                </a:lnTo>
                <a:lnTo>
                  <a:pt x="2330" y="796"/>
                </a:lnTo>
                <a:lnTo>
                  <a:pt x="2324" y="771"/>
                </a:lnTo>
                <a:lnTo>
                  <a:pt x="2318" y="746"/>
                </a:lnTo>
                <a:lnTo>
                  <a:pt x="2312" y="720"/>
                </a:lnTo>
                <a:lnTo>
                  <a:pt x="2303" y="695"/>
                </a:lnTo>
                <a:lnTo>
                  <a:pt x="2293" y="672"/>
                </a:lnTo>
                <a:lnTo>
                  <a:pt x="2283" y="648"/>
                </a:lnTo>
                <a:lnTo>
                  <a:pt x="2272" y="627"/>
                </a:lnTo>
                <a:lnTo>
                  <a:pt x="2260" y="604"/>
                </a:lnTo>
                <a:lnTo>
                  <a:pt x="2246" y="582"/>
                </a:lnTo>
                <a:lnTo>
                  <a:pt x="2231" y="563"/>
                </a:lnTo>
                <a:lnTo>
                  <a:pt x="2215" y="541"/>
                </a:lnTo>
                <a:lnTo>
                  <a:pt x="2200" y="524"/>
                </a:lnTo>
                <a:lnTo>
                  <a:pt x="2182" y="504"/>
                </a:lnTo>
                <a:lnTo>
                  <a:pt x="2163" y="487"/>
                </a:lnTo>
                <a:lnTo>
                  <a:pt x="2143" y="471"/>
                </a:lnTo>
                <a:lnTo>
                  <a:pt x="2124" y="456"/>
                </a:lnTo>
                <a:lnTo>
                  <a:pt x="2104" y="440"/>
                </a:lnTo>
                <a:lnTo>
                  <a:pt x="2083" y="427"/>
                </a:lnTo>
                <a:lnTo>
                  <a:pt x="2059" y="415"/>
                </a:lnTo>
                <a:lnTo>
                  <a:pt x="2038" y="403"/>
                </a:lnTo>
                <a:lnTo>
                  <a:pt x="2015" y="391"/>
                </a:lnTo>
                <a:lnTo>
                  <a:pt x="1989" y="384"/>
                </a:lnTo>
                <a:lnTo>
                  <a:pt x="1966" y="374"/>
                </a:lnTo>
                <a:lnTo>
                  <a:pt x="1941" y="368"/>
                </a:lnTo>
                <a:lnTo>
                  <a:pt x="1915" y="362"/>
                </a:lnTo>
                <a:lnTo>
                  <a:pt x="1890" y="356"/>
                </a:lnTo>
                <a:lnTo>
                  <a:pt x="1863" y="355"/>
                </a:lnTo>
                <a:lnTo>
                  <a:pt x="1838" y="353"/>
                </a:lnTo>
                <a:lnTo>
                  <a:pt x="1810" y="351"/>
                </a:lnTo>
                <a:lnTo>
                  <a:pt x="1810" y="351"/>
                </a:lnTo>
                <a:close/>
              </a:path>
            </a:pathLst>
          </a:custGeom>
          <a:gradFill flip="none" rotWithShape="1">
            <a:gsLst>
              <a:gs pos="36000">
                <a:sysClr val="window" lastClr="FFFFFF">
                  <a:lumMod val="95000"/>
                </a:sysClr>
              </a:gs>
              <a:gs pos="100000">
                <a:sysClr val="window" lastClr="FFFFFF">
                  <a:lumMod val="75000"/>
                </a:sysClr>
              </a:gs>
            </a:gsLst>
            <a:lin ang="18900000" scaled="1"/>
            <a:tileRect/>
          </a:gradFill>
          <a:ln w="19050" cap="flat" cmpd="sng" algn="ctr">
            <a:gradFill>
              <a:gsLst>
                <a:gs pos="0">
                  <a:sysClr val="window" lastClr="FFFFFF">
                    <a:lumMod val="85000"/>
                  </a:sysClr>
                </a:gs>
                <a:gs pos="100000">
                  <a:sysClr val="window" lastClr="FFFFFF">
                    <a:lumMod val="95000"/>
                  </a:sysClr>
                </a:gs>
              </a:gsLst>
              <a:lin ang="3000000" scaled="0"/>
            </a:gradFill>
            <a:prstDash val="solid"/>
          </a:ln>
          <a:effectLst>
            <a:outerShdw blurRad="177800" dist="228600" dir="8820000" algn="tr" rotWithShape="0">
              <a:prstClr val="black">
                <a:alpha val="40000"/>
              </a:prstClr>
            </a:outerShdw>
          </a:effectLst>
          <a:extLst/>
        </p:spPr>
        <p:txBody>
          <a:bodyPr rtlCol="0" anchor="ctr"/>
          <a:lstStyle/>
          <a:p>
            <a:pPr lvl="0" algn="ctr" defTabSz="914400"/>
            <a:r>
              <a:rPr lang="zh-CN" altLang="en-US" sz="1800" b="1" kern="0" dirty="0" smtClean="0">
                <a:latin typeface="楷体" pitchFamily="49" charset="-122"/>
                <a:ea typeface="楷体" pitchFamily="49" charset="-122"/>
              </a:rPr>
              <a:t>突出“人本”</a:t>
            </a:r>
            <a:endParaRPr lang="en-US" altLang="zh-CN" sz="1800" b="1" kern="0" dirty="0" smtClean="0">
              <a:latin typeface="楷体" pitchFamily="49" charset="-122"/>
              <a:ea typeface="楷体" pitchFamily="49" charset="-122"/>
            </a:endParaRPr>
          </a:p>
          <a:p>
            <a:pPr lvl="0" algn="ctr" defTabSz="914400"/>
            <a:r>
              <a:rPr lang="zh-CN" altLang="en-US" sz="1800" b="1" kern="0" dirty="0" smtClean="0">
                <a:latin typeface="楷体" pitchFamily="49" charset="-122"/>
                <a:ea typeface="楷体" pitchFamily="49" charset="-122"/>
              </a:rPr>
              <a:t>理念</a:t>
            </a:r>
            <a:endParaRPr lang="en-US" altLang="zh-CN" sz="1800" b="1" kern="0" dirty="0">
              <a:latin typeface="楷体" pitchFamily="49" charset="-122"/>
              <a:ea typeface="楷体" pitchFamily="49" charset="-122"/>
            </a:endParaRPr>
          </a:p>
        </p:txBody>
      </p:sp>
      <p:sp>
        <p:nvSpPr>
          <p:cNvPr id="104" name="Freeform 27"/>
          <p:cNvSpPr>
            <a:spLocks/>
          </p:cNvSpPr>
          <p:nvPr/>
        </p:nvSpPr>
        <p:spPr bwMode="auto">
          <a:xfrm>
            <a:off x="3727973" y="1463040"/>
            <a:ext cx="1844489" cy="1155985"/>
          </a:xfrm>
          <a:custGeom>
            <a:avLst/>
            <a:gdLst>
              <a:gd name="T0" fmla="*/ 1736 w 2336"/>
              <a:gd name="T1" fmla="*/ 356 h 1659"/>
              <a:gd name="T2" fmla="*/ 1598 w 2336"/>
              <a:gd name="T3" fmla="*/ 395 h 1659"/>
              <a:gd name="T4" fmla="*/ 1528 w 2336"/>
              <a:gd name="T5" fmla="*/ 384 h 1659"/>
              <a:gd name="T6" fmla="*/ 1460 w 2336"/>
              <a:gd name="T7" fmla="*/ 222 h 1659"/>
              <a:gd name="T8" fmla="*/ 1341 w 2336"/>
              <a:gd name="T9" fmla="*/ 96 h 1659"/>
              <a:gd name="T10" fmla="*/ 1186 w 2336"/>
              <a:gd name="T11" fmla="*/ 20 h 1659"/>
              <a:gd name="T12" fmla="*/ 1051 w 2336"/>
              <a:gd name="T13" fmla="*/ 0 h 1659"/>
              <a:gd name="T14" fmla="*/ 952 w 2336"/>
              <a:gd name="T15" fmla="*/ 10 h 1659"/>
              <a:gd name="T16" fmla="*/ 859 w 2336"/>
              <a:gd name="T17" fmla="*/ 39 h 1659"/>
              <a:gd name="T18" fmla="*/ 703 w 2336"/>
              <a:gd name="T19" fmla="*/ 144 h 1659"/>
              <a:gd name="T20" fmla="*/ 598 w 2336"/>
              <a:gd name="T21" fmla="*/ 300 h 1659"/>
              <a:gd name="T22" fmla="*/ 571 w 2336"/>
              <a:gd name="T23" fmla="*/ 391 h 1659"/>
              <a:gd name="T24" fmla="*/ 561 w 2336"/>
              <a:gd name="T25" fmla="*/ 491 h 1659"/>
              <a:gd name="T26" fmla="*/ 526 w 2336"/>
              <a:gd name="T27" fmla="*/ 481 h 1659"/>
              <a:gd name="T28" fmla="*/ 421 w 2336"/>
              <a:gd name="T29" fmla="*/ 467 h 1659"/>
              <a:gd name="T30" fmla="*/ 255 w 2336"/>
              <a:gd name="T31" fmla="*/ 500 h 1659"/>
              <a:gd name="T32" fmla="*/ 123 w 2336"/>
              <a:gd name="T33" fmla="*/ 592 h 1659"/>
              <a:gd name="T34" fmla="*/ 33 w 2336"/>
              <a:gd name="T35" fmla="*/ 724 h 1659"/>
              <a:gd name="T36" fmla="*/ 0 w 2336"/>
              <a:gd name="T37" fmla="*/ 888 h 1659"/>
              <a:gd name="T38" fmla="*/ 16 w 2336"/>
              <a:gd name="T39" fmla="*/ 1003 h 1659"/>
              <a:gd name="T40" fmla="*/ 78 w 2336"/>
              <a:gd name="T41" fmla="*/ 1135 h 1659"/>
              <a:gd name="T42" fmla="*/ 183 w 2336"/>
              <a:gd name="T43" fmla="*/ 1236 h 1659"/>
              <a:gd name="T44" fmla="*/ 318 w 2336"/>
              <a:gd name="T45" fmla="*/ 1297 h 1659"/>
              <a:gd name="T46" fmla="*/ 351 w 2336"/>
              <a:gd name="T47" fmla="*/ 1355 h 1659"/>
              <a:gd name="T48" fmla="*/ 362 w 2336"/>
              <a:gd name="T49" fmla="*/ 1439 h 1659"/>
              <a:gd name="T50" fmla="*/ 413 w 2336"/>
              <a:gd name="T51" fmla="*/ 1534 h 1659"/>
              <a:gd name="T52" fmla="*/ 497 w 2336"/>
              <a:gd name="T53" fmla="*/ 1602 h 1659"/>
              <a:gd name="T54" fmla="*/ 602 w 2336"/>
              <a:gd name="T55" fmla="*/ 1635 h 1659"/>
              <a:gd name="T56" fmla="*/ 699 w 2336"/>
              <a:gd name="T57" fmla="*/ 1627 h 1659"/>
              <a:gd name="T58" fmla="*/ 816 w 2336"/>
              <a:gd name="T59" fmla="*/ 1565 h 1659"/>
              <a:gd name="T60" fmla="*/ 894 w 2336"/>
              <a:gd name="T61" fmla="*/ 1548 h 1659"/>
              <a:gd name="T62" fmla="*/ 1036 w 2336"/>
              <a:gd name="T63" fmla="*/ 1629 h 1659"/>
              <a:gd name="T64" fmla="*/ 1129 w 2336"/>
              <a:gd name="T65" fmla="*/ 1653 h 1659"/>
              <a:gd name="T66" fmla="*/ 1203 w 2336"/>
              <a:gd name="T67" fmla="*/ 1659 h 1659"/>
              <a:gd name="T68" fmla="*/ 1343 w 2336"/>
              <a:gd name="T69" fmla="*/ 1639 h 1659"/>
              <a:gd name="T70" fmla="*/ 1466 w 2336"/>
              <a:gd name="T71" fmla="*/ 1579 h 1659"/>
              <a:gd name="T72" fmla="*/ 1567 w 2336"/>
              <a:gd name="T73" fmla="*/ 1489 h 1659"/>
              <a:gd name="T74" fmla="*/ 1641 w 2336"/>
              <a:gd name="T75" fmla="*/ 1374 h 1659"/>
              <a:gd name="T76" fmla="*/ 1766 w 2336"/>
              <a:gd name="T77" fmla="*/ 1400 h 1659"/>
              <a:gd name="T78" fmla="*/ 1863 w 2336"/>
              <a:gd name="T79" fmla="*/ 1400 h 1659"/>
              <a:gd name="T80" fmla="*/ 1966 w 2336"/>
              <a:gd name="T81" fmla="*/ 1378 h 1659"/>
              <a:gd name="T82" fmla="*/ 2059 w 2336"/>
              <a:gd name="T83" fmla="*/ 1339 h 1659"/>
              <a:gd name="T84" fmla="*/ 2143 w 2336"/>
              <a:gd name="T85" fmla="*/ 1283 h 1659"/>
              <a:gd name="T86" fmla="*/ 2215 w 2336"/>
              <a:gd name="T87" fmla="*/ 1211 h 1659"/>
              <a:gd name="T88" fmla="*/ 2272 w 2336"/>
              <a:gd name="T89" fmla="*/ 1127 h 1659"/>
              <a:gd name="T90" fmla="*/ 2312 w 2336"/>
              <a:gd name="T91" fmla="*/ 1034 h 1659"/>
              <a:gd name="T92" fmla="*/ 2332 w 2336"/>
              <a:gd name="T93" fmla="*/ 931 h 1659"/>
              <a:gd name="T94" fmla="*/ 2334 w 2336"/>
              <a:gd name="T95" fmla="*/ 849 h 1659"/>
              <a:gd name="T96" fmla="*/ 2318 w 2336"/>
              <a:gd name="T97" fmla="*/ 746 h 1659"/>
              <a:gd name="T98" fmla="*/ 2283 w 2336"/>
              <a:gd name="T99" fmla="*/ 648 h 1659"/>
              <a:gd name="T100" fmla="*/ 2231 w 2336"/>
              <a:gd name="T101" fmla="*/ 563 h 1659"/>
              <a:gd name="T102" fmla="*/ 2163 w 2336"/>
              <a:gd name="T103" fmla="*/ 487 h 1659"/>
              <a:gd name="T104" fmla="*/ 2083 w 2336"/>
              <a:gd name="T105" fmla="*/ 427 h 1659"/>
              <a:gd name="T106" fmla="*/ 1989 w 2336"/>
              <a:gd name="T107" fmla="*/ 384 h 1659"/>
              <a:gd name="T108" fmla="*/ 1890 w 2336"/>
              <a:gd name="T109" fmla="*/ 356 h 1659"/>
              <a:gd name="T110" fmla="*/ 1810 w 2336"/>
              <a:gd name="T111" fmla="*/ 351 h 1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36" h="1659">
                <a:moveTo>
                  <a:pt x="1810" y="351"/>
                </a:moveTo>
                <a:lnTo>
                  <a:pt x="1810" y="351"/>
                </a:lnTo>
                <a:lnTo>
                  <a:pt x="1773" y="353"/>
                </a:lnTo>
                <a:lnTo>
                  <a:pt x="1736" y="356"/>
                </a:lnTo>
                <a:lnTo>
                  <a:pt x="1699" y="362"/>
                </a:lnTo>
                <a:lnTo>
                  <a:pt x="1666" y="372"/>
                </a:lnTo>
                <a:lnTo>
                  <a:pt x="1631" y="382"/>
                </a:lnTo>
                <a:lnTo>
                  <a:pt x="1598" y="395"/>
                </a:lnTo>
                <a:lnTo>
                  <a:pt x="1567" y="411"/>
                </a:lnTo>
                <a:lnTo>
                  <a:pt x="1536" y="427"/>
                </a:lnTo>
                <a:lnTo>
                  <a:pt x="1536" y="427"/>
                </a:lnTo>
                <a:lnTo>
                  <a:pt x="1528" y="384"/>
                </a:lnTo>
                <a:lnTo>
                  <a:pt x="1516" y="341"/>
                </a:lnTo>
                <a:lnTo>
                  <a:pt x="1501" y="298"/>
                </a:lnTo>
                <a:lnTo>
                  <a:pt x="1483" y="259"/>
                </a:lnTo>
                <a:lnTo>
                  <a:pt x="1460" y="222"/>
                </a:lnTo>
                <a:lnTo>
                  <a:pt x="1435" y="187"/>
                </a:lnTo>
                <a:lnTo>
                  <a:pt x="1406" y="154"/>
                </a:lnTo>
                <a:lnTo>
                  <a:pt x="1376" y="123"/>
                </a:lnTo>
                <a:lnTo>
                  <a:pt x="1341" y="96"/>
                </a:lnTo>
                <a:lnTo>
                  <a:pt x="1306" y="72"/>
                </a:lnTo>
                <a:lnTo>
                  <a:pt x="1267" y="51"/>
                </a:lnTo>
                <a:lnTo>
                  <a:pt x="1227" y="33"/>
                </a:lnTo>
                <a:lnTo>
                  <a:pt x="1186" y="20"/>
                </a:lnTo>
                <a:lnTo>
                  <a:pt x="1141" y="10"/>
                </a:lnTo>
                <a:lnTo>
                  <a:pt x="1096" y="2"/>
                </a:lnTo>
                <a:lnTo>
                  <a:pt x="1051" y="0"/>
                </a:lnTo>
                <a:lnTo>
                  <a:pt x="1051" y="0"/>
                </a:lnTo>
                <a:lnTo>
                  <a:pt x="1026" y="2"/>
                </a:lnTo>
                <a:lnTo>
                  <a:pt x="1001" y="4"/>
                </a:lnTo>
                <a:lnTo>
                  <a:pt x="975" y="6"/>
                </a:lnTo>
                <a:lnTo>
                  <a:pt x="952" y="10"/>
                </a:lnTo>
                <a:lnTo>
                  <a:pt x="929" y="16"/>
                </a:lnTo>
                <a:lnTo>
                  <a:pt x="905" y="24"/>
                </a:lnTo>
                <a:lnTo>
                  <a:pt x="882" y="31"/>
                </a:lnTo>
                <a:lnTo>
                  <a:pt x="859" y="39"/>
                </a:lnTo>
                <a:lnTo>
                  <a:pt x="816" y="61"/>
                </a:lnTo>
                <a:lnTo>
                  <a:pt x="777" y="84"/>
                </a:lnTo>
                <a:lnTo>
                  <a:pt x="738" y="113"/>
                </a:lnTo>
                <a:lnTo>
                  <a:pt x="703" y="144"/>
                </a:lnTo>
                <a:lnTo>
                  <a:pt x="672" y="179"/>
                </a:lnTo>
                <a:lnTo>
                  <a:pt x="645" y="216"/>
                </a:lnTo>
                <a:lnTo>
                  <a:pt x="619" y="257"/>
                </a:lnTo>
                <a:lnTo>
                  <a:pt x="598" y="300"/>
                </a:lnTo>
                <a:lnTo>
                  <a:pt x="590" y="323"/>
                </a:lnTo>
                <a:lnTo>
                  <a:pt x="582" y="345"/>
                </a:lnTo>
                <a:lnTo>
                  <a:pt x="576" y="368"/>
                </a:lnTo>
                <a:lnTo>
                  <a:pt x="571" y="391"/>
                </a:lnTo>
                <a:lnTo>
                  <a:pt x="565" y="417"/>
                </a:lnTo>
                <a:lnTo>
                  <a:pt x="563" y="440"/>
                </a:lnTo>
                <a:lnTo>
                  <a:pt x="561" y="465"/>
                </a:lnTo>
                <a:lnTo>
                  <a:pt x="561" y="491"/>
                </a:lnTo>
                <a:lnTo>
                  <a:pt x="561" y="491"/>
                </a:lnTo>
                <a:lnTo>
                  <a:pt x="561" y="493"/>
                </a:lnTo>
                <a:lnTo>
                  <a:pt x="561" y="493"/>
                </a:lnTo>
                <a:lnTo>
                  <a:pt x="526" y="481"/>
                </a:lnTo>
                <a:lnTo>
                  <a:pt x="493" y="473"/>
                </a:lnTo>
                <a:lnTo>
                  <a:pt x="456" y="469"/>
                </a:lnTo>
                <a:lnTo>
                  <a:pt x="421" y="467"/>
                </a:lnTo>
                <a:lnTo>
                  <a:pt x="421" y="467"/>
                </a:lnTo>
                <a:lnTo>
                  <a:pt x="376" y="469"/>
                </a:lnTo>
                <a:lnTo>
                  <a:pt x="335" y="477"/>
                </a:lnTo>
                <a:lnTo>
                  <a:pt x="294" y="487"/>
                </a:lnTo>
                <a:lnTo>
                  <a:pt x="255" y="500"/>
                </a:lnTo>
                <a:lnTo>
                  <a:pt x="220" y="518"/>
                </a:lnTo>
                <a:lnTo>
                  <a:pt x="185" y="539"/>
                </a:lnTo>
                <a:lnTo>
                  <a:pt x="152" y="565"/>
                </a:lnTo>
                <a:lnTo>
                  <a:pt x="123" y="592"/>
                </a:lnTo>
                <a:lnTo>
                  <a:pt x="96" y="621"/>
                </a:lnTo>
                <a:lnTo>
                  <a:pt x="70" y="652"/>
                </a:lnTo>
                <a:lnTo>
                  <a:pt x="51" y="687"/>
                </a:lnTo>
                <a:lnTo>
                  <a:pt x="33" y="724"/>
                </a:lnTo>
                <a:lnTo>
                  <a:pt x="18" y="763"/>
                </a:lnTo>
                <a:lnTo>
                  <a:pt x="8" y="804"/>
                </a:lnTo>
                <a:lnTo>
                  <a:pt x="2" y="845"/>
                </a:lnTo>
                <a:lnTo>
                  <a:pt x="0" y="888"/>
                </a:lnTo>
                <a:lnTo>
                  <a:pt x="0" y="888"/>
                </a:lnTo>
                <a:lnTo>
                  <a:pt x="0" y="927"/>
                </a:lnTo>
                <a:lnTo>
                  <a:pt x="6" y="966"/>
                </a:lnTo>
                <a:lnTo>
                  <a:pt x="16" y="1003"/>
                </a:lnTo>
                <a:lnTo>
                  <a:pt x="28" y="1038"/>
                </a:lnTo>
                <a:lnTo>
                  <a:pt x="41" y="1071"/>
                </a:lnTo>
                <a:lnTo>
                  <a:pt x="59" y="1104"/>
                </a:lnTo>
                <a:lnTo>
                  <a:pt x="78" y="1135"/>
                </a:lnTo>
                <a:lnTo>
                  <a:pt x="102" y="1162"/>
                </a:lnTo>
                <a:lnTo>
                  <a:pt x="127" y="1190"/>
                </a:lnTo>
                <a:lnTo>
                  <a:pt x="154" y="1215"/>
                </a:lnTo>
                <a:lnTo>
                  <a:pt x="183" y="1236"/>
                </a:lnTo>
                <a:lnTo>
                  <a:pt x="214" y="1256"/>
                </a:lnTo>
                <a:lnTo>
                  <a:pt x="248" y="1271"/>
                </a:lnTo>
                <a:lnTo>
                  <a:pt x="283" y="1285"/>
                </a:lnTo>
                <a:lnTo>
                  <a:pt x="318" y="1297"/>
                </a:lnTo>
                <a:lnTo>
                  <a:pt x="355" y="1304"/>
                </a:lnTo>
                <a:lnTo>
                  <a:pt x="355" y="1304"/>
                </a:lnTo>
                <a:lnTo>
                  <a:pt x="351" y="1330"/>
                </a:lnTo>
                <a:lnTo>
                  <a:pt x="351" y="1355"/>
                </a:lnTo>
                <a:lnTo>
                  <a:pt x="351" y="1355"/>
                </a:lnTo>
                <a:lnTo>
                  <a:pt x="351" y="1384"/>
                </a:lnTo>
                <a:lnTo>
                  <a:pt x="355" y="1411"/>
                </a:lnTo>
                <a:lnTo>
                  <a:pt x="362" y="1439"/>
                </a:lnTo>
                <a:lnTo>
                  <a:pt x="372" y="1464"/>
                </a:lnTo>
                <a:lnTo>
                  <a:pt x="384" y="1489"/>
                </a:lnTo>
                <a:lnTo>
                  <a:pt x="397" y="1513"/>
                </a:lnTo>
                <a:lnTo>
                  <a:pt x="413" y="1534"/>
                </a:lnTo>
                <a:lnTo>
                  <a:pt x="432" y="1553"/>
                </a:lnTo>
                <a:lnTo>
                  <a:pt x="452" y="1571"/>
                </a:lnTo>
                <a:lnTo>
                  <a:pt x="473" y="1589"/>
                </a:lnTo>
                <a:lnTo>
                  <a:pt x="497" y="1602"/>
                </a:lnTo>
                <a:lnTo>
                  <a:pt x="522" y="1614"/>
                </a:lnTo>
                <a:lnTo>
                  <a:pt x="547" y="1624"/>
                </a:lnTo>
                <a:lnTo>
                  <a:pt x="575" y="1629"/>
                </a:lnTo>
                <a:lnTo>
                  <a:pt x="602" y="1635"/>
                </a:lnTo>
                <a:lnTo>
                  <a:pt x="631" y="1635"/>
                </a:lnTo>
                <a:lnTo>
                  <a:pt x="631" y="1635"/>
                </a:lnTo>
                <a:lnTo>
                  <a:pt x="666" y="1633"/>
                </a:lnTo>
                <a:lnTo>
                  <a:pt x="699" y="1627"/>
                </a:lnTo>
                <a:lnTo>
                  <a:pt x="732" y="1618"/>
                </a:lnTo>
                <a:lnTo>
                  <a:pt x="761" y="1602"/>
                </a:lnTo>
                <a:lnTo>
                  <a:pt x="791" y="1585"/>
                </a:lnTo>
                <a:lnTo>
                  <a:pt x="816" y="1565"/>
                </a:lnTo>
                <a:lnTo>
                  <a:pt x="839" y="1542"/>
                </a:lnTo>
                <a:lnTo>
                  <a:pt x="861" y="1515"/>
                </a:lnTo>
                <a:lnTo>
                  <a:pt x="861" y="1515"/>
                </a:lnTo>
                <a:lnTo>
                  <a:pt x="894" y="1548"/>
                </a:lnTo>
                <a:lnTo>
                  <a:pt x="931" y="1575"/>
                </a:lnTo>
                <a:lnTo>
                  <a:pt x="972" y="1600"/>
                </a:lnTo>
                <a:lnTo>
                  <a:pt x="1014" y="1620"/>
                </a:lnTo>
                <a:lnTo>
                  <a:pt x="1036" y="1629"/>
                </a:lnTo>
                <a:lnTo>
                  <a:pt x="1059" y="1637"/>
                </a:lnTo>
                <a:lnTo>
                  <a:pt x="1081" y="1643"/>
                </a:lnTo>
                <a:lnTo>
                  <a:pt x="1104" y="1649"/>
                </a:lnTo>
                <a:lnTo>
                  <a:pt x="1129" y="1653"/>
                </a:lnTo>
                <a:lnTo>
                  <a:pt x="1153" y="1657"/>
                </a:lnTo>
                <a:lnTo>
                  <a:pt x="1178" y="1659"/>
                </a:lnTo>
                <a:lnTo>
                  <a:pt x="1203" y="1659"/>
                </a:lnTo>
                <a:lnTo>
                  <a:pt x="1203" y="1659"/>
                </a:lnTo>
                <a:lnTo>
                  <a:pt x="1238" y="1659"/>
                </a:lnTo>
                <a:lnTo>
                  <a:pt x="1275" y="1655"/>
                </a:lnTo>
                <a:lnTo>
                  <a:pt x="1308" y="1647"/>
                </a:lnTo>
                <a:lnTo>
                  <a:pt x="1343" y="1639"/>
                </a:lnTo>
                <a:lnTo>
                  <a:pt x="1376" y="1627"/>
                </a:lnTo>
                <a:lnTo>
                  <a:pt x="1407" y="1614"/>
                </a:lnTo>
                <a:lnTo>
                  <a:pt x="1437" y="1598"/>
                </a:lnTo>
                <a:lnTo>
                  <a:pt x="1466" y="1579"/>
                </a:lnTo>
                <a:lnTo>
                  <a:pt x="1495" y="1559"/>
                </a:lnTo>
                <a:lnTo>
                  <a:pt x="1520" y="1538"/>
                </a:lnTo>
                <a:lnTo>
                  <a:pt x="1546" y="1515"/>
                </a:lnTo>
                <a:lnTo>
                  <a:pt x="1567" y="1489"/>
                </a:lnTo>
                <a:lnTo>
                  <a:pt x="1588" y="1462"/>
                </a:lnTo>
                <a:lnTo>
                  <a:pt x="1608" y="1435"/>
                </a:lnTo>
                <a:lnTo>
                  <a:pt x="1625" y="1406"/>
                </a:lnTo>
                <a:lnTo>
                  <a:pt x="1641" y="1374"/>
                </a:lnTo>
                <a:lnTo>
                  <a:pt x="1641" y="1374"/>
                </a:lnTo>
                <a:lnTo>
                  <a:pt x="1680" y="1386"/>
                </a:lnTo>
                <a:lnTo>
                  <a:pt x="1723" y="1396"/>
                </a:lnTo>
                <a:lnTo>
                  <a:pt x="1766" y="1400"/>
                </a:lnTo>
                <a:lnTo>
                  <a:pt x="1810" y="1402"/>
                </a:lnTo>
                <a:lnTo>
                  <a:pt x="1810" y="1402"/>
                </a:lnTo>
                <a:lnTo>
                  <a:pt x="1838" y="1402"/>
                </a:lnTo>
                <a:lnTo>
                  <a:pt x="1863" y="1400"/>
                </a:lnTo>
                <a:lnTo>
                  <a:pt x="1890" y="1396"/>
                </a:lnTo>
                <a:lnTo>
                  <a:pt x="1915" y="1392"/>
                </a:lnTo>
                <a:lnTo>
                  <a:pt x="1941" y="1386"/>
                </a:lnTo>
                <a:lnTo>
                  <a:pt x="1966" y="1378"/>
                </a:lnTo>
                <a:lnTo>
                  <a:pt x="1989" y="1371"/>
                </a:lnTo>
                <a:lnTo>
                  <a:pt x="2015" y="1361"/>
                </a:lnTo>
                <a:lnTo>
                  <a:pt x="2038" y="1351"/>
                </a:lnTo>
                <a:lnTo>
                  <a:pt x="2059" y="1339"/>
                </a:lnTo>
                <a:lnTo>
                  <a:pt x="2083" y="1326"/>
                </a:lnTo>
                <a:lnTo>
                  <a:pt x="2104" y="1312"/>
                </a:lnTo>
                <a:lnTo>
                  <a:pt x="2124" y="1298"/>
                </a:lnTo>
                <a:lnTo>
                  <a:pt x="2143" y="1283"/>
                </a:lnTo>
                <a:lnTo>
                  <a:pt x="2163" y="1265"/>
                </a:lnTo>
                <a:lnTo>
                  <a:pt x="2182" y="1248"/>
                </a:lnTo>
                <a:lnTo>
                  <a:pt x="2200" y="1230"/>
                </a:lnTo>
                <a:lnTo>
                  <a:pt x="2215" y="1211"/>
                </a:lnTo>
                <a:lnTo>
                  <a:pt x="2231" y="1191"/>
                </a:lnTo>
                <a:lnTo>
                  <a:pt x="2246" y="1170"/>
                </a:lnTo>
                <a:lnTo>
                  <a:pt x="2260" y="1149"/>
                </a:lnTo>
                <a:lnTo>
                  <a:pt x="2272" y="1127"/>
                </a:lnTo>
                <a:lnTo>
                  <a:pt x="2283" y="1104"/>
                </a:lnTo>
                <a:lnTo>
                  <a:pt x="2293" y="1081"/>
                </a:lnTo>
                <a:lnTo>
                  <a:pt x="2303" y="1057"/>
                </a:lnTo>
                <a:lnTo>
                  <a:pt x="2312" y="1034"/>
                </a:lnTo>
                <a:lnTo>
                  <a:pt x="2318" y="1008"/>
                </a:lnTo>
                <a:lnTo>
                  <a:pt x="2324" y="983"/>
                </a:lnTo>
                <a:lnTo>
                  <a:pt x="2330" y="956"/>
                </a:lnTo>
                <a:lnTo>
                  <a:pt x="2332" y="931"/>
                </a:lnTo>
                <a:lnTo>
                  <a:pt x="2334" y="903"/>
                </a:lnTo>
                <a:lnTo>
                  <a:pt x="2336" y="876"/>
                </a:lnTo>
                <a:lnTo>
                  <a:pt x="2336" y="876"/>
                </a:lnTo>
                <a:lnTo>
                  <a:pt x="2334" y="849"/>
                </a:lnTo>
                <a:lnTo>
                  <a:pt x="2332" y="824"/>
                </a:lnTo>
                <a:lnTo>
                  <a:pt x="2330" y="796"/>
                </a:lnTo>
                <a:lnTo>
                  <a:pt x="2324" y="771"/>
                </a:lnTo>
                <a:lnTo>
                  <a:pt x="2318" y="746"/>
                </a:lnTo>
                <a:lnTo>
                  <a:pt x="2312" y="720"/>
                </a:lnTo>
                <a:lnTo>
                  <a:pt x="2303" y="695"/>
                </a:lnTo>
                <a:lnTo>
                  <a:pt x="2293" y="672"/>
                </a:lnTo>
                <a:lnTo>
                  <a:pt x="2283" y="648"/>
                </a:lnTo>
                <a:lnTo>
                  <a:pt x="2272" y="627"/>
                </a:lnTo>
                <a:lnTo>
                  <a:pt x="2260" y="604"/>
                </a:lnTo>
                <a:lnTo>
                  <a:pt x="2246" y="582"/>
                </a:lnTo>
                <a:lnTo>
                  <a:pt x="2231" y="563"/>
                </a:lnTo>
                <a:lnTo>
                  <a:pt x="2215" y="541"/>
                </a:lnTo>
                <a:lnTo>
                  <a:pt x="2200" y="524"/>
                </a:lnTo>
                <a:lnTo>
                  <a:pt x="2182" y="504"/>
                </a:lnTo>
                <a:lnTo>
                  <a:pt x="2163" y="487"/>
                </a:lnTo>
                <a:lnTo>
                  <a:pt x="2143" y="471"/>
                </a:lnTo>
                <a:lnTo>
                  <a:pt x="2124" y="456"/>
                </a:lnTo>
                <a:lnTo>
                  <a:pt x="2104" y="440"/>
                </a:lnTo>
                <a:lnTo>
                  <a:pt x="2083" y="427"/>
                </a:lnTo>
                <a:lnTo>
                  <a:pt x="2059" y="415"/>
                </a:lnTo>
                <a:lnTo>
                  <a:pt x="2038" y="403"/>
                </a:lnTo>
                <a:lnTo>
                  <a:pt x="2015" y="391"/>
                </a:lnTo>
                <a:lnTo>
                  <a:pt x="1989" y="384"/>
                </a:lnTo>
                <a:lnTo>
                  <a:pt x="1966" y="374"/>
                </a:lnTo>
                <a:lnTo>
                  <a:pt x="1941" y="368"/>
                </a:lnTo>
                <a:lnTo>
                  <a:pt x="1915" y="362"/>
                </a:lnTo>
                <a:lnTo>
                  <a:pt x="1890" y="356"/>
                </a:lnTo>
                <a:lnTo>
                  <a:pt x="1863" y="355"/>
                </a:lnTo>
                <a:lnTo>
                  <a:pt x="1838" y="353"/>
                </a:lnTo>
                <a:lnTo>
                  <a:pt x="1810" y="351"/>
                </a:lnTo>
                <a:lnTo>
                  <a:pt x="1810" y="351"/>
                </a:lnTo>
                <a:close/>
              </a:path>
            </a:pathLst>
          </a:custGeom>
          <a:gradFill flip="none" rotWithShape="1">
            <a:gsLst>
              <a:gs pos="36000">
                <a:sysClr val="window" lastClr="FFFFFF">
                  <a:lumMod val="95000"/>
                </a:sysClr>
              </a:gs>
              <a:gs pos="100000">
                <a:sysClr val="window" lastClr="FFFFFF">
                  <a:lumMod val="75000"/>
                </a:sysClr>
              </a:gs>
            </a:gsLst>
            <a:lin ang="18900000" scaled="1"/>
            <a:tileRect/>
          </a:gradFill>
          <a:ln w="19050" cap="flat" cmpd="sng" algn="ctr">
            <a:gradFill>
              <a:gsLst>
                <a:gs pos="0">
                  <a:sysClr val="window" lastClr="FFFFFF">
                    <a:lumMod val="85000"/>
                  </a:sysClr>
                </a:gs>
                <a:gs pos="100000">
                  <a:sysClr val="window" lastClr="FFFFFF">
                    <a:lumMod val="95000"/>
                  </a:sysClr>
                </a:gs>
              </a:gsLst>
              <a:lin ang="3000000" scaled="0"/>
            </a:gradFill>
            <a:prstDash val="solid"/>
          </a:ln>
          <a:effectLst>
            <a:outerShdw blurRad="177800" dist="228600" dir="8820000" algn="tr" rotWithShape="0">
              <a:prstClr val="black">
                <a:alpha val="40000"/>
              </a:prstClr>
            </a:outerShdw>
          </a:effectLst>
          <a:extLst/>
        </p:spPr>
        <p:txBody>
          <a:bodyPr rtlCol="0" anchor="ctr"/>
          <a:lstStyle/>
          <a:p>
            <a:pPr lvl="0" algn="ctr" defTabSz="914400"/>
            <a:r>
              <a:rPr lang="zh-CN" altLang="en-US" sz="1800" b="1" kern="0" dirty="0" smtClean="0">
                <a:latin typeface="楷体" pitchFamily="49" charset="-122"/>
                <a:ea typeface="楷体" pitchFamily="49" charset="-122"/>
              </a:rPr>
              <a:t>突出“职业”理念</a:t>
            </a:r>
            <a:endParaRPr lang="en-US" altLang="zh-CN" sz="1800" b="1" kern="0" dirty="0">
              <a:latin typeface="楷体" pitchFamily="49" charset="-122"/>
              <a:ea typeface="楷体" pitchFamily="49" charset="-122"/>
            </a:endParaRPr>
          </a:p>
        </p:txBody>
      </p:sp>
      <p:sp>
        <p:nvSpPr>
          <p:cNvPr id="105" name="Freeform 27"/>
          <p:cNvSpPr>
            <a:spLocks/>
          </p:cNvSpPr>
          <p:nvPr/>
        </p:nvSpPr>
        <p:spPr bwMode="auto">
          <a:xfrm>
            <a:off x="6334575" y="1516828"/>
            <a:ext cx="1851993" cy="1149113"/>
          </a:xfrm>
          <a:custGeom>
            <a:avLst/>
            <a:gdLst>
              <a:gd name="T0" fmla="*/ 1736 w 2336"/>
              <a:gd name="T1" fmla="*/ 356 h 1659"/>
              <a:gd name="T2" fmla="*/ 1598 w 2336"/>
              <a:gd name="T3" fmla="*/ 395 h 1659"/>
              <a:gd name="T4" fmla="*/ 1528 w 2336"/>
              <a:gd name="T5" fmla="*/ 384 h 1659"/>
              <a:gd name="T6" fmla="*/ 1460 w 2336"/>
              <a:gd name="T7" fmla="*/ 222 h 1659"/>
              <a:gd name="T8" fmla="*/ 1341 w 2336"/>
              <a:gd name="T9" fmla="*/ 96 h 1659"/>
              <a:gd name="T10" fmla="*/ 1186 w 2336"/>
              <a:gd name="T11" fmla="*/ 20 h 1659"/>
              <a:gd name="T12" fmla="*/ 1051 w 2336"/>
              <a:gd name="T13" fmla="*/ 0 h 1659"/>
              <a:gd name="T14" fmla="*/ 952 w 2336"/>
              <a:gd name="T15" fmla="*/ 10 h 1659"/>
              <a:gd name="T16" fmla="*/ 859 w 2336"/>
              <a:gd name="T17" fmla="*/ 39 h 1659"/>
              <a:gd name="T18" fmla="*/ 703 w 2336"/>
              <a:gd name="T19" fmla="*/ 144 h 1659"/>
              <a:gd name="T20" fmla="*/ 598 w 2336"/>
              <a:gd name="T21" fmla="*/ 300 h 1659"/>
              <a:gd name="T22" fmla="*/ 571 w 2336"/>
              <a:gd name="T23" fmla="*/ 391 h 1659"/>
              <a:gd name="T24" fmla="*/ 561 w 2336"/>
              <a:gd name="T25" fmla="*/ 491 h 1659"/>
              <a:gd name="T26" fmla="*/ 526 w 2336"/>
              <a:gd name="T27" fmla="*/ 481 h 1659"/>
              <a:gd name="T28" fmla="*/ 421 w 2336"/>
              <a:gd name="T29" fmla="*/ 467 h 1659"/>
              <a:gd name="T30" fmla="*/ 255 w 2336"/>
              <a:gd name="T31" fmla="*/ 500 h 1659"/>
              <a:gd name="T32" fmla="*/ 123 w 2336"/>
              <a:gd name="T33" fmla="*/ 592 h 1659"/>
              <a:gd name="T34" fmla="*/ 33 w 2336"/>
              <a:gd name="T35" fmla="*/ 724 h 1659"/>
              <a:gd name="T36" fmla="*/ 0 w 2336"/>
              <a:gd name="T37" fmla="*/ 888 h 1659"/>
              <a:gd name="T38" fmla="*/ 16 w 2336"/>
              <a:gd name="T39" fmla="*/ 1003 h 1659"/>
              <a:gd name="T40" fmla="*/ 78 w 2336"/>
              <a:gd name="T41" fmla="*/ 1135 h 1659"/>
              <a:gd name="T42" fmla="*/ 183 w 2336"/>
              <a:gd name="T43" fmla="*/ 1236 h 1659"/>
              <a:gd name="T44" fmla="*/ 318 w 2336"/>
              <a:gd name="T45" fmla="*/ 1297 h 1659"/>
              <a:gd name="T46" fmla="*/ 351 w 2336"/>
              <a:gd name="T47" fmla="*/ 1355 h 1659"/>
              <a:gd name="T48" fmla="*/ 362 w 2336"/>
              <a:gd name="T49" fmla="*/ 1439 h 1659"/>
              <a:gd name="T50" fmla="*/ 413 w 2336"/>
              <a:gd name="T51" fmla="*/ 1534 h 1659"/>
              <a:gd name="T52" fmla="*/ 497 w 2336"/>
              <a:gd name="T53" fmla="*/ 1602 h 1659"/>
              <a:gd name="T54" fmla="*/ 602 w 2336"/>
              <a:gd name="T55" fmla="*/ 1635 h 1659"/>
              <a:gd name="T56" fmla="*/ 699 w 2336"/>
              <a:gd name="T57" fmla="*/ 1627 h 1659"/>
              <a:gd name="T58" fmla="*/ 816 w 2336"/>
              <a:gd name="T59" fmla="*/ 1565 h 1659"/>
              <a:gd name="T60" fmla="*/ 894 w 2336"/>
              <a:gd name="T61" fmla="*/ 1548 h 1659"/>
              <a:gd name="T62" fmla="*/ 1036 w 2336"/>
              <a:gd name="T63" fmla="*/ 1629 h 1659"/>
              <a:gd name="T64" fmla="*/ 1129 w 2336"/>
              <a:gd name="T65" fmla="*/ 1653 h 1659"/>
              <a:gd name="T66" fmla="*/ 1203 w 2336"/>
              <a:gd name="T67" fmla="*/ 1659 h 1659"/>
              <a:gd name="T68" fmla="*/ 1343 w 2336"/>
              <a:gd name="T69" fmla="*/ 1639 h 1659"/>
              <a:gd name="T70" fmla="*/ 1466 w 2336"/>
              <a:gd name="T71" fmla="*/ 1579 h 1659"/>
              <a:gd name="T72" fmla="*/ 1567 w 2336"/>
              <a:gd name="T73" fmla="*/ 1489 h 1659"/>
              <a:gd name="T74" fmla="*/ 1641 w 2336"/>
              <a:gd name="T75" fmla="*/ 1374 h 1659"/>
              <a:gd name="T76" fmla="*/ 1766 w 2336"/>
              <a:gd name="T77" fmla="*/ 1400 h 1659"/>
              <a:gd name="T78" fmla="*/ 1863 w 2336"/>
              <a:gd name="T79" fmla="*/ 1400 h 1659"/>
              <a:gd name="T80" fmla="*/ 1966 w 2336"/>
              <a:gd name="T81" fmla="*/ 1378 h 1659"/>
              <a:gd name="T82" fmla="*/ 2059 w 2336"/>
              <a:gd name="T83" fmla="*/ 1339 h 1659"/>
              <a:gd name="T84" fmla="*/ 2143 w 2336"/>
              <a:gd name="T85" fmla="*/ 1283 h 1659"/>
              <a:gd name="T86" fmla="*/ 2215 w 2336"/>
              <a:gd name="T87" fmla="*/ 1211 h 1659"/>
              <a:gd name="T88" fmla="*/ 2272 w 2336"/>
              <a:gd name="T89" fmla="*/ 1127 h 1659"/>
              <a:gd name="T90" fmla="*/ 2312 w 2336"/>
              <a:gd name="T91" fmla="*/ 1034 h 1659"/>
              <a:gd name="T92" fmla="*/ 2332 w 2336"/>
              <a:gd name="T93" fmla="*/ 931 h 1659"/>
              <a:gd name="T94" fmla="*/ 2334 w 2336"/>
              <a:gd name="T95" fmla="*/ 849 h 1659"/>
              <a:gd name="T96" fmla="*/ 2318 w 2336"/>
              <a:gd name="T97" fmla="*/ 746 h 1659"/>
              <a:gd name="T98" fmla="*/ 2283 w 2336"/>
              <a:gd name="T99" fmla="*/ 648 h 1659"/>
              <a:gd name="T100" fmla="*/ 2231 w 2336"/>
              <a:gd name="T101" fmla="*/ 563 h 1659"/>
              <a:gd name="T102" fmla="*/ 2163 w 2336"/>
              <a:gd name="T103" fmla="*/ 487 h 1659"/>
              <a:gd name="T104" fmla="*/ 2083 w 2336"/>
              <a:gd name="T105" fmla="*/ 427 h 1659"/>
              <a:gd name="T106" fmla="*/ 1989 w 2336"/>
              <a:gd name="T107" fmla="*/ 384 h 1659"/>
              <a:gd name="T108" fmla="*/ 1890 w 2336"/>
              <a:gd name="T109" fmla="*/ 356 h 1659"/>
              <a:gd name="T110" fmla="*/ 1810 w 2336"/>
              <a:gd name="T111" fmla="*/ 351 h 1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36" h="1659">
                <a:moveTo>
                  <a:pt x="1810" y="351"/>
                </a:moveTo>
                <a:lnTo>
                  <a:pt x="1810" y="351"/>
                </a:lnTo>
                <a:lnTo>
                  <a:pt x="1773" y="353"/>
                </a:lnTo>
                <a:lnTo>
                  <a:pt x="1736" y="356"/>
                </a:lnTo>
                <a:lnTo>
                  <a:pt x="1699" y="362"/>
                </a:lnTo>
                <a:lnTo>
                  <a:pt x="1666" y="372"/>
                </a:lnTo>
                <a:lnTo>
                  <a:pt x="1631" y="382"/>
                </a:lnTo>
                <a:lnTo>
                  <a:pt x="1598" y="395"/>
                </a:lnTo>
                <a:lnTo>
                  <a:pt x="1567" y="411"/>
                </a:lnTo>
                <a:lnTo>
                  <a:pt x="1536" y="427"/>
                </a:lnTo>
                <a:lnTo>
                  <a:pt x="1536" y="427"/>
                </a:lnTo>
                <a:lnTo>
                  <a:pt x="1528" y="384"/>
                </a:lnTo>
                <a:lnTo>
                  <a:pt x="1516" y="341"/>
                </a:lnTo>
                <a:lnTo>
                  <a:pt x="1501" y="298"/>
                </a:lnTo>
                <a:lnTo>
                  <a:pt x="1483" y="259"/>
                </a:lnTo>
                <a:lnTo>
                  <a:pt x="1460" y="222"/>
                </a:lnTo>
                <a:lnTo>
                  <a:pt x="1435" y="187"/>
                </a:lnTo>
                <a:lnTo>
                  <a:pt x="1406" y="154"/>
                </a:lnTo>
                <a:lnTo>
                  <a:pt x="1376" y="123"/>
                </a:lnTo>
                <a:lnTo>
                  <a:pt x="1341" y="96"/>
                </a:lnTo>
                <a:lnTo>
                  <a:pt x="1306" y="72"/>
                </a:lnTo>
                <a:lnTo>
                  <a:pt x="1267" y="51"/>
                </a:lnTo>
                <a:lnTo>
                  <a:pt x="1227" y="33"/>
                </a:lnTo>
                <a:lnTo>
                  <a:pt x="1186" y="20"/>
                </a:lnTo>
                <a:lnTo>
                  <a:pt x="1141" y="10"/>
                </a:lnTo>
                <a:lnTo>
                  <a:pt x="1096" y="2"/>
                </a:lnTo>
                <a:lnTo>
                  <a:pt x="1051" y="0"/>
                </a:lnTo>
                <a:lnTo>
                  <a:pt x="1051" y="0"/>
                </a:lnTo>
                <a:lnTo>
                  <a:pt x="1026" y="2"/>
                </a:lnTo>
                <a:lnTo>
                  <a:pt x="1001" y="4"/>
                </a:lnTo>
                <a:lnTo>
                  <a:pt x="975" y="6"/>
                </a:lnTo>
                <a:lnTo>
                  <a:pt x="952" y="10"/>
                </a:lnTo>
                <a:lnTo>
                  <a:pt x="929" y="16"/>
                </a:lnTo>
                <a:lnTo>
                  <a:pt x="905" y="24"/>
                </a:lnTo>
                <a:lnTo>
                  <a:pt x="882" y="31"/>
                </a:lnTo>
                <a:lnTo>
                  <a:pt x="859" y="39"/>
                </a:lnTo>
                <a:lnTo>
                  <a:pt x="816" y="61"/>
                </a:lnTo>
                <a:lnTo>
                  <a:pt x="777" y="84"/>
                </a:lnTo>
                <a:lnTo>
                  <a:pt x="738" y="113"/>
                </a:lnTo>
                <a:lnTo>
                  <a:pt x="703" y="144"/>
                </a:lnTo>
                <a:lnTo>
                  <a:pt x="672" y="179"/>
                </a:lnTo>
                <a:lnTo>
                  <a:pt x="645" y="216"/>
                </a:lnTo>
                <a:lnTo>
                  <a:pt x="619" y="257"/>
                </a:lnTo>
                <a:lnTo>
                  <a:pt x="598" y="300"/>
                </a:lnTo>
                <a:lnTo>
                  <a:pt x="590" y="323"/>
                </a:lnTo>
                <a:lnTo>
                  <a:pt x="582" y="345"/>
                </a:lnTo>
                <a:lnTo>
                  <a:pt x="576" y="368"/>
                </a:lnTo>
                <a:lnTo>
                  <a:pt x="571" y="391"/>
                </a:lnTo>
                <a:lnTo>
                  <a:pt x="565" y="417"/>
                </a:lnTo>
                <a:lnTo>
                  <a:pt x="563" y="440"/>
                </a:lnTo>
                <a:lnTo>
                  <a:pt x="561" y="465"/>
                </a:lnTo>
                <a:lnTo>
                  <a:pt x="561" y="491"/>
                </a:lnTo>
                <a:lnTo>
                  <a:pt x="561" y="491"/>
                </a:lnTo>
                <a:lnTo>
                  <a:pt x="561" y="493"/>
                </a:lnTo>
                <a:lnTo>
                  <a:pt x="561" y="493"/>
                </a:lnTo>
                <a:lnTo>
                  <a:pt x="526" y="481"/>
                </a:lnTo>
                <a:lnTo>
                  <a:pt x="493" y="473"/>
                </a:lnTo>
                <a:lnTo>
                  <a:pt x="456" y="469"/>
                </a:lnTo>
                <a:lnTo>
                  <a:pt x="421" y="467"/>
                </a:lnTo>
                <a:lnTo>
                  <a:pt x="421" y="467"/>
                </a:lnTo>
                <a:lnTo>
                  <a:pt x="376" y="469"/>
                </a:lnTo>
                <a:lnTo>
                  <a:pt x="335" y="477"/>
                </a:lnTo>
                <a:lnTo>
                  <a:pt x="294" y="487"/>
                </a:lnTo>
                <a:lnTo>
                  <a:pt x="255" y="500"/>
                </a:lnTo>
                <a:lnTo>
                  <a:pt x="220" y="518"/>
                </a:lnTo>
                <a:lnTo>
                  <a:pt x="185" y="539"/>
                </a:lnTo>
                <a:lnTo>
                  <a:pt x="152" y="565"/>
                </a:lnTo>
                <a:lnTo>
                  <a:pt x="123" y="592"/>
                </a:lnTo>
                <a:lnTo>
                  <a:pt x="96" y="621"/>
                </a:lnTo>
                <a:lnTo>
                  <a:pt x="70" y="652"/>
                </a:lnTo>
                <a:lnTo>
                  <a:pt x="51" y="687"/>
                </a:lnTo>
                <a:lnTo>
                  <a:pt x="33" y="724"/>
                </a:lnTo>
                <a:lnTo>
                  <a:pt x="18" y="763"/>
                </a:lnTo>
                <a:lnTo>
                  <a:pt x="8" y="804"/>
                </a:lnTo>
                <a:lnTo>
                  <a:pt x="2" y="845"/>
                </a:lnTo>
                <a:lnTo>
                  <a:pt x="0" y="888"/>
                </a:lnTo>
                <a:lnTo>
                  <a:pt x="0" y="888"/>
                </a:lnTo>
                <a:lnTo>
                  <a:pt x="0" y="927"/>
                </a:lnTo>
                <a:lnTo>
                  <a:pt x="6" y="966"/>
                </a:lnTo>
                <a:lnTo>
                  <a:pt x="16" y="1003"/>
                </a:lnTo>
                <a:lnTo>
                  <a:pt x="28" y="1038"/>
                </a:lnTo>
                <a:lnTo>
                  <a:pt x="41" y="1071"/>
                </a:lnTo>
                <a:lnTo>
                  <a:pt x="59" y="1104"/>
                </a:lnTo>
                <a:lnTo>
                  <a:pt x="78" y="1135"/>
                </a:lnTo>
                <a:lnTo>
                  <a:pt x="102" y="1162"/>
                </a:lnTo>
                <a:lnTo>
                  <a:pt x="127" y="1190"/>
                </a:lnTo>
                <a:lnTo>
                  <a:pt x="154" y="1215"/>
                </a:lnTo>
                <a:lnTo>
                  <a:pt x="183" y="1236"/>
                </a:lnTo>
                <a:lnTo>
                  <a:pt x="214" y="1256"/>
                </a:lnTo>
                <a:lnTo>
                  <a:pt x="248" y="1271"/>
                </a:lnTo>
                <a:lnTo>
                  <a:pt x="283" y="1285"/>
                </a:lnTo>
                <a:lnTo>
                  <a:pt x="318" y="1297"/>
                </a:lnTo>
                <a:lnTo>
                  <a:pt x="355" y="1304"/>
                </a:lnTo>
                <a:lnTo>
                  <a:pt x="355" y="1304"/>
                </a:lnTo>
                <a:lnTo>
                  <a:pt x="351" y="1330"/>
                </a:lnTo>
                <a:lnTo>
                  <a:pt x="351" y="1355"/>
                </a:lnTo>
                <a:lnTo>
                  <a:pt x="351" y="1355"/>
                </a:lnTo>
                <a:lnTo>
                  <a:pt x="351" y="1384"/>
                </a:lnTo>
                <a:lnTo>
                  <a:pt x="355" y="1411"/>
                </a:lnTo>
                <a:lnTo>
                  <a:pt x="362" y="1439"/>
                </a:lnTo>
                <a:lnTo>
                  <a:pt x="372" y="1464"/>
                </a:lnTo>
                <a:lnTo>
                  <a:pt x="384" y="1489"/>
                </a:lnTo>
                <a:lnTo>
                  <a:pt x="397" y="1513"/>
                </a:lnTo>
                <a:lnTo>
                  <a:pt x="413" y="1534"/>
                </a:lnTo>
                <a:lnTo>
                  <a:pt x="432" y="1553"/>
                </a:lnTo>
                <a:lnTo>
                  <a:pt x="452" y="1571"/>
                </a:lnTo>
                <a:lnTo>
                  <a:pt x="473" y="1589"/>
                </a:lnTo>
                <a:lnTo>
                  <a:pt x="497" y="1602"/>
                </a:lnTo>
                <a:lnTo>
                  <a:pt x="522" y="1614"/>
                </a:lnTo>
                <a:lnTo>
                  <a:pt x="547" y="1624"/>
                </a:lnTo>
                <a:lnTo>
                  <a:pt x="575" y="1629"/>
                </a:lnTo>
                <a:lnTo>
                  <a:pt x="602" y="1635"/>
                </a:lnTo>
                <a:lnTo>
                  <a:pt x="631" y="1635"/>
                </a:lnTo>
                <a:lnTo>
                  <a:pt x="631" y="1635"/>
                </a:lnTo>
                <a:lnTo>
                  <a:pt x="666" y="1633"/>
                </a:lnTo>
                <a:lnTo>
                  <a:pt x="699" y="1627"/>
                </a:lnTo>
                <a:lnTo>
                  <a:pt x="732" y="1618"/>
                </a:lnTo>
                <a:lnTo>
                  <a:pt x="761" y="1602"/>
                </a:lnTo>
                <a:lnTo>
                  <a:pt x="791" y="1585"/>
                </a:lnTo>
                <a:lnTo>
                  <a:pt x="816" y="1565"/>
                </a:lnTo>
                <a:lnTo>
                  <a:pt x="839" y="1542"/>
                </a:lnTo>
                <a:lnTo>
                  <a:pt x="861" y="1515"/>
                </a:lnTo>
                <a:lnTo>
                  <a:pt x="861" y="1515"/>
                </a:lnTo>
                <a:lnTo>
                  <a:pt x="894" y="1548"/>
                </a:lnTo>
                <a:lnTo>
                  <a:pt x="931" y="1575"/>
                </a:lnTo>
                <a:lnTo>
                  <a:pt x="972" y="1600"/>
                </a:lnTo>
                <a:lnTo>
                  <a:pt x="1014" y="1620"/>
                </a:lnTo>
                <a:lnTo>
                  <a:pt x="1036" y="1629"/>
                </a:lnTo>
                <a:lnTo>
                  <a:pt x="1059" y="1637"/>
                </a:lnTo>
                <a:lnTo>
                  <a:pt x="1081" y="1643"/>
                </a:lnTo>
                <a:lnTo>
                  <a:pt x="1104" y="1649"/>
                </a:lnTo>
                <a:lnTo>
                  <a:pt x="1129" y="1653"/>
                </a:lnTo>
                <a:lnTo>
                  <a:pt x="1153" y="1657"/>
                </a:lnTo>
                <a:lnTo>
                  <a:pt x="1178" y="1659"/>
                </a:lnTo>
                <a:lnTo>
                  <a:pt x="1203" y="1659"/>
                </a:lnTo>
                <a:lnTo>
                  <a:pt x="1203" y="1659"/>
                </a:lnTo>
                <a:lnTo>
                  <a:pt x="1238" y="1659"/>
                </a:lnTo>
                <a:lnTo>
                  <a:pt x="1275" y="1655"/>
                </a:lnTo>
                <a:lnTo>
                  <a:pt x="1308" y="1647"/>
                </a:lnTo>
                <a:lnTo>
                  <a:pt x="1343" y="1639"/>
                </a:lnTo>
                <a:lnTo>
                  <a:pt x="1376" y="1627"/>
                </a:lnTo>
                <a:lnTo>
                  <a:pt x="1407" y="1614"/>
                </a:lnTo>
                <a:lnTo>
                  <a:pt x="1437" y="1598"/>
                </a:lnTo>
                <a:lnTo>
                  <a:pt x="1466" y="1579"/>
                </a:lnTo>
                <a:lnTo>
                  <a:pt x="1495" y="1559"/>
                </a:lnTo>
                <a:lnTo>
                  <a:pt x="1520" y="1538"/>
                </a:lnTo>
                <a:lnTo>
                  <a:pt x="1546" y="1515"/>
                </a:lnTo>
                <a:lnTo>
                  <a:pt x="1567" y="1489"/>
                </a:lnTo>
                <a:lnTo>
                  <a:pt x="1588" y="1462"/>
                </a:lnTo>
                <a:lnTo>
                  <a:pt x="1608" y="1435"/>
                </a:lnTo>
                <a:lnTo>
                  <a:pt x="1625" y="1406"/>
                </a:lnTo>
                <a:lnTo>
                  <a:pt x="1641" y="1374"/>
                </a:lnTo>
                <a:lnTo>
                  <a:pt x="1641" y="1374"/>
                </a:lnTo>
                <a:lnTo>
                  <a:pt x="1680" y="1386"/>
                </a:lnTo>
                <a:lnTo>
                  <a:pt x="1723" y="1396"/>
                </a:lnTo>
                <a:lnTo>
                  <a:pt x="1766" y="1400"/>
                </a:lnTo>
                <a:lnTo>
                  <a:pt x="1810" y="1402"/>
                </a:lnTo>
                <a:lnTo>
                  <a:pt x="1810" y="1402"/>
                </a:lnTo>
                <a:lnTo>
                  <a:pt x="1838" y="1402"/>
                </a:lnTo>
                <a:lnTo>
                  <a:pt x="1863" y="1400"/>
                </a:lnTo>
                <a:lnTo>
                  <a:pt x="1890" y="1396"/>
                </a:lnTo>
                <a:lnTo>
                  <a:pt x="1915" y="1392"/>
                </a:lnTo>
                <a:lnTo>
                  <a:pt x="1941" y="1386"/>
                </a:lnTo>
                <a:lnTo>
                  <a:pt x="1966" y="1378"/>
                </a:lnTo>
                <a:lnTo>
                  <a:pt x="1989" y="1371"/>
                </a:lnTo>
                <a:lnTo>
                  <a:pt x="2015" y="1361"/>
                </a:lnTo>
                <a:lnTo>
                  <a:pt x="2038" y="1351"/>
                </a:lnTo>
                <a:lnTo>
                  <a:pt x="2059" y="1339"/>
                </a:lnTo>
                <a:lnTo>
                  <a:pt x="2083" y="1326"/>
                </a:lnTo>
                <a:lnTo>
                  <a:pt x="2104" y="1312"/>
                </a:lnTo>
                <a:lnTo>
                  <a:pt x="2124" y="1298"/>
                </a:lnTo>
                <a:lnTo>
                  <a:pt x="2143" y="1283"/>
                </a:lnTo>
                <a:lnTo>
                  <a:pt x="2163" y="1265"/>
                </a:lnTo>
                <a:lnTo>
                  <a:pt x="2182" y="1248"/>
                </a:lnTo>
                <a:lnTo>
                  <a:pt x="2200" y="1230"/>
                </a:lnTo>
                <a:lnTo>
                  <a:pt x="2215" y="1211"/>
                </a:lnTo>
                <a:lnTo>
                  <a:pt x="2231" y="1191"/>
                </a:lnTo>
                <a:lnTo>
                  <a:pt x="2246" y="1170"/>
                </a:lnTo>
                <a:lnTo>
                  <a:pt x="2260" y="1149"/>
                </a:lnTo>
                <a:lnTo>
                  <a:pt x="2272" y="1127"/>
                </a:lnTo>
                <a:lnTo>
                  <a:pt x="2283" y="1104"/>
                </a:lnTo>
                <a:lnTo>
                  <a:pt x="2293" y="1081"/>
                </a:lnTo>
                <a:lnTo>
                  <a:pt x="2303" y="1057"/>
                </a:lnTo>
                <a:lnTo>
                  <a:pt x="2312" y="1034"/>
                </a:lnTo>
                <a:lnTo>
                  <a:pt x="2318" y="1008"/>
                </a:lnTo>
                <a:lnTo>
                  <a:pt x="2324" y="983"/>
                </a:lnTo>
                <a:lnTo>
                  <a:pt x="2330" y="956"/>
                </a:lnTo>
                <a:lnTo>
                  <a:pt x="2332" y="931"/>
                </a:lnTo>
                <a:lnTo>
                  <a:pt x="2334" y="903"/>
                </a:lnTo>
                <a:lnTo>
                  <a:pt x="2336" y="876"/>
                </a:lnTo>
                <a:lnTo>
                  <a:pt x="2336" y="876"/>
                </a:lnTo>
                <a:lnTo>
                  <a:pt x="2334" y="849"/>
                </a:lnTo>
                <a:lnTo>
                  <a:pt x="2332" y="824"/>
                </a:lnTo>
                <a:lnTo>
                  <a:pt x="2330" y="796"/>
                </a:lnTo>
                <a:lnTo>
                  <a:pt x="2324" y="771"/>
                </a:lnTo>
                <a:lnTo>
                  <a:pt x="2318" y="746"/>
                </a:lnTo>
                <a:lnTo>
                  <a:pt x="2312" y="720"/>
                </a:lnTo>
                <a:lnTo>
                  <a:pt x="2303" y="695"/>
                </a:lnTo>
                <a:lnTo>
                  <a:pt x="2293" y="672"/>
                </a:lnTo>
                <a:lnTo>
                  <a:pt x="2283" y="648"/>
                </a:lnTo>
                <a:lnTo>
                  <a:pt x="2272" y="627"/>
                </a:lnTo>
                <a:lnTo>
                  <a:pt x="2260" y="604"/>
                </a:lnTo>
                <a:lnTo>
                  <a:pt x="2246" y="582"/>
                </a:lnTo>
                <a:lnTo>
                  <a:pt x="2231" y="563"/>
                </a:lnTo>
                <a:lnTo>
                  <a:pt x="2215" y="541"/>
                </a:lnTo>
                <a:lnTo>
                  <a:pt x="2200" y="524"/>
                </a:lnTo>
                <a:lnTo>
                  <a:pt x="2182" y="504"/>
                </a:lnTo>
                <a:lnTo>
                  <a:pt x="2163" y="487"/>
                </a:lnTo>
                <a:lnTo>
                  <a:pt x="2143" y="471"/>
                </a:lnTo>
                <a:lnTo>
                  <a:pt x="2124" y="456"/>
                </a:lnTo>
                <a:lnTo>
                  <a:pt x="2104" y="440"/>
                </a:lnTo>
                <a:lnTo>
                  <a:pt x="2083" y="427"/>
                </a:lnTo>
                <a:lnTo>
                  <a:pt x="2059" y="415"/>
                </a:lnTo>
                <a:lnTo>
                  <a:pt x="2038" y="403"/>
                </a:lnTo>
                <a:lnTo>
                  <a:pt x="2015" y="391"/>
                </a:lnTo>
                <a:lnTo>
                  <a:pt x="1989" y="384"/>
                </a:lnTo>
                <a:lnTo>
                  <a:pt x="1966" y="374"/>
                </a:lnTo>
                <a:lnTo>
                  <a:pt x="1941" y="368"/>
                </a:lnTo>
                <a:lnTo>
                  <a:pt x="1915" y="362"/>
                </a:lnTo>
                <a:lnTo>
                  <a:pt x="1890" y="356"/>
                </a:lnTo>
                <a:lnTo>
                  <a:pt x="1863" y="355"/>
                </a:lnTo>
                <a:lnTo>
                  <a:pt x="1838" y="353"/>
                </a:lnTo>
                <a:lnTo>
                  <a:pt x="1810" y="351"/>
                </a:lnTo>
                <a:lnTo>
                  <a:pt x="1810" y="351"/>
                </a:lnTo>
                <a:close/>
              </a:path>
            </a:pathLst>
          </a:custGeom>
          <a:gradFill flip="none" rotWithShape="1">
            <a:gsLst>
              <a:gs pos="36000">
                <a:sysClr val="window" lastClr="FFFFFF">
                  <a:lumMod val="95000"/>
                </a:sysClr>
              </a:gs>
              <a:gs pos="100000">
                <a:sysClr val="window" lastClr="FFFFFF">
                  <a:lumMod val="75000"/>
                </a:sysClr>
              </a:gs>
            </a:gsLst>
            <a:lin ang="18900000" scaled="1"/>
            <a:tileRect/>
          </a:gradFill>
          <a:ln w="19050" cap="flat" cmpd="sng" algn="ctr">
            <a:gradFill>
              <a:gsLst>
                <a:gs pos="0">
                  <a:sysClr val="window" lastClr="FFFFFF">
                    <a:lumMod val="85000"/>
                  </a:sysClr>
                </a:gs>
                <a:gs pos="100000">
                  <a:sysClr val="window" lastClr="FFFFFF">
                    <a:lumMod val="95000"/>
                  </a:sysClr>
                </a:gs>
              </a:gsLst>
              <a:lin ang="3000000" scaled="0"/>
            </a:gradFill>
            <a:prstDash val="solid"/>
          </a:ln>
          <a:effectLst>
            <a:outerShdw blurRad="177800" dist="228600" dir="8820000" algn="tr" rotWithShape="0">
              <a:prstClr val="black">
                <a:alpha val="40000"/>
              </a:prstClr>
            </a:outerShdw>
          </a:effectLst>
          <a:extLst/>
        </p:spPr>
        <p:txBody>
          <a:bodyPr rtlCol="0" anchor="ctr"/>
          <a:lstStyle/>
          <a:p>
            <a:pPr lvl="0" algn="ctr" defTabSz="914400"/>
            <a:r>
              <a:rPr lang="zh-CN" altLang="en-US" sz="1800" b="1" kern="0" dirty="0" smtClean="0">
                <a:latin typeface="楷体" pitchFamily="49" charset="-122"/>
                <a:ea typeface="楷体" pitchFamily="49" charset="-122"/>
              </a:rPr>
              <a:t>突出“实践”</a:t>
            </a:r>
            <a:endParaRPr lang="en-US" altLang="zh-CN" sz="1800" b="1" kern="0" dirty="0" smtClean="0">
              <a:latin typeface="楷体" pitchFamily="49" charset="-122"/>
              <a:ea typeface="楷体" pitchFamily="49" charset="-122"/>
            </a:endParaRPr>
          </a:p>
          <a:p>
            <a:pPr lvl="0" algn="ctr" defTabSz="914400"/>
            <a:r>
              <a:rPr lang="zh-CN" altLang="en-US" sz="1800" b="1" kern="0" dirty="0" smtClean="0">
                <a:latin typeface="楷体" pitchFamily="49" charset="-122"/>
                <a:ea typeface="楷体" pitchFamily="49" charset="-122"/>
              </a:rPr>
              <a:t>理念</a:t>
            </a:r>
            <a:endParaRPr lang="en-US" altLang="zh-CN" sz="1800" b="1" kern="0" dirty="0">
              <a:latin typeface="楷体" pitchFamily="49" charset="-122"/>
              <a:ea typeface="楷体" pitchFamily="49" charset="-122"/>
            </a:endParaRPr>
          </a:p>
        </p:txBody>
      </p:sp>
      <p:grpSp>
        <p:nvGrpSpPr>
          <p:cNvPr id="32" name="组合 31"/>
          <p:cNvGrpSpPr/>
          <p:nvPr/>
        </p:nvGrpSpPr>
        <p:grpSpPr>
          <a:xfrm>
            <a:off x="910094" y="2871891"/>
            <a:ext cx="1546158" cy="1456637"/>
            <a:chOff x="827584" y="3579862"/>
            <a:chExt cx="1910226" cy="1456637"/>
          </a:xfrm>
        </p:grpSpPr>
        <p:sp>
          <p:nvSpPr>
            <p:cNvPr id="33" name="矩形 32"/>
            <p:cNvSpPr/>
            <p:nvPr/>
          </p:nvSpPr>
          <p:spPr>
            <a:xfrm>
              <a:off x="827584" y="3664644"/>
              <a:ext cx="1910226" cy="1274195"/>
            </a:xfrm>
            <a:prstGeom prst="rect">
              <a:avLst/>
            </a:prstGeom>
            <a:noFill/>
          </p:spPr>
          <p:txBody>
            <a:bodyPr wrap="square">
              <a:spAutoFit/>
            </a:bodyPr>
            <a:lstStyle/>
            <a:p>
              <a:pPr algn="just">
                <a:lnSpc>
                  <a:spcPct val="120000"/>
                </a:lnSpc>
              </a:pPr>
              <a:r>
                <a:rPr lang="zh-CN" altLang="en-US" sz="1600" b="1" dirty="0" smtClean="0">
                  <a:latin typeface="楷体" pitchFamily="49" charset="-122"/>
                  <a:ea typeface="楷体" pitchFamily="49" charset="-122"/>
                  <a:sym typeface="微软雅黑" pitchFamily="34" charset="-122"/>
                </a:rPr>
                <a:t>以育人为宗旨，充分尊重和调动学生的主体作用。</a:t>
              </a:r>
              <a:endParaRPr lang="zh-CN" altLang="en-US" sz="1600" b="1" dirty="0">
                <a:solidFill>
                  <a:srgbClr val="404040"/>
                </a:solidFill>
                <a:latin typeface="楷体" pitchFamily="49" charset="-122"/>
                <a:ea typeface="楷体" pitchFamily="49" charset="-122"/>
                <a:sym typeface="微软雅黑" pitchFamily="34" charset="-122"/>
              </a:endParaRPr>
            </a:p>
          </p:txBody>
        </p:sp>
        <p:cxnSp>
          <p:nvCxnSpPr>
            <p:cNvPr id="34" name="直接连接符 33"/>
            <p:cNvCxnSpPr/>
            <p:nvPr/>
          </p:nvCxnSpPr>
          <p:spPr>
            <a:xfrm flipH="1">
              <a:off x="897086" y="3579862"/>
              <a:ext cx="1754932" cy="0"/>
            </a:xfrm>
            <a:prstGeom prst="line">
              <a:avLst/>
            </a:prstGeom>
            <a:noFill/>
            <a:ln w="3175" cap="flat" cmpd="sng" algn="ctr">
              <a:solidFill>
                <a:sysClr val="window" lastClr="FFFFFF">
                  <a:lumMod val="50000"/>
                </a:sysClr>
              </a:solidFill>
              <a:prstDash val="sysDash"/>
              <a:headEnd type="oval"/>
            </a:ln>
            <a:effectLst/>
          </p:spPr>
        </p:cxnSp>
        <p:cxnSp>
          <p:nvCxnSpPr>
            <p:cNvPr id="35" name="直接连接符 34"/>
            <p:cNvCxnSpPr/>
            <p:nvPr/>
          </p:nvCxnSpPr>
          <p:spPr>
            <a:xfrm>
              <a:off x="857214" y="5036499"/>
              <a:ext cx="1754932" cy="0"/>
            </a:xfrm>
            <a:prstGeom prst="line">
              <a:avLst/>
            </a:prstGeom>
            <a:noFill/>
            <a:ln w="3175" cap="flat" cmpd="sng" algn="ctr">
              <a:solidFill>
                <a:sysClr val="window" lastClr="FFFFFF">
                  <a:lumMod val="50000"/>
                </a:sysClr>
              </a:solidFill>
              <a:prstDash val="sysDash"/>
              <a:headEnd type="oval"/>
            </a:ln>
            <a:effectLst/>
          </p:spPr>
        </p:cxnSp>
      </p:grpSp>
      <p:grpSp>
        <p:nvGrpSpPr>
          <p:cNvPr id="36" name="组合 35"/>
          <p:cNvGrpSpPr/>
          <p:nvPr/>
        </p:nvGrpSpPr>
        <p:grpSpPr>
          <a:xfrm>
            <a:off x="3868013" y="2874182"/>
            <a:ext cx="1546158" cy="1461150"/>
            <a:chOff x="827584" y="3579862"/>
            <a:chExt cx="1910226" cy="1461150"/>
          </a:xfrm>
        </p:grpSpPr>
        <p:sp>
          <p:nvSpPr>
            <p:cNvPr id="37" name="矩形 36"/>
            <p:cNvSpPr/>
            <p:nvPr/>
          </p:nvSpPr>
          <p:spPr>
            <a:xfrm>
              <a:off x="827584" y="3664644"/>
              <a:ext cx="1910226" cy="1274195"/>
            </a:xfrm>
            <a:prstGeom prst="rect">
              <a:avLst/>
            </a:prstGeom>
            <a:noFill/>
          </p:spPr>
          <p:txBody>
            <a:bodyPr wrap="square">
              <a:spAutoFit/>
            </a:bodyPr>
            <a:lstStyle/>
            <a:p>
              <a:pPr algn="just">
                <a:lnSpc>
                  <a:spcPct val="120000"/>
                </a:lnSpc>
              </a:pPr>
              <a:r>
                <a:rPr lang="zh-CN" altLang="en-US" sz="1600" b="1" dirty="0" smtClean="0">
                  <a:latin typeface="楷体" pitchFamily="49" charset="-122"/>
                  <a:ea typeface="楷体" pitchFamily="49" charset="-122"/>
                  <a:sym typeface="微软雅黑" pitchFamily="34" charset="-122"/>
                </a:rPr>
                <a:t>以培养“合格职业人”为目标，努力培养学生职业素养。</a:t>
              </a:r>
              <a:endParaRPr lang="zh-CN" altLang="en-US" sz="1600" b="1" dirty="0">
                <a:solidFill>
                  <a:srgbClr val="404040"/>
                </a:solidFill>
                <a:latin typeface="楷体" pitchFamily="49" charset="-122"/>
                <a:ea typeface="楷体" pitchFamily="49" charset="-122"/>
                <a:sym typeface="微软雅黑" pitchFamily="34" charset="-122"/>
              </a:endParaRPr>
            </a:p>
          </p:txBody>
        </p:sp>
        <p:cxnSp>
          <p:nvCxnSpPr>
            <p:cNvPr id="38" name="直接连接符 37"/>
            <p:cNvCxnSpPr/>
            <p:nvPr/>
          </p:nvCxnSpPr>
          <p:spPr>
            <a:xfrm flipH="1">
              <a:off x="897086" y="3579862"/>
              <a:ext cx="1754932" cy="0"/>
            </a:xfrm>
            <a:prstGeom prst="line">
              <a:avLst/>
            </a:prstGeom>
            <a:noFill/>
            <a:ln w="3175" cap="flat" cmpd="sng" algn="ctr">
              <a:solidFill>
                <a:sysClr val="window" lastClr="FFFFFF">
                  <a:lumMod val="50000"/>
                </a:sysClr>
              </a:solidFill>
              <a:prstDash val="sysDash"/>
              <a:headEnd type="oval"/>
            </a:ln>
            <a:effectLst/>
          </p:spPr>
        </p:cxnSp>
        <p:cxnSp>
          <p:nvCxnSpPr>
            <p:cNvPr id="39" name="直接连接符 38"/>
            <p:cNvCxnSpPr/>
            <p:nvPr/>
          </p:nvCxnSpPr>
          <p:spPr>
            <a:xfrm flipV="1">
              <a:off x="846731" y="5014984"/>
              <a:ext cx="1791996" cy="26028"/>
            </a:xfrm>
            <a:prstGeom prst="line">
              <a:avLst/>
            </a:prstGeom>
            <a:noFill/>
            <a:ln w="3175" cap="flat" cmpd="sng" algn="ctr">
              <a:solidFill>
                <a:sysClr val="window" lastClr="FFFFFF">
                  <a:lumMod val="50000"/>
                </a:sysClr>
              </a:solidFill>
              <a:prstDash val="sysDash"/>
              <a:headEnd type="oval"/>
            </a:ln>
            <a:effectLst/>
          </p:spPr>
        </p:cxnSp>
      </p:grpSp>
      <p:grpSp>
        <p:nvGrpSpPr>
          <p:cNvPr id="40" name="组合 39"/>
          <p:cNvGrpSpPr/>
          <p:nvPr/>
        </p:nvGrpSpPr>
        <p:grpSpPr>
          <a:xfrm>
            <a:off x="6398416" y="2880358"/>
            <a:ext cx="1546158" cy="1476489"/>
            <a:chOff x="827584" y="3579862"/>
            <a:chExt cx="1910226" cy="1476489"/>
          </a:xfrm>
        </p:grpSpPr>
        <p:sp>
          <p:nvSpPr>
            <p:cNvPr id="41" name="矩形 40"/>
            <p:cNvSpPr/>
            <p:nvPr/>
          </p:nvSpPr>
          <p:spPr>
            <a:xfrm>
              <a:off x="827584" y="3664644"/>
              <a:ext cx="1910226" cy="1274195"/>
            </a:xfrm>
            <a:prstGeom prst="rect">
              <a:avLst/>
            </a:prstGeom>
            <a:noFill/>
          </p:spPr>
          <p:txBody>
            <a:bodyPr wrap="square">
              <a:spAutoFit/>
            </a:bodyPr>
            <a:lstStyle/>
            <a:p>
              <a:pPr algn="just">
                <a:lnSpc>
                  <a:spcPct val="120000"/>
                </a:lnSpc>
              </a:pPr>
              <a:r>
                <a:rPr lang="zh-CN" altLang="en-US" sz="1600" b="1" dirty="0" smtClean="0">
                  <a:latin typeface="楷体" pitchFamily="49" charset="-122"/>
                  <a:ea typeface="楷体" pitchFamily="49" charset="-122"/>
                  <a:sym typeface="微软雅黑" pitchFamily="34" charset="-122"/>
                </a:rPr>
                <a:t>以实践能力的提升为中心任务，努力强化能力培养。</a:t>
              </a:r>
              <a:endParaRPr lang="zh-CN" altLang="en-US" sz="1600" b="1" dirty="0">
                <a:latin typeface="楷体" pitchFamily="49" charset="-122"/>
                <a:ea typeface="楷体" pitchFamily="49" charset="-122"/>
                <a:sym typeface="微软雅黑" pitchFamily="34" charset="-122"/>
              </a:endParaRPr>
            </a:p>
          </p:txBody>
        </p:sp>
        <p:cxnSp>
          <p:nvCxnSpPr>
            <p:cNvPr id="42" name="直接连接符 41"/>
            <p:cNvCxnSpPr/>
            <p:nvPr/>
          </p:nvCxnSpPr>
          <p:spPr>
            <a:xfrm flipH="1">
              <a:off x="897086" y="3579862"/>
              <a:ext cx="1754932" cy="0"/>
            </a:xfrm>
            <a:prstGeom prst="line">
              <a:avLst/>
            </a:prstGeom>
            <a:noFill/>
            <a:ln w="3175" cap="flat" cmpd="sng" algn="ctr">
              <a:solidFill>
                <a:sysClr val="window" lastClr="FFFFFF">
                  <a:lumMod val="50000"/>
                </a:sysClr>
              </a:solidFill>
              <a:prstDash val="sysDash"/>
              <a:headEnd type="oval"/>
            </a:ln>
            <a:effectLst/>
          </p:spPr>
        </p:cxnSp>
        <p:cxnSp>
          <p:nvCxnSpPr>
            <p:cNvPr id="43" name="直接连接符 42"/>
            <p:cNvCxnSpPr/>
            <p:nvPr/>
          </p:nvCxnSpPr>
          <p:spPr>
            <a:xfrm flipV="1">
              <a:off x="976727" y="5025741"/>
              <a:ext cx="1741744" cy="30610"/>
            </a:xfrm>
            <a:prstGeom prst="line">
              <a:avLst/>
            </a:prstGeom>
            <a:noFill/>
            <a:ln w="3175" cap="flat" cmpd="sng" algn="ctr">
              <a:solidFill>
                <a:sysClr val="window" lastClr="FFFFFF">
                  <a:lumMod val="50000"/>
                </a:sysClr>
              </a:solidFill>
              <a:prstDash val="sysDash"/>
              <a:headEnd type="oval"/>
            </a:ln>
            <a:effectLst/>
          </p:spPr>
        </p:cxnSp>
      </p:grpSp>
      <p:cxnSp>
        <p:nvCxnSpPr>
          <p:cNvPr id="48" name="直接连接符 47"/>
          <p:cNvCxnSpPr/>
          <p:nvPr/>
        </p:nvCxnSpPr>
        <p:spPr>
          <a:xfrm>
            <a:off x="0" y="663394"/>
            <a:ext cx="8742789"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H="1" flipV="1">
            <a:off x="8742789" y="663394"/>
            <a:ext cx="406400" cy="852716"/>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953143" y="209548"/>
            <a:ext cx="1505540"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414455"/>
                </a:solidFill>
                <a:latin typeface="楷体" pitchFamily="49" charset="-122"/>
                <a:ea typeface="楷体" pitchFamily="49" charset="-122"/>
              </a:rPr>
              <a:t>课程理念</a:t>
            </a:r>
            <a:endParaRPr lang="zh-CN" altLang="en-US" sz="2000" b="1" dirty="0">
              <a:solidFill>
                <a:srgbClr val="414455"/>
              </a:solidFill>
              <a:latin typeface="楷体" pitchFamily="49" charset="-122"/>
              <a:ea typeface="楷体" pitchFamily="49" charset="-122"/>
            </a:endParaRPr>
          </a:p>
        </p:txBody>
      </p:sp>
      <p:grpSp>
        <p:nvGrpSpPr>
          <p:cNvPr id="44" name="组合 43"/>
          <p:cNvGrpSpPr/>
          <p:nvPr/>
        </p:nvGrpSpPr>
        <p:grpSpPr>
          <a:xfrm>
            <a:off x="813906" y="129092"/>
            <a:ext cx="4790828" cy="553823"/>
            <a:chOff x="856239" y="-468069"/>
            <a:chExt cx="4790828" cy="617682"/>
          </a:xfrm>
        </p:grpSpPr>
        <p:sp>
          <p:nvSpPr>
            <p:cNvPr id="45" name="圆角矩形 12"/>
            <p:cNvSpPr/>
            <p:nvPr/>
          </p:nvSpPr>
          <p:spPr>
            <a:xfrm>
              <a:off x="856239" y="-468069"/>
              <a:ext cx="1886263" cy="605685"/>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4544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圆角矩形 12"/>
            <p:cNvSpPr/>
            <p:nvPr/>
          </p:nvSpPr>
          <p:spPr>
            <a:xfrm>
              <a:off x="2778922" y="-468069"/>
              <a:ext cx="1523440" cy="617682"/>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56C3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12"/>
            <p:cNvSpPr/>
            <p:nvPr/>
          </p:nvSpPr>
          <p:spPr>
            <a:xfrm>
              <a:off x="4334634" y="-444073"/>
              <a:ext cx="1312433" cy="591131"/>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03887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TextBox 49"/>
          <p:cNvSpPr txBox="1"/>
          <p:nvPr/>
        </p:nvSpPr>
        <p:spPr>
          <a:xfrm>
            <a:off x="911927" y="197669"/>
            <a:ext cx="1733167"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课程性质定位</a:t>
            </a:r>
            <a:endParaRPr lang="zh-CN" altLang="en-US" sz="2000" b="1" dirty="0">
              <a:solidFill>
                <a:schemeClr val="bg1"/>
              </a:solidFill>
              <a:latin typeface="楷体" pitchFamily="49" charset="-122"/>
              <a:ea typeface="楷体" pitchFamily="49" charset="-122"/>
            </a:endParaRPr>
          </a:p>
        </p:txBody>
      </p:sp>
      <p:sp>
        <p:nvSpPr>
          <p:cNvPr id="51" name="TextBox 50"/>
          <p:cNvSpPr txBox="1"/>
          <p:nvPr/>
        </p:nvSpPr>
        <p:spPr>
          <a:xfrm>
            <a:off x="2876259" y="216897"/>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课程理念</a:t>
            </a:r>
            <a:endParaRPr lang="zh-CN" altLang="en-US" sz="2000" b="1" dirty="0">
              <a:solidFill>
                <a:schemeClr val="bg1"/>
              </a:solidFill>
              <a:latin typeface="楷体" pitchFamily="49" charset="-122"/>
              <a:ea typeface="楷体" pitchFamily="49" charset="-122"/>
            </a:endParaRPr>
          </a:p>
        </p:txBody>
      </p:sp>
      <p:sp>
        <p:nvSpPr>
          <p:cNvPr id="52" name="TextBox 51"/>
          <p:cNvSpPr txBox="1"/>
          <p:nvPr/>
        </p:nvSpPr>
        <p:spPr>
          <a:xfrm>
            <a:off x="4348128" y="233828"/>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课程目标</a:t>
            </a:r>
            <a:endParaRPr lang="zh-CN" altLang="en-US" sz="2000" b="1" dirty="0">
              <a:solidFill>
                <a:schemeClr val="bg1"/>
              </a:solidFill>
              <a:latin typeface="楷体" pitchFamily="49" charset="-122"/>
              <a:ea typeface="楷体" pitchFamily="49" charset="-122"/>
            </a:endParaRPr>
          </a:p>
        </p:txBody>
      </p:sp>
    </p:spTree>
    <p:extLst>
      <p:ext uri="{BB962C8B-B14F-4D97-AF65-F5344CB8AC3E}">
        <p14:creationId xmlns="" xmlns:p14="http://schemas.microsoft.com/office/powerpoint/2010/main" val="221721312"/>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left)">
                                      <p:cBhvr>
                                        <p:cTn id="11" dur="500"/>
                                        <p:tgtEl>
                                          <p:spTgt spid="49"/>
                                        </p:tgtEl>
                                      </p:cBhvr>
                                    </p:animEffect>
                                  </p:childTnLst>
                                </p:cTn>
                              </p:par>
                              <p:par>
                                <p:cTn id="12" presetID="2" presetClass="entr" presetSubtype="2"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1+#ppt_w/2"/>
                                          </p:val>
                                        </p:tav>
                                        <p:tav tm="100000">
                                          <p:val>
                                            <p:strVal val="#ppt_x"/>
                                          </p:val>
                                        </p:tav>
                                      </p:tavLst>
                                    </p:anim>
                                    <p:anim calcmode="lin" valueType="num">
                                      <p:cBhvr additive="base">
                                        <p:cTn id="15" dur="500" fill="hold"/>
                                        <p:tgtEl>
                                          <p:spTgt spid="28"/>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down)">
                                      <p:cBhvr>
                                        <p:cTn id="19" dur="500"/>
                                        <p:tgtEl>
                                          <p:spTgt spid="44"/>
                                        </p:tgtEl>
                                      </p:cBhvr>
                                    </p:animEffect>
                                  </p:childTnLst>
                                </p:cTn>
                              </p:par>
                              <p:par>
                                <p:cTn id="20" presetID="22" presetClass="entr" presetSubtype="4"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down)">
                                      <p:cBhvr>
                                        <p:cTn id="22" dur="500"/>
                                        <p:tgtEl>
                                          <p:spTgt spid="50"/>
                                        </p:tgtEl>
                                      </p:cBhvr>
                                    </p:animEffect>
                                  </p:childTnLst>
                                </p:cTn>
                              </p:par>
                              <p:par>
                                <p:cTn id="23" presetID="22" presetClass="entr" presetSubtype="4"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down)">
                                      <p:cBhvr>
                                        <p:cTn id="25" dur="500"/>
                                        <p:tgtEl>
                                          <p:spTgt spid="51"/>
                                        </p:tgtEl>
                                      </p:cBhvr>
                                    </p:animEffect>
                                  </p:childTnLst>
                                </p:cTn>
                              </p:par>
                              <p:par>
                                <p:cTn id="26" presetID="22" presetClass="entr" presetSubtype="4"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down)">
                                      <p:cBhvr>
                                        <p:cTn id="28" dur="500"/>
                                        <p:tgtEl>
                                          <p:spTgt spid="52"/>
                                        </p:tgtEl>
                                      </p:cBhvr>
                                    </p:animEffect>
                                  </p:childTnLst>
                                </p:cTn>
                              </p:par>
                            </p:childTnLst>
                          </p:cTn>
                        </p:par>
                        <p:par>
                          <p:cTn id="29" fill="hold">
                            <p:stCondLst>
                              <p:cond delay="1500"/>
                            </p:stCondLst>
                            <p:childTnLst>
                              <p:par>
                                <p:cTn id="30" presetID="12" presetClass="entr" presetSubtype="8" fill="hold" grpId="0" nodeType="afterEffect">
                                  <p:stCondLst>
                                    <p:cond delay="0"/>
                                  </p:stCondLst>
                                  <p:childTnLst>
                                    <p:set>
                                      <p:cBhvr>
                                        <p:cTn id="31" dur="1" fill="hold">
                                          <p:stCondLst>
                                            <p:cond delay="0"/>
                                          </p:stCondLst>
                                        </p:cTn>
                                        <p:tgtEl>
                                          <p:spTgt spid="59"/>
                                        </p:tgtEl>
                                        <p:attrNameLst>
                                          <p:attrName>style.visibility</p:attrName>
                                        </p:attrNameLst>
                                      </p:cBhvr>
                                      <p:to>
                                        <p:strVal val="visible"/>
                                      </p:to>
                                    </p:set>
                                    <p:anim calcmode="lin" valueType="num">
                                      <p:cBhvr additive="base">
                                        <p:cTn id="32" dur="500"/>
                                        <p:tgtEl>
                                          <p:spTgt spid="59"/>
                                        </p:tgtEl>
                                        <p:attrNameLst>
                                          <p:attrName>ppt_x</p:attrName>
                                        </p:attrNameLst>
                                      </p:cBhvr>
                                      <p:tavLst>
                                        <p:tav tm="0">
                                          <p:val>
                                            <p:strVal val="#ppt_x-#ppt_w*1.125000"/>
                                          </p:val>
                                        </p:tav>
                                        <p:tav tm="100000">
                                          <p:val>
                                            <p:strVal val="#ppt_x"/>
                                          </p:val>
                                        </p:tav>
                                      </p:tavLst>
                                    </p:anim>
                                    <p:animEffect transition="in" filter="wipe(right)">
                                      <p:cBhvr>
                                        <p:cTn id="33" dur="500"/>
                                        <p:tgtEl>
                                          <p:spTgt spid="59"/>
                                        </p:tgtEl>
                                      </p:cBhvr>
                                    </p:animEffect>
                                  </p:childTnLst>
                                </p:cTn>
                              </p:par>
                            </p:childTnLst>
                          </p:cTn>
                        </p:par>
                        <p:par>
                          <p:cTn id="34" fill="hold">
                            <p:stCondLst>
                              <p:cond delay="2000"/>
                            </p:stCondLst>
                            <p:childTnLst>
                              <p:par>
                                <p:cTn id="35" presetID="49" presetClass="entr" presetSubtype="0" decel="100000" fill="hold" grpId="0" nodeType="afterEffect">
                                  <p:stCondLst>
                                    <p:cond delay="0"/>
                                  </p:stCondLst>
                                  <p:childTnLst>
                                    <p:set>
                                      <p:cBhvr>
                                        <p:cTn id="36" dur="1" fill="hold">
                                          <p:stCondLst>
                                            <p:cond delay="0"/>
                                          </p:stCondLst>
                                        </p:cTn>
                                        <p:tgtEl>
                                          <p:spTgt spid="103"/>
                                        </p:tgtEl>
                                        <p:attrNameLst>
                                          <p:attrName>style.visibility</p:attrName>
                                        </p:attrNameLst>
                                      </p:cBhvr>
                                      <p:to>
                                        <p:strVal val="visible"/>
                                      </p:to>
                                    </p:set>
                                    <p:anim calcmode="lin" valueType="num">
                                      <p:cBhvr>
                                        <p:cTn id="37" dur="500" fill="hold"/>
                                        <p:tgtEl>
                                          <p:spTgt spid="103"/>
                                        </p:tgtEl>
                                        <p:attrNameLst>
                                          <p:attrName>ppt_w</p:attrName>
                                        </p:attrNameLst>
                                      </p:cBhvr>
                                      <p:tavLst>
                                        <p:tav tm="0">
                                          <p:val>
                                            <p:fltVal val="0"/>
                                          </p:val>
                                        </p:tav>
                                        <p:tav tm="100000">
                                          <p:val>
                                            <p:strVal val="#ppt_w"/>
                                          </p:val>
                                        </p:tav>
                                      </p:tavLst>
                                    </p:anim>
                                    <p:anim calcmode="lin" valueType="num">
                                      <p:cBhvr>
                                        <p:cTn id="38" dur="500" fill="hold"/>
                                        <p:tgtEl>
                                          <p:spTgt spid="103"/>
                                        </p:tgtEl>
                                        <p:attrNameLst>
                                          <p:attrName>ppt_h</p:attrName>
                                        </p:attrNameLst>
                                      </p:cBhvr>
                                      <p:tavLst>
                                        <p:tav tm="0">
                                          <p:val>
                                            <p:fltVal val="0"/>
                                          </p:val>
                                        </p:tav>
                                        <p:tav tm="100000">
                                          <p:val>
                                            <p:strVal val="#ppt_h"/>
                                          </p:val>
                                        </p:tav>
                                      </p:tavLst>
                                    </p:anim>
                                    <p:anim calcmode="lin" valueType="num">
                                      <p:cBhvr>
                                        <p:cTn id="39" dur="500" fill="hold"/>
                                        <p:tgtEl>
                                          <p:spTgt spid="103"/>
                                        </p:tgtEl>
                                        <p:attrNameLst>
                                          <p:attrName>style.rotation</p:attrName>
                                        </p:attrNameLst>
                                      </p:cBhvr>
                                      <p:tavLst>
                                        <p:tav tm="0">
                                          <p:val>
                                            <p:fltVal val="360"/>
                                          </p:val>
                                        </p:tav>
                                        <p:tav tm="100000">
                                          <p:val>
                                            <p:fltVal val="0"/>
                                          </p:val>
                                        </p:tav>
                                      </p:tavLst>
                                    </p:anim>
                                    <p:animEffect transition="in" filter="fade">
                                      <p:cBhvr>
                                        <p:cTn id="40" dur="500"/>
                                        <p:tgtEl>
                                          <p:spTgt spid="103"/>
                                        </p:tgtEl>
                                      </p:cBhvr>
                                    </p:animEffect>
                                  </p:childTnLst>
                                </p:cTn>
                              </p:par>
                              <p:par>
                                <p:cTn id="41" presetID="49" presetClass="entr" presetSubtype="0" decel="100000" fill="hold" grpId="0" nodeType="withEffect">
                                  <p:stCondLst>
                                    <p:cond delay="300"/>
                                  </p:stCondLst>
                                  <p:childTnLst>
                                    <p:set>
                                      <p:cBhvr>
                                        <p:cTn id="42" dur="1" fill="hold">
                                          <p:stCondLst>
                                            <p:cond delay="0"/>
                                          </p:stCondLst>
                                        </p:cTn>
                                        <p:tgtEl>
                                          <p:spTgt spid="104"/>
                                        </p:tgtEl>
                                        <p:attrNameLst>
                                          <p:attrName>style.visibility</p:attrName>
                                        </p:attrNameLst>
                                      </p:cBhvr>
                                      <p:to>
                                        <p:strVal val="visible"/>
                                      </p:to>
                                    </p:set>
                                    <p:anim calcmode="lin" valueType="num">
                                      <p:cBhvr>
                                        <p:cTn id="43" dur="500" fill="hold"/>
                                        <p:tgtEl>
                                          <p:spTgt spid="104"/>
                                        </p:tgtEl>
                                        <p:attrNameLst>
                                          <p:attrName>ppt_w</p:attrName>
                                        </p:attrNameLst>
                                      </p:cBhvr>
                                      <p:tavLst>
                                        <p:tav tm="0">
                                          <p:val>
                                            <p:fltVal val="0"/>
                                          </p:val>
                                        </p:tav>
                                        <p:tav tm="100000">
                                          <p:val>
                                            <p:strVal val="#ppt_w"/>
                                          </p:val>
                                        </p:tav>
                                      </p:tavLst>
                                    </p:anim>
                                    <p:anim calcmode="lin" valueType="num">
                                      <p:cBhvr>
                                        <p:cTn id="44" dur="500" fill="hold"/>
                                        <p:tgtEl>
                                          <p:spTgt spid="104"/>
                                        </p:tgtEl>
                                        <p:attrNameLst>
                                          <p:attrName>ppt_h</p:attrName>
                                        </p:attrNameLst>
                                      </p:cBhvr>
                                      <p:tavLst>
                                        <p:tav tm="0">
                                          <p:val>
                                            <p:fltVal val="0"/>
                                          </p:val>
                                        </p:tav>
                                        <p:tav tm="100000">
                                          <p:val>
                                            <p:strVal val="#ppt_h"/>
                                          </p:val>
                                        </p:tav>
                                      </p:tavLst>
                                    </p:anim>
                                    <p:anim calcmode="lin" valueType="num">
                                      <p:cBhvr>
                                        <p:cTn id="45" dur="500" fill="hold"/>
                                        <p:tgtEl>
                                          <p:spTgt spid="104"/>
                                        </p:tgtEl>
                                        <p:attrNameLst>
                                          <p:attrName>style.rotation</p:attrName>
                                        </p:attrNameLst>
                                      </p:cBhvr>
                                      <p:tavLst>
                                        <p:tav tm="0">
                                          <p:val>
                                            <p:fltVal val="360"/>
                                          </p:val>
                                        </p:tav>
                                        <p:tav tm="100000">
                                          <p:val>
                                            <p:fltVal val="0"/>
                                          </p:val>
                                        </p:tav>
                                      </p:tavLst>
                                    </p:anim>
                                    <p:animEffect transition="in" filter="fade">
                                      <p:cBhvr>
                                        <p:cTn id="46" dur="500"/>
                                        <p:tgtEl>
                                          <p:spTgt spid="104"/>
                                        </p:tgtEl>
                                      </p:cBhvr>
                                    </p:animEffect>
                                  </p:childTnLst>
                                </p:cTn>
                              </p:par>
                              <p:par>
                                <p:cTn id="47" presetID="49" presetClass="entr" presetSubtype="0" decel="100000" fill="hold" grpId="0" nodeType="withEffect">
                                  <p:stCondLst>
                                    <p:cond delay="600"/>
                                  </p:stCondLst>
                                  <p:childTnLst>
                                    <p:set>
                                      <p:cBhvr>
                                        <p:cTn id="48" dur="1" fill="hold">
                                          <p:stCondLst>
                                            <p:cond delay="0"/>
                                          </p:stCondLst>
                                        </p:cTn>
                                        <p:tgtEl>
                                          <p:spTgt spid="105"/>
                                        </p:tgtEl>
                                        <p:attrNameLst>
                                          <p:attrName>style.visibility</p:attrName>
                                        </p:attrNameLst>
                                      </p:cBhvr>
                                      <p:to>
                                        <p:strVal val="visible"/>
                                      </p:to>
                                    </p:set>
                                    <p:anim calcmode="lin" valueType="num">
                                      <p:cBhvr>
                                        <p:cTn id="49" dur="500" fill="hold"/>
                                        <p:tgtEl>
                                          <p:spTgt spid="105"/>
                                        </p:tgtEl>
                                        <p:attrNameLst>
                                          <p:attrName>ppt_w</p:attrName>
                                        </p:attrNameLst>
                                      </p:cBhvr>
                                      <p:tavLst>
                                        <p:tav tm="0">
                                          <p:val>
                                            <p:fltVal val="0"/>
                                          </p:val>
                                        </p:tav>
                                        <p:tav tm="100000">
                                          <p:val>
                                            <p:strVal val="#ppt_w"/>
                                          </p:val>
                                        </p:tav>
                                      </p:tavLst>
                                    </p:anim>
                                    <p:anim calcmode="lin" valueType="num">
                                      <p:cBhvr>
                                        <p:cTn id="50" dur="500" fill="hold"/>
                                        <p:tgtEl>
                                          <p:spTgt spid="105"/>
                                        </p:tgtEl>
                                        <p:attrNameLst>
                                          <p:attrName>ppt_h</p:attrName>
                                        </p:attrNameLst>
                                      </p:cBhvr>
                                      <p:tavLst>
                                        <p:tav tm="0">
                                          <p:val>
                                            <p:fltVal val="0"/>
                                          </p:val>
                                        </p:tav>
                                        <p:tav tm="100000">
                                          <p:val>
                                            <p:strVal val="#ppt_h"/>
                                          </p:val>
                                        </p:tav>
                                      </p:tavLst>
                                    </p:anim>
                                    <p:anim calcmode="lin" valueType="num">
                                      <p:cBhvr>
                                        <p:cTn id="51" dur="500" fill="hold"/>
                                        <p:tgtEl>
                                          <p:spTgt spid="105"/>
                                        </p:tgtEl>
                                        <p:attrNameLst>
                                          <p:attrName>style.rotation</p:attrName>
                                        </p:attrNameLst>
                                      </p:cBhvr>
                                      <p:tavLst>
                                        <p:tav tm="0">
                                          <p:val>
                                            <p:fltVal val="360"/>
                                          </p:val>
                                        </p:tav>
                                        <p:tav tm="100000">
                                          <p:val>
                                            <p:fltVal val="0"/>
                                          </p:val>
                                        </p:tav>
                                      </p:tavLst>
                                    </p:anim>
                                    <p:animEffect transition="in" filter="fade">
                                      <p:cBhvr>
                                        <p:cTn id="52" dur="500"/>
                                        <p:tgtEl>
                                          <p:spTgt spid="105"/>
                                        </p:tgtEl>
                                      </p:cBhvr>
                                    </p:animEffect>
                                  </p:childTnLst>
                                </p:cTn>
                              </p:par>
                            </p:childTnLst>
                          </p:cTn>
                        </p:par>
                        <p:par>
                          <p:cTn id="53" fill="hold">
                            <p:stCondLst>
                              <p:cond delay="3100"/>
                            </p:stCondLst>
                            <p:childTnLst>
                              <p:par>
                                <p:cTn id="54" presetID="10" presetClass="entr" presetSubtype="0" fill="hold" grpId="0" nodeType="afterEffect">
                                  <p:stCondLst>
                                    <p:cond delay="0"/>
                                  </p:stCondLst>
                                  <p:childTnLst>
                                    <p:set>
                                      <p:cBhvr>
                                        <p:cTn id="55" dur="1" fill="hold">
                                          <p:stCondLst>
                                            <p:cond delay="0"/>
                                          </p:stCondLst>
                                        </p:cTn>
                                        <p:tgtEl>
                                          <p:spTgt spid="98"/>
                                        </p:tgtEl>
                                        <p:attrNameLst>
                                          <p:attrName>style.visibility</p:attrName>
                                        </p:attrNameLst>
                                      </p:cBhvr>
                                      <p:to>
                                        <p:strVal val="visible"/>
                                      </p:to>
                                    </p:set>
                                    <p:animEffect transition="in" filter="fade">
                                      <p:cBhvr>
                                        <p:cTn id="56" dur="500"/>
                                        <p:tgtEl>
                                          <p:spTgt spid="9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9"/>
                                        </p:tgtEl>
                                        <p:attrNameLst>
                                          <p:attrName>style.visibility</p:attrName>
                                        </p:attrNameLst>
                                      </p:cBhvr>
                                      <p:to>
                                        <p:strVal val="visible"/>
                                      </p:to>
                                    </p:set>
                                    <p:animEffect transition="in" filter="fade">
                                      <p:cBhvr>
                                        <p:cTn id="59" dur="500"/>
                                        <p:tgtEl>
                                          <p:spTgt spid="9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0"/>
                                        </p:tgtEl>
                                        <p:attrNameLst>
                                          <p:attrName>style.visibility</p:attrName>
                                        </p:attrNameLst>
                                      </p:cBhvr>
                                      <p:to>
                                        <p:strVal val="visible"/>
                                      </p:to>
                                    </p:set>
                                    <p:animEffect transition="in" filter="fade">
                                      <p:cBhvr>
                                        <p:cTn id="62" dur="500"/>
                                        <p:tgtEl>
                                          <p:spTgt spid="100"/>
                                        </p:tgtEl>
                                      </p:cBhvr>
                                    </p:animEffect>
                                  </p:childTnLst>
                                </p:cTn>
                              </p:par>
                              <p:par>
                                <p:cTn id="63" presetID="22" presetClass="entr" presetSubtype="1" fill="hold" nodeType="withEffect">
                                  <p:stCondLst>
                                    <p:cond delay="500"/>
                                  </p:stCondLst>
                                  <p:childTnLst>
                                    <p:set>
                                      <p:cBhvr>
                                        <p:cTn id="64" dur="1" fill="hold">
                                          <p:stCondLst>
                                            <p:cond delay="0"/>
                                          </p:stCondLst>
                                        </p:cTn>
                                        <p:tgtEl>
                                          <p:spTgt spid="32"/>
                                        </p:tgtEl>
                                        <p:attrNameLst>
                                          <p:attrName>style.visibility</p:attrName>
                                        </p:attrNameLst>
                                      </p:cBhvr>
                                      <p:to>
                                        <p:strVal val="visible"/>
                                      </p:to>
                                    </p:set>
                                    <p:animEffect transition="in" filter="wipe(up)">
                                      <p:cBhvr>
                                        <p:cTn id="65" dur="500"/>
                                        <p:tgtEl>
                                          <p:spTgt spid="32"/>
                                        </p:tgtEl>
                                      </p:cBhvr>
                                    </p:animEffect>
                                  </p:childTnLst>
                                </p:cTn>
                              </p:par>
                              <p:par>
                                <p:cTn id="66" presetID="22" presetClass="entr" presetSubtype="1" fill="hold" nodeType="withEffect">
                                  <p:stCondLst>
                                    <p:cond delay="800"/>
                                  </p:stCondLst>
                                  <p:childTnLst>
                                    <p:set>
                                      <p:cBhvr>
                                        <p:cTn id="67" dur="1" fill="hold">
                                          <p:stCondLst>
                                            <p:cond delay="0"/>
                                          </p:stCondLst>
                                        </p:cTn>
                                        <p:tgtEl>
                                          <p:spTgt spid="36"/>
                                        </p:tgtEl>
                                        <p:attrNameLst>
                                          <p:attrName>style.visibility</p:attrName>
                                        </p:attrNameLst>
                                      </p:cBhvr>
                                      <p:to>
                                        <p:strVal val="visible"/>
                                      </p:to>
                                    </p:set>
                                    <p:animEffect transition="in" filter="wipe(up)">
                                      <p:cBhvr>
                                        <p:cTn id="68" dur="500"/>
                                        <p:tgtEl>
                                          <p:spTgt spid="36"/>
                                        </p:tgtEl>
                                      </p:cBhvr>
                                    </p:animEffect>
                                  </p:childTnLst>
                                </p:cTn>
                              </p:par>
                              <p:par>
                                <p:cTn id="69" presetID="22" presetClass="entr" presetSubtype="1" fill="hold" nodeType="withEffect">
                                  <p:stCondLst>
                                    <p:cond delay="1100"/>
                                  </p:stCondLst>
                                  <p:childTnLst>
                                    <p:set>
                                      <p:cBhvr>
                                        <p:cTn id="70" dur="1" fill="hold">
                                          <p:stCondLst>
                                            <p:cond delay="0"/>
                                          </p:stCondLst>
                                        </p:cTn>
                                        <p:tgtEl>
                                          <p:spTgt spid="40"/>
                                        </p:tgtEl>
                                        <p:attrNameLst>
                                          <p:attrName>style.visibility</p:attrName>
                                        </p:attrNameLst>
                                      </p:cBhvr>
                                      <p:to>
                                        <p:strVal val="visible"/>
                                      </p:to>
                                    </p:set>
                                    <p:animEffect transition="in" filter="wipe(up)">
                                      <p:cBhvr>
                                        <p:cTn id="7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00" grpId="0" animBg="1"/>
      <p:bldP spid="103" grpId="0" animBg="1"/>
      <p:bldP spid="104" grpId="0" animBg="1"/>
      <p:bldP spid="105" grpId="0" animBg="1"/>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0" y="663394"/>
            <a:ext cx="9145588"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432753" y="233171"/>
            <a:ext cx="294999" cy="355462"/>
            <a:chOff x="385763" y="223636"/>
            <a:chExt cx="400979" cy="483164"/>
          </a:xfrm>
        </p:grpSpPr>
        <p:sp>
          <p:nvSpPr>
            <p:cNvPr id="26"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27" name="MH_Other_9"/>
            <p:cNvSpPr/>
            <p:nvPr>
              <p:custDataLst>
                <p:tags r:id="rId1"/>
              </p:custDataLst>
            </p:nvPr>
          </p:nvSpPr>
          <p:spPr>
            <a:xfrm>
              <a:off x="455859" y="284494"/>
              <a:ext cx="273835" cy="273834"/>
            </a:xfrm>
            <a:prstGeom prst="ellipse">
              <a:avLst/>
            </a:prstGeom>
            <a:solidFill>
              <a:srgbClr val="E4544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zh-CN" altLang="en-US" dirty="0">
                <a:solidFill>
                  <a:prstClr val="white"/>
                </a:solidFill>
                <a:latin typeface="Impact" panose="020B0806030902050204" pitchFamily="34" charset="0"/>
                <a:ea typeface="微软雅黑" panose="020B0503020204020204" pitchFamily="34" charset="-122"/>
              </a:endParaRPr>
            </a:p>
          </p:txBody>
        </p:sp>
      </p:grpSp>
      <p:sp>
        <p:nvSpPr>
          <p:cNvPr id="46" name="椭圆 45"/>
          <p:cNvSpPr/>
          <p:nvPr/>
        </p:nvSpPr>
        <p:spPr bwMode="blackWhite">
          <a:xfrm>
            <a:off x="2319667" y="3488267"/>
            <a:ext cx="1346399" cy="1202265"/>
          </a:xfrm>
          <a:prstGeom prst="ellipse">
            <a:avLst/>
          </a:prstGeom>
          <a:solidFill>
            <a:sysClr val="window" lastClr="FFFFFF">
              <a:lumMod val="85000"/>
            </a:sysClr>
          </a:solidFill>
          <a:ln w="12700" cap="flat" cmpd="sng" algn="ctr">
            <a:noFill/>
            <a:prstDash val="solid"/>
            <a:miter lim="800000"/>
          </a:ln>
          <a:effectLst>
            <a:innerShdw blurRad="228600">
              <a:prstClr val="black">
                <a:alpha val="50000"/>
              </a:prstClr>
            </a:innerShdw>
          </a:effectLst>
        </p:spPr>
        <p:txBody>
          <a:bodyPr lIns="68937" tIns="34468" rIns="68937" bIns="3446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7200" b="0" i="0" u="none" strike="noStrike" kern="0" cap="none" spc="0" normalizeH="0" baseline="0" noProof="0">
              <a:ln>
                <a:noFill/>
              </a:ln>
              <a:solidFill>
                <a:sysClr val="window" lastClr="FFFFFF"/>
              </a:solidFill>
              <a:effectLst/>
              <a:uLnTx/>
              <a:uFillTx/>
              <a:latin typeface="Agency FB"/>
              <a:cs typeface="+mn-cs"/>
            </a:endParaRPr>
          </a:p>
        </p:txBody>
      </p:sp>
      <p:sp>
        <p:nvSpPr>
          <p:cNvPr id="47" name="椭圆 46"/>
          <p:cNvSpPr/>
          <p:nvPr/>
        </p:nvSpPr>
        <p:spPr bwMode="blackWhite">
          <a:xfrm>
            <a:off x="3177952" y="2167467"/>
            <a:ext cx="1317848" cy="1185590"/>
          </a:xfrm>
          <a:prstGeom prst="ellipse">
            <a:avLst/>
          </a:prstGeom>
          <a:solidFill>
            <a:sysClr val="window" lastClr="FFFFFF">
              <a:lumMod val="85000"/>
            </a:sysClr>
          </a:solidFill>
          <a:ln w="12700" cap="flat" cmpd="sng" algn="ctr">
            <a:noFill/>
            <a:prstDash val="solid"/>
            <a:miter lim="800000"/>
          </a:ln>
          <a:effectLst>
            <a:innerShdw blurRad="228600">
              <a:prstClr val="black">
                <a:alpha val="50000"/>
              </a:prstClr>
            </a:innerShdw>
          </a:effectLst>
        </p:spPr>
        <p:txBody>
          <a:bodyPr lIns="68937" tIns="34468" rIns="68937" bIns="3446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7200" b="0" i="0" u="none" strike="noStrike" kern="0" cap="none" spc="0" normalizeH="0" baseline="0" noProof="0">
              <a:ln>
                <a:noFill/>
              </a:ln>
              <a:solidFill>
                <a:sysClr val="window" lastClr="FFFFFF"/>
              </a:solidFill>
              <a:effectLst/>
              <a:uLnTx/>
              <a:uFillTx/>
              <a:latin typeface="Agency FB"/>
              <a:cs typeface="+mn-cs"/>
            </a:endParaRPr>
          </a:p>
        </p:txBody>
      </p:sp>
      <p:sp>
        <p:nvSpPr>
          <p:cNvPr id="48" name="椭圆 47"/>
          <p:cNvSpPr/>
          <p:nvPr/>
        </p:nvSpPr>
        <p:spPr bwMode="blackWhite">
          <a:xfrm>
            <a:off x="2291296" y="1043492"/>
            <a:ext cx="1226453" cy="1155086"/>
          </a:xfrm>
          <a:prstGeom prst="ellipse">
            <a:avLst/>
          </a:prstGeom>
          <a:solidFill>
            <a:sysClr val="window" lastClr="FFFFFF">
              <a:lumMod val="85000"/>
            </a:sysClr>
          </a:solidFill>
          <a:ln w="12700" cap="flat" cmpd="sng" algn="ctr">
            <a:noFill/>
            <a:prstDash val="solid"/>
            <a:miter lim="800000"/>
          </a:ln>
          <a:effectLst>
            <a:innerShdw blurRad="228600">
              <a:prstClr val="black">
                <a:alpha val="50000"/>
              </a:prstClr>
            </a:innerShdw>
          </a:effectLst>
        </p:spPr>
        <p:txBody>
          <a:bodyPr lIns="68937" tIns="34468" rIns="68937" bIns="3446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7200" b="0" i="0" u="none" strike="noStrike" kern="0" cap="none" spc="0" normalizeH="0" baseline="0" noProof="0">
              <a:ln>
                <a:noFill/>
              </a:ln>
              <a:solidFill>
                <a:sysClr val="window" lastClr="FFFFFF"/>
              </a:solidFill>
              <a:effectLst/>
              <a:uLnTx/>
              <a:uFillTx/>
              <a:latin typeface="Agency FB"/>
              <a:cs typeface="+mn-cs"/>
            </a:endParaRPr>
          </a:p>
        </p:txBody>
      </p:sp>
      <p:sp>
        <p:nvSpPr>
          <p:cNvPr id="49" name="椭圆 48"/>
          <p:cNvSpPr/>
          <p:nvPr/>
        </p:nvSpPr>
        <p:spPr bwMode="blackWhite">
          <a:xfrm>
            <a:off x="580914" y="1785770"/>
            <a:ext cx="1967486" cy="1958688"/>
          </a:xfrm>
          <a:prstGeom prst="ellipse">
            <a:avLst/>
          </a:prstGeom>
          <a:solidFill>
            <a:sysClr val="window" lastClr="FFFFFF">
              <a:lumMod val="85000"/>
            </a:sysClr>
          </a:solidFill>
          <a:ln w="12700" cap="flat" cmpd="sng" algn="ctr">
            <a:noFill/>
            <a:prstDash val="solid"/>
            <a:miter lim="800000"/>
          </a:ln>
          <a:effectLst>
            <a:innerShdw blurRad="228600">
              <a:prstClr val="black">
                <a:alpha val="50000"/>
              </a:prstClr>
            </a:innerShdw>
          </a:effectLst>
        </p:spPr>
        <p:txBody>
          <a:bodyPr lIns="68937" tIns="34468" rIns="68937" bIns="3446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7200" b="0" i="0" u="none" strike="noStrike" kern="0" cap="none" spc="0" normalizeH="0" baseline="0" noProof="0">
              <a:ln>
                <a:noFill/>
              </a:ln>
              <a:solidFill>
                <a:sysClr val="window" lastClr="FFFFFF"/>
              </a:solidFill>
              <a:effectLst/>
              <a:uLnTx/>
              <a:uFillTx/>
              <a:latin typeface="Agency FB"/>
              <a:cs typeface="+mn-cs"/>
            </a:endParaRPr>
          </a:p>
        </p:txBody>
      </p:sp>
      <p:cxnSp>
        <p:nvCxnSpPr>
          <p:cNvPr id="50" name="直接箭头连接符 49"/>
          <p:cNvCxnSpPr/>
          <p:nvPr/>
        </p:nvCxnSpPr>
        <p:spPr>
          <a:xfrm>
            <a:off x="2856662" y="2126240"/>
            <a:ext cx="468926" cy="356106"/>
          </a:xfrm>
          <a:prstGeom prst="straightConnector1">
            <a:avLst/>
          </a:prstGeom>
          <a:noFill/>
          <a:ln w="19050" cap="flat" cmpd="sng" algn="ctr">
            <a:solidFill>
              <a:sysClr val="window" lastClr="FFFFFF">
                <a:lumMod val="75000"/>
              </a:sysClr>
            </a:solidFill>
            <a:prstDash val="solid"/>
            <a:miter lim="800000"/>
            <a:tailEnd type="triangle"/>
          </a:ln>
          <a:effectLst/>
        </p:spPr>
      </p:cxnSp>
      <p:cxnSp>
        <p:nvCxnSpPr>
          <p:cNvPr id="51" name="直接连接符 50"/>
          <p:cNvCxnSpPr/>
          <p:nvPr/>
        </p:nvCxnSpPr>
        <p:spPr>
          <a:xfrm>
            <a:off x="1806545" y="1795144"/>
            <a:ext cx="0" cy="0"/>
          </a:xfrm>
          <a:prstGeom prst="line">
            <a:avLst/>
          </a:prstGeom>
          <a:noFill/>
          <a:ln w="19050" cap="flat" cmpd="sng" algn="ctr">
            <a:solidFill>
              <a:srgbClr val="F7D9D3"/>
            </a:solidFill>
            <a:prstDash val="solid"/>
            <a:miter lim="800000"/>
          </a:ln>
          <a:effectLst/>
        </p:spPr>
      </p:cxnSp>
      <p:grpSp>
        <p:nvGrpSpPr>
          <p:cNvPr id="52" name="组合 51"/>
          <p:cNvGrpSpPr/>
          <p:nvPr/>
        </p:nvGrpSpPr>
        <p:grpSpPr>
          <a:xfrm>
            <a:off x="1612124" y="1656678"/>
            <a:ext cx="819104" cy="371901"/>
            <a:chOff x="2132468" y="2251530"/>
            <a:chExt cx="584200" cy="350838"/>
          </a:xfrm>
        </p:grpSpPr>
        <p:cxnSp>
          <p:nvCxnSpPr>
            <p:cNvPr id="53" name="直接连接符 52"/>
            <p:cNvCxnSpPr/>
            <p:nvPr/>
          </p:nvCxnSpPr>
          <p:spPr bwMode="auto">
            <a:xfrm flipV="1">
              <a:off x="2132468" y="2251530"/>
              <a:ext cx="265112" cy="350838"/>
            </a:xfrm>
            <a:prstGeom prst="line">
              <a:avLst/>
            </a:prstGeom>
            <a:noFill/>
            <a:ln w="19050" cap="flat" cmpd="sng" algn="ctr">
              <a:solidFill>
                <a:sysClr val="window" lastClr="FFFFFF">
                  <a:lumMod val="75000"/>
                </a:sysClr>
              </a:solidFill>
              <a:prstDash val="solid"/>
              <a:miter lim="800000"/>
            </a:ln>
            <a:effectLst/>
          </p:spPr>
        </p:cxnSp>
        <p:cxnSp>
          <p:nvCxnSpPr>
            <p:cNvPr id="54" name="直接连接符 53"/>
            <p:cNvCxnSpPr/>
            <p:nvPr/>
          </p:nvCxnSpPr>
          <p:spPr bwMode="auto">
            <a:xfrm>
              <a:off x="2389643" y="2251530"/>
              <a:ext cx="327025" cy="0"/>
            </a:xfrm>
            <a:prstGeom prst="line">
              <a:avLst/>
            </a:prstGeom>
            <a:noFill/>
            <a:ln w="19050" cap="flat" cmpd="sng" algn="ctr">
              <a:solidFill>
                <a:sysClr val="window" lastClr="FFFFFF">
                  <a:lumMod val="75000"/>
                </a:sysClr>
              </a:solidFill>
              <a:prstDash val="solid"/>
              <a:miter lim="800000"/>
            </a:ln>
            <a:effectLst/>
          </p:spPr>
        </p:cxnSp>
      </p:grpSp>
      <p:cxnSp>
        <p:nvCxnSpPr>
          <p:cNvPr id="55" name="直接箭头连接符 54"/>
          <p:cNvCxnSpPr/>
          <p:nvPr/>
        </p:nvCxnSpPr>
        <p:spPr>
          <a:xfrm flipH="1">
            <a:off x="3076012" y="3257002"/>
            <a:ext cx="246301" cy="339687"/>
          </a:xfrm>
          <a:prstGeom prst="straightConnector1">
            <a:avLst/>
          </a:prstGeom>
          <a:noFill/>
          <a:ln w="19050" cap="flat" cmpd="sng" algn="ctr">
            <a:solidFill>
              <a:sysClr val="window" lastClr="FFFFFF">
                <a:lumMod val="75000"/>
              </a:sysClr>
            </a:solidFill>
            <a:prstDash val="solid"/>
            <a:miter lim="800000"/>
            <a:tailEnd type="triangle"/>
          </a:ln>
          <a:effectLst/>
        </p:spPr>
      </p:cxnSp>
      <p:grpSp>
        <p:nvGrpSpPr>
          <p:cNvPr id="56" name="组合 55"/>
          <p:cNvGrpSpPr/>
          <p:nvPr/>
        </p:nvGrpSpPr>
        <p:grpSpPr>
          <a:xfrm>
            <a:off x="2400998" y="1118794"/>
            <a:ext cx="1009175" cy="973651"/>
            <a:chOff x="2862912" y="1685979"/>
            <a:chExt cx="1033645" cy="1058876"/>
          </a:xfrm>
        </p:grpSpPr>
        <p:sp>
          <p:nvSpPr>
            <p:cNvPr id="57" name="椭圆 56"/>
            <p:cNvSpPr/>
            <p:nvPr/>
          </p:nvSpPr>
          <p:spPr bwMode="auto">
            <a:xfrm>
              <a:off x="2862912" y="1685979"/>
              <a:ext cx="1033645" cy="1058876"/>
            </a:xfrm>
            <a:prstGeom prst="ellipse">
              <a:avLst/>
            </a:prstGeom>
            <a:gradFill>
              <a:gsLst>
                <a:gs pos="0">
                  <a:srgbClr val="DEDEDE"/>
                </a:gs>
                <a:gs pos="100000">
                  <a:srgbClr val="FBFBFB"/>
                </a:gs>
              </a:gsLst>
              <a:lin ang="5400000" scaled="1"/>
            </a:gradFill>
            <a:ln w="31750" cap="flat">
              <a:gradFill>
                <a:gsLst>
                  <a:gs pos="0">
                    <a:sysClr val="window" lastClr="FFFFFF"/>
                  </a:gs>
                  <a:gs pos="100000">
                    <a:srgbClr val="DDDDDD"/>
                  </a:gs>
                </a:gsLst>
                <a:lin ang="5400000" scaled="1"/>
              </a:gradFill>
              <a:prstDash val="solid"/>
              <a:miter lim="800000"/>
              <a:headEnd/>
              <a:tailEnd/>
            </a:ln>
            <a:effectLst>
              <a:outerShdw blurRad="228600" dist="101600" dir="5400000" algn="t" rotWithShape="0">
                <a:sysClr val="windowText" lastClr="000000">
                  <a:lumMod val="85000"/>
                  <a:lumOff val="15000"/>
                  <a:alpha val="33000"/>
                </a:sys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endParaRPr>
            </a:p>
          </p:txBody>
        </p:sp>
        <p:sp>
          <p:nvSpPr>
            <p:cNvPr id="58" name="文本框 11"/>
            <p:cNvSpPr txBox="1"/>
            <p:nvPr/>
          </p:nvSpPr>
          <p:spPr>
            <a:xfrm>
              <a:off x="3013386" y="1816708"/>
              <a:ext cx="717826" cy="769848"/>
            </a:xfrm>
            <a:prstGeom prst="rect">
              <a:avLst/>
            </a:prstGeom>
            <a:noFill/>
          </p:spPr>
          <p:txBody>
            <a:bodyPr wrap="none" rtlCol="0">
              <a:spAutoFit/>
            </a:bodyPr>
            <a:lstStyle/>
            <a:p>
              <a:r>
                <a:rPr lang="zh-CN" altLang="en-US" sz="2000" b="1" dirty="0">
                  <a:solidFill>
                    <a:srgbClr val="E4544C"/>
                  </a:solidFill>
                  <a:latin typeface="楷体" pitchFamily="49" charset="-122"/>
                  <a:ea typeface="楷体" pitchFamily="49" charset="-122"/>
                </a:rPr>
                <a:t>素养</a:t>
              </a:r>
            </a:p>
            <a:p>
              <a:r>
                <a:rPr lang="zh-CN" altLang="en-US" sz="2000" b="1" dirty="0">
                  <a:solidFill>
                    <a:srgbClr val="E4544C"/>
                  </a:solidFill>
                  <a:latin typeface="楷体" pitchFamily="49" charset="-122"/>
                  <a:ea typeface="楷体" pitchFamily="49" charset="-122"/>
                </a:rPr>
                <a:t>目标</a:t>
              </a:r>
            </a:p>
          </p:txBody>
        </p:sp>
      </p:grpSp>
      <p:grpSp>
        <p:nvGrpSpPr>
          <p:cNvPr id="59" name="组合 58"/>
          <p:cNvGrpSpPr/>
          <p:nvPr/>
        </p:nvGrpSpPr>
        <p:grpSpPr>
          <a:xfrm>
            <a:off x="3294710" y="2277532"/>
            <a:ext cx="1065621" cy="963986"/>
            <a:chOff x="4358145" y="3300608"/>
            <a:chExt cx="869083" cy="918514"/>
          </a:xfrm>
        </p:grpSpPr>
        <p:sp>
          <p:nvSpPr>
            <p:cNvPr id="60" name="椭圆 59"/>
            <p:cNvSpPr/>
            <p:nvPr/>
          </p:nvSpPr>
          <p:spPr bwMode="auto">
            <a:xfrm>
              <a:off x="4358145" y="3300608"/>
              <a:ext cx="869083" cy="918514"/>
            </a:xfrm>
            <a:prstGeom prst="ellipse">
              <a:avLst/>
            </a:prstGeom>
            <a:gradFill>
              <a:gsLst>
                <a:gs pos="0">
                  <a:srgbClr val="DEDEDE"/>
                </a:gs>
                <a:gs pos="100000">
                  <a:srgbClr val="FBFBFB"/>
                </a:gs>
              </a:gsLst>
              <a:lin ang="5400000" scaled="1"/>
            </a:gradFill>
            <a:ln w="31750" cap="flat">
              <a:gradFill>
                <a:gsLst>
                  <a:gs pos="0">
                    <a:sysClr val="window" lastClr="FFFFFF"/>
                  </a:gs>
                  <a:gs pos="100000">
                    <a:srgbClr val="DDDDDD"/>
                  </a:gs>
                </a:gsLst>
                <a:lin ang="5400000" scaled="1"/>
              </a:gradFill>
              <a:prstDash val="solid"/>
              <a:miter lim="800000"/>
              <a:headEnd/>
              <a:tailEnd/>
            </a:ln>
            <a:effectLst>
              <a:outerShdw blurRad="228600" dist="101600" dir="5400000" algn="t" rotWithShape="0">
                <a:sysClr val="windowText" lastClr="000000">
                  <a:lumMod val="85000"/>
                  <a:lumOff val="15000"/>
                  <a:alpha val="33000"/>
                </a:sys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endParaRPr>
            </a:p>
          </p:txBody>
        </p:sp>
        <p:sp>
          <p:nvSpPr>
            <p:cNvPr id="61" name="文本框 15"/>
            <p:cNvSpPr txBox="1"/>
            <p:nvPr/>
          </p:nvSpPr>
          <p:spPr>
            <a:xfrm>
              <a:off x="4479130" y="3404939"/>
              <a:ext cx="571575" cy="674494"/>
            </a:xfrm>
            <a:prstGeom prst="rect">
              <a:avLst/>
            </a:prstGeom>
            <a:noFill/>
          </p:spPr>
          <p:txBody>
            <a:bodyPr wrap="none" rtlCol="0">
              <a:spAutoFit/>
            </a:bodyPr>
            <a:lstStyle>
              <a:defPPr>
                <a:defRPr lang="zh-CN"/>
              </a:defPPr>
              <a:lvl1pPr>
                <a:defRPr b="1">
                  <a:solidFill>
                    <a:srgbClr val="E56C37"/>
                  </a:solidFill>
                  <a:latin typeface="微软雅黑" pitchFamily="34" charset="-122"/>
                  <a:ea typeface="微软雅黑" pitchFamily="34" charset="-122"/>
                </a:defRPr>
              </a:lvl1pPr>
            </a:lstStyle>
            <a:p>
              <a:r>
                <a:rPr lang="zh-CN" altLang="en-US" sz="2000" dirty="0">
                  <a:solidFill>
                    <a:srgbClr val="03887C"/>
                  </a:solidFill>
                  <a:latin typeface="楷体" pitchFamily="49" charset="-122"/>
                  <a:ea typeface="楷体" pitchFamily="49" charset="-122"/>
                </a:rPr>
                <a:t>技能</a:t>
              </a:r>
            </a:p>
            <a:p>
              <a:r>
                <a:rPr lang="zh-CN" altLang="en-US" sz="2000" dirty="0">
                  <a:solidFill>
                    <a:srgbClr val="03887C"/>
                  </a:solidFill>
                  <a:latin typeface="楷体" pitchFamily="49" charset="-122"/>
                  <a:ea typeface="楷体" pitchFamily="49" charset="-122"/>
                </a:rPr>
                <a:t>目标</a:t>
              </a:r>
            </a:p>
          </p:txBody>
        </p:sp>
      </p:grpSp>
      <p:grpSp>
        <p:nvGrpSpPr>
          <p:cNvPr id="62" name="组合 61"/>
          <p:cNvGrpSpPr/>
          <p:nvPr/>
        </p:nvGrpSpPr>
        <p:grpSpPr>
          <a:xfrm>
            <a:off x="2437471" y="3589867"/>
            <a:ext cx="1084662" cy="1016000"/>
            <a:chOff x="3224213" y="4823962"/>
            <a:chExt cx="957262" cy="958850"/>
          </a:xfrm>
        </p:grpSpPr>
        <p:sp>
          <p:nvSpPr>
            <p:cNvPr id="63" name="椭圆 62"/>
            <p:cNvSpPr/>
            <p:nvPr/>
          </p:nvSpPr>
          <p:spPr bwMode="auto">
            <a:xfrm>
              <a:off x="3224213" y="4823962"/>
              <a:ext cx="957262" cy="958850"/>
            </a:xfrm>
            <a:prstGeom prst="ellipse">
              <a:avLst/>
            </a:prstGeom>
            <a:gradFill>
              <a:gsLst>
                <a:gs pos="0">
                  <a:srgbClr val="DEDEDE"/>
                </a:gs>
                <a:gs pos="100000">
                  <a:srgbClr val="FBFBFB"/>
                </a:gs>
              </a:gsLst>
              <a:lin ang="5400000" scaled="1"/>
            </a:gradFill>
            <a:ln w="31750" cap="flat">
              <a:gradFill>
                <a:gsLst>
                  <a:gs pos="0">
                    <a:sysClr val="window" lastClr="FFFFFF"/>
                  </a:gs>
                  <a:gs pos="100000">
                    <a:srgbClr val="DDDDDD"/>
                  </a:gs>
                </a:gsLst>
                <a:lin ang="5400000" scaled="1"/>
              </a:gradFill>
              <a:prstDash val="solid"/>
              <a:miter lim="800000"/>
              <a:headEnd/>
              <a:tailEnd/>
            </a:ln>
            <a:effectLst>
              <a:outerShdw blurRad="228600" dist="101600" dir="5400000" algn="t" rotWithShape="0">
                <a:sysClr val="windowText" lastClr="000000">
                  <a:lumMod val="85000"/>
                  <a:lumOff val="15000"/>
                  <a:alpha val="33000"/>
                </a:sys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endParaRPr>
            </a:p>
          </p:txBody>
        </p:sp>
        <p:sp>
          <p:nvSpPr>
            <p:cNvPr id="64" name="文本框 19"/>
            <p:cNvSpPr txBox="1"/>
            <p:nvPr/>
          </p:nvSpPr>
          <p:spPr>
            <a:xfrm>
              <a:off x="3350786" y="4971702"/>
              <a:ext cx="618516" cy="668067"/>
            </a:xfrm>
            <a:prstGeom prst="rect">
              <a:avLst/>
            </a:prstGeom>
            <a:noFill/>
          </p:spPr>
          <p:txBody>
            <a:bodyPr wrap="none" rtlCol="0">
              <a:spAutoFit/>
            </a:bodyPr>
            <a:lstStyle>
              <a:defPPr>
                <a:defRPr lang="zh-CN"/>
              </a:defPPr>
              <a:lvl1pPr>
                <a:defRPr b="1">
                  <a:solidFill>
                    <a:srgbClr val="E56C37"/>
                  </a:solidFill>
                  <a:latin typeface="微软雅黑" pitchFamily="34" charset="-122"/>
                  <a:ea typeface="微软雅黑" pitchFamily="34" charset="-122"/>
                </a:defRPr>
              </a:lvl1pPr>
            </a:lstStyle>
            <a:p>
              <a:r>
                <a:rPr lang="zh-CN" altLang="en-US" sz="2000" dirty="0">
                  <a:solidFill>
                    <a:srgbClr val="679A45"/>
                  </a:solidFill>
                  <a:latin typeface="楷体" pitchFamily="49" charset="-122"/>
                  <a:ea typeface="楷体" pitchFamily="49" charset="-122"/>
                </a:rPr>
                <a:t>知识</a:t>
              </a:r>
            </a:p>
            <a:p>
              <a:r>
                <a:rPr lang="zh-CN" altLang="en-US" sz="2000" dirty="0">
                  <a:solidFill>
                    <a:srgbClr val="679A45"/>
                  </a:solidFill>
                  <a:latin typeface="楷体" pitchFamily="49" charset="-122"/>
                  <a:ea typeface="楷体" pitchFamily="49" charset="-122"/>
                </a:rPr>
                <a:t>目标</a:t>
              </a:r>
            </a:p>
          </p:txBody>
        </p:sp>
      </p:grpSp>
      <p:grpSp>
        <p:nvGrpSpPr>
          <p:cNvPr id="65" name="组合 64"/>
          <p:cNvGrpSpPr/>
          <p:nvPr/>
        </p:nvGrpSpPr>
        <p:grpSpPr>
          <a:xfrm>
            <a:off x="3514688" y="1191013"/>
            <a:ext cx="3323987" cy="807120"/>
            <a:chOff x="3980318" y="1715383"/>
            <a:chExt cx="4216309" cy="1075827"/>
          </a:xfrm>
        </p:grpSpPr>
        <p:cxnSp>
          <p:nvCxnSpPr>
            <p:cNvPr id="66" name="直接连接符 65"/>
            <p:cNvCxnSpPr/>
            <p:nvPr/>
          </p:nvCxnSpPr>
          <p:spPr>
            <a:xfrm>
              <a:off x="3980318" y="2251530"/>
              <a:ext cx="1228725" cy="0"/>
            </a:xfrm>
            <a:prstGeom prst="line">
              <a:avLst/>
            </a:prstGeom>
            <a:noFill/>
            <a:ln w="19050" cap="flat" cmpd="sng" algn="ctr">
              <a:solidFill>
                <a:srgbClr val="414455"/>
              </a:solidFill>
              <a:prstDash val="solid"/>
              <a:miter lim="800000"/>
            </a:ln>
            <a:effectLst/>
          </p:spPr>
        </p:cxnSp>
        <p:sp>
          <p:nvSpPr>
            <p:cNvPr id="68" name="Rectangle 5"/>
            <p:cNvSpPr>
              <a:spLocks/>
            </p:cNvSpPr>
            <p:nvPr/>
          </p:nvSpPr>
          <p:spPr bwMode="auto">
            <a:xfrm>
              <a:off x="5320747" y="1715383"/>
              <a:ext cx="2875880" cy="1075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lvl="0"/>
              <a:r>
                <a:rPr lang="zh-CN" altLang="en-US" sz="1800" dirty="0" smtClean="0">
                  <a:solidFill>
                    <a:schemeClr val="tx1">
                      <a:lumMod val="50000"/>
                    </a:schemeClr>
                  </a:solidFill>
                  <a:latin typeface="楷体" pitchFamily="49" charset="-122"/>
                  <a:ea typeface="楷体" pitchFamily="49" charset="-122"/>
                </a:rPr>
                <a:t>提升思想素质、道德素质、法律素质和职业素质等 </a:t>
              </a:r>
              <a:endParaRPr lang="zh-CN" altLang="en-US" sz="1800" dirty="0">
                <a:solidFill>
                  <a:schemeClr val="tx1">
                    <a:lumMod val="50000"/>
                  </a:schemeClr>
                </a:solidFill>
                <a:latin typeface="楷体" pitchFamily="49" charset="-122"/>
                <a:ea typeface="楷体" pitchFamily="49" charset="-122"/>
              </a:endParaRPr>
            </a:p>
          </p:txBody>
        </p:sp>
      </p:grpSp>
      <p:grpSp>
        <p:nvGrpSpPr>
          <p:cNvPr id="69" name="组合 68"/>
          <p:cNvGrpSpPr/>
          <p:nvPr/>
        </p:nvGrpSpPr>
        <p:grpSpPr>
          <a:xfrm>
            <a:off x="4503803" y="2402442"/>
            <a:ext cx="3768130" cy="814891"/>
            <a:chOff x="5453518" y="3292552"/>
            <a:chExt cx="5355403" cy="1086186"/>
          </a:xfrm>
        </p:grpSpPr>
        <p:cxnSp>
          <p:nvCxnSpPr>
            <p:cNvPr id="70" name="直接连接符 69"/>
            <p:cNvCxnSpPr/>
            <p:nvPr/>
          </p:nvCxnSpPr>
          <p:spPr>
            <a:xfrm flipH="1">
              <a:off x="5453518" y="3806372"/>
              <a:ext cx="893762" cy="0"/>
            </a:xfrm>
            <a:prstGeom prst="line">
              <a:avLst/>
            </a:prstGeom>
            <a:noFill/>
            <a:ln w="19050" cap="flat" cmpd="sng" algn="ctr">
              <a:solidFill>
                <a:srgbClr val="414455"/>
              </a:solidFill>
              <a:prstDash val="solid"/>
              <a:miter lim="800000"/>
            </a:ln>
            <a:effectLst/>
          </p:spPr>
        </p:cxnSp>
        <p:sp>
          <p:nvSpPr>
            <p:cNvPr id="72" name="Rectangle 5"/>
            <p:cNvSpPr>
              <a:spLocks/>
            </p:cNvSpPr>
            <p:nvPr/>
          </p:nvSpPr>
          <p:spPr bwMode="auto">
            <a:xfrm>
              <a:off x="6393330" y="3292552"/>
              <a:ext cx="4415591" cy="1086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lvl="0"/>
              <a:r>
                <a:rPr lang="zh-CN" altLang="en-US" sz="1800" dirty="0" smtClean="0">
                  <a:solidFill>
                    <a:schemeClr val="tx1">
                      <a:lumMod val="50000"/>
                    </a:schemeClr>
                  </a:solidFill>
                  <a:latin typeface="楷体" pitchFamily="49" charset="-122"/>
                  <a:ea typeface="楷体" pitchFamily="49" charset="-122"/>
                </a:rPr>
                <a:t>提高学生主动学习的能力、自我管理的能力、分析解决问题的能力、创新发展的能力。</a:t>
              </a:r>
              <a:endParaRPr lang="zh-CN" altLang="en-US" sz="1800" dirty="0">
                <a:solidFill>
                  <a:schemeClr val="tx1">
                    <a:lumMod val="50000"/>
                  </a:schemeClr>
                </a:solidFill>
                <a:latin typeface="楷体" pitchFamily="49" charset="-122"/>
                <a:ea typeface="楷体" pitchFamily="49" charset="-122"/>
              </a:endParaRPr>
            </a:p>
          </p:txBody>
        </p:sp>
      </p:grpSp>
      <p:grpSp>
        <p:nvGrpSpPr>
          <p:cNvPr id="73" name="组合 72"/>
          <p:cNvGrpSpPr/>
          <p:nvPr/>
        </p:nvGrpSpPr>
        <p:grpSpPr>
          <a:xfrm>
            <a:off x="3648897" y="3779825"/>
            <a:ext cx="3327637" cy="792175"/>
            <a:chOff x="4333875" y="4914074"/>
            <a:chExt cx="4277593" cy="1055908"/>
          </a:xfrm>
        </p:grpSpPr>
        <p:cxnSp>
          <p:nvCxnSpPr>
            <p:cNvPr id="74" name="直接连接符 73"/>
            <p:cNvCxnSpPr/>
            <p:nvPr/>
          </p:nvCxnSpPr>
          <p:spPr>
            <a:xfrm flipH="1">
              <a:off x="4333875" y="5361443"/>
              <a:ext cx="893763" cy="0"/>
            </a:xfrm>
            <a:prstGeom prst="line">
              <a:avLst/>
            </a:prstGeom>
            <a:noFill/>
            <a:ln w="19050" cap="flat" cmpd="sng" algn="ctr">
              <a:solidFill>
                <a:srgbClr val="414455"/>
              </a:solidFill>
              <a:prstDash val="solid"/>
              <a:miter lim="800000"/>
            </a:ln>
            <a:effectLst/>
          </p:spPr>
        </p:cxnSp>
        <p:sp>
          <p:nvSpPr>
            <p:cNvPr id="76" name="Rectangle 5"/>
            <p:cNvSpPr>
              <a:spLocks/>
            </p:cNvSpPr>
            <p:nvPr/>
          </p:nvSpPr>
          <p:spPr bwMode="auto">
            <a:xfrm>
              <a:off x="5351290" y="4914074"/>
              <a:ext cx="3260178" cy="1055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lvl="0"/>
              <a:r>
                <a:rPr lang="zh-CN" altLang="en-US" sz="1800" dirty="0" smtClean="0">
                  <a:solidFill>
                    <a:schemeClr val="tx1">
                      <a:lumMod val="50000"/>
                    </a:schemeClr>
                  </a:solidFill>
                  <a:latin typeface="楷体" pitchFamily="49" charset="-122"/>
                  <a:ea typeface="楷体" pitchFamily="49" charset="-122"/>
                </a:rPr>
                <a:t>理想信念、爱国主义、人生价值、道德伦理和法律知识等</a:t>
              </a:r>
              <a:endParaRPr lang="zh-CN" altLang="en-US" sz="1800" dirty="0">
                <a:solidFill>
                  <a:schemeClr val="tx1">
                    <a:lumMod val="50000"/>
                  </a:schemeClr>
                </a:solidFill>
                <a:latin typeface="楷体" pitchFamily="49" charset="-122"/>
                <a:ea typeface="楷体" pitchFamily="49" charset="-122"/>
              </a:endParaRPr>
            </a:p>
          </p:txBody>
        </p:sp>
      </p:grpSp>
      <p:grpSp>
        <p:nvGrpSpPr>
          <p:cNvPr id="4" name="组合 3"/>
          <p:cNvGrpSpPr/>
          <p:nvPr/>
        </p:nvGrpSpPr>
        <p:grpSpPr>
          <a:xfrm>
            <a:off x="731520" y="1914863"/>
            <a:ext cx="1656788" cy="1698276"/>
            <a:chOff x="1049332" y="2186676"/>
            <a:chExt cx="1332661" cy="1335291"/>
          </a:xfrm>
        </p:grpSpPr>
        <p:grpSp>
          <p:nvGrpSpPr>
            <p:cNvPr id="2" name="组合 1"/>
            <p:cNvGrpSpPr/>
            <p:nvPr/>
          </p:nvGrpSpPr>
          <p:grpSpPr>
            <a:xfrm>
              <a:off x="1049332" y="2186676"/>
              <a:ext cx="1332661" cy="1335291"/>
              <a:chOff x="-156050" y="840248"/>
              <a:chExt cx="1332661" cy="1335291"/>
            </a:xfrm>
          </p:grpSpPr>
          <p:sp>
            <p:nvSpPr>
              <p:cNvPr id="78" name="椭圆 77"/>
              <p:cNvSpPr/>
              <p:nvPr/>
            </p:nvSpPr>
            <p:spPr>
              <a:xfrm>
                <a:off x="-156050" y="840248"/>
                <a:ext cx="1332661" cy="1322511"/>
              </a:xfrm>
              <a:prstGeom prst="ellipse">
                <a:avLst/>
              </a:prstGeom>
              <a:gradFill flip="none" rotWithShape="1">
                <a:gsLst>
                  <a:gs pos="0">
                    <a:srgbClr val="414455">
                      <a:shade val="30000"/>
                      <a:satMod val="115000"/>
                    </a:srgbClr>
                  </a:gs>
                  <a:gs pos="50000">
                    <a:srgbClr val="414455">
                      <a:shade val="67500"/>
                      <a:satMod val="115000"/>
                    </a:srgbClr>
                  </a:gs>
                  <a:gs pos="100000">
                    <a:srgbClr val="414455">
                      <a:shade val="100000"/>
                      <a:satMod val="115000"/>
                    </a:srgbClr>
                  </a:gs>
                </a:gsLst>
                <a:lin ang="5400000" scaled="1"/>
                <a:tileRect/>
              </a:gradFill>
              <a:ln w="28575" cap="flat">
                <a:solidFill>
                  <a:srgbClr val="414455"/>
                </a:solidFill>
                <a:prstDash val="solid"/>
                <a:miter lim="800000"/>
                <a:headEnd/>
                <a:tailEnd/>
              </a:ln>
              <a:effectLst>
                <a:outerShdw blurRad="228600" dist="228600" dir="5400000" algn="t" rotWithShape="0">
                  <a:sysClr val="windowText" lastClr="000000">
                    <a:lumMod val="85000"/>
                    <a:lumOff val="15000"/>
                    <a:alpha val="28000"/>
                  </a:sys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1" name="椭圆 80"/>
              <p:cNvSpPr/>
              <p:nvPr/>
            </p:nvSpPr>
            <p:spPr>
              <a:xfrm rot="11700000">
                <a:off x="-148578" y="864258"/>
                <a:ext cx="1322205" cy="1311281"/>
              </a:xfrm>
              <a:prstGeom prst="ellipse">
                <a:avLst/>
              </a:prstGeom>
              <a:gradFill flip="none" rotWithShape="1">
                <a:gsLst>
                  <a:gs pos="0">
                    <a:srgbClr val="414455">
                      <a:shade val="30000"/>
                      <a:satMod val="115000"/>
                    </a:srgbClr>
                  </a:gs>
                  <a:gs pos="50000">
                    <a:srgbClr val="414455">
                      <a:shade val="67500"/>
                      <a:satMod val="115000"/>
                    </a:srgbClr>
                  </a:gs>
                  <a:gs pos="100000">
                    <a:srgbClr val="414455">
                      <a:shade val="100000"/>
                      <a:satMod val="115000"/>
                    </a:srgbClr>
                  </a:gs>
                </a:gsLst>
                <a:lin ang="5400000" scaled="1"/>
                <a:tileRect/>
              </a:gra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grpSp>
        <p:sp>
          <p:nvSpPr>
            <p:cNvPr id="82" name="TextBox 81"/>
            <p:cNvSpPr txBox="1"/>
            <p:nvPr/>
          </p:nvSpPr>
          <p:spPr>
            <a:xfrm>
              <a:off x="1329571" y="2407889"/>
              <a:ext cx="726189" cy="750179"/>
            </a:xfrm>
            <a:prstGeom prst="rect">
              <a:avLst/>
            </a:prstGeom>
            <a:noFill/>
          </p:spPr>
          <p:txBody>
            <a:bodyPr wrap="none" rtlCol="0">
              <a:spAutoFit/>
            </a:bodyPr>
            <a:lstStyle/>
            <a:p>
              <a:r>
                <a:rPr lang="zh-CN" altLang="en-US" sz="2800" b="1" dirty="0" smtClean="0">
                  <a:solidFill>
                    <a:srgbClr val="E56C37"/>
                  </a:solidFill>
                  <a:latin typeface="楷体" pitchFamily="49" charset="-122"/>
                  <a:ea typeface="楷体" pitchFamily="49" charset="-122"/>
                </a:rPr>
                <a:t>课程</a:t>
              </a:r>
              <a:endParaRPr lang="en-US" altLang="zh-CN" sz="2800" b="1" dirty="0">
                <a:solidFill>
                  <a:srgbClr val="E56C37"/>
                </a:solidFill>
                <a:latin typeface="楷体" pitchFamily="49" charset="-122"/>
                <a:ea typeface="楷体" pitchFamily="49" charset="-122"/>
              </a:endParaRPr>
            </a:p>
            <a:p>
              <a:r>
                <a:rPr lang="zh-CN" altLang="en-US" sz="2800" b="1" dirty="0">
                  <a:solidFill>
                    <a:srgbClr val="E56C37"/>
                  </a:solidFill>
                  <a:latin typeface="楷体" pitchFamily="49" charset="-122"/>
                  <a:ea typeface="楷体" pitchFamily="49" charset="-122"/>
                </a:rPr>
                <a:t>目标</a:t>
              </a:r>
            </a:p>
          </p:txBody>
        </p:sp>
      </p:grpSp>
      <p:sp>
        <p:nvSpPr>
          <p:cNvPr id="91" name="TextBox 90"/>
          <p:cNvSpPr txBox="1"/>
          <p:nvPr/>
        </p:nvSpPr>
        <p:spPr>
          <a:xfrm>
            <a:off x="7337318" y="251880"/>
            <a:ext cx="1505540"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414455"/>
                </a:solidFill>
                <a:latin typeface="楷体" pitchFamily="49" charset="-122"/>
                <a:ea typeface="楷体" pitchFamily="49" charset="-122"/>
              </a:rPr>
              <a:t>课程目标</a:t>
            </a:r>
            <a:endParaRPr lang="zh-CN" altLang="en-US" sz="2000" b="1" dirty="0">
              <a:solidFill>
                <a:srgbClr val="414455"/>
              </a:solidFill>
              <a:latin typeface="楷体" pitchFamily="49" charset="-122"/>
              <a:ea typeface="楷体" pitchFamily="49" charset="-122"/>
            </a:endParaRPr>
          </a:p>
        </p:txBody>
      </p:sp>
      <p:grpSp>
        <p:nvGrpSpPr>
          <p:cNvPr id="67" name="组合 66"/>
          <p:cNvGrpSpPr/>
          <p:nvPr/>
        </p:nvGrpSpPr>
        <p:grpSpPr>
          <a:xfrm>
            <a:off x="813906" y="129092"/>
            <a:ext cx="4790828" cy="553823"/>
            <a:chOff x="856239" y="-468069"/>
            <a:chExt cx="4790828" cy="617682"/>
          </a:xfrm>
        </p:grpSpPr>
        <p:sp>
          <p:nvSpPr>
            <p:cNvPr id="71" name="圆角矩形 12"/>
            <p:cNvSpPr/>
            <p:nvPr/>
          </p:nvSpPr>
          <p:spPr>
            <a:xfrm>
              <a:off x="856239" y="-468069"/>
              <a:ext cx="1886263" cy="605685"/>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4544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圆角矩形 12"/>
            <p:cNvSpPr/>
            <p:nvPr/>
          </p:nvSpPr>
          <p:spPr>
            <a:xfrm>
              <a:off x="2778922" y="-468069"/>
              <a:ext cx="1523440" cy="617682"/>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56C3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圆角矩形 12"/>
            <p:cNvSpPr/>
            <p:nvPr/>
          </p:nvSpPr>
          <p:spPr>
            <a:xfrm>
              <a:off x="4334634" y="-444073"/>
              <a:ext cx="1312433" cy="591131"/>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03887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9" name="TextBox 78"/>
          <p:cNvSpPr txBox="1"/>
          <p:nvPr/>
        </p:nvSpPr>
        <p:spPr>
          <a:xfrm>
            <a:off x="911927" y="197669"/>
            <a:ext cx="1733167"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课程性质定位</a:t>
            </a:r>
            <a:endParaRPr lang="zh-CN" altLang="en-US" sz="2000" b="1" dirty="0">
              <a:solidFill>
                <a:schemeClr val="bg1"/>
              </a:solidFill>
              <a:latin typeface="楷体" pitchFamily="49" charset="-122"/>
              <a:ea typeface="楷体" pitchFamily="49" charset="-122"/>
            </a:endParaRPr>
          </a:p>
        </p:txBody>
      </p:sp>
      <p:sp>
        <p:nvSpPr>
          <p:cNvPr id="80" name="TextBox 79"/>
          <p:cNvSpPr txBox="1"/>
          <p:nvPr/>
        </p:nvSpPr>
        <p:spPr>
          <a:xfrm>
            <a:off x="2876259" y="216897"/>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课程理念</a:t>
            </a:r>
            <a:endParaRPr lang="zh-CN" altLang="en-US" sz="2000" b="1" dirty="0">
              <a:solidFill>
                <a:schemeClr val="bg1"/>
              </a:solidFill>
              <a:latin typeface="楷体" pitchFamily="49" charset="-122"/>
              <a:ea typeface="楷体" pitchFamily="49" charset="-122"/>
            </a:endParaRPr>
          </a:p>
        </p:txBody>
      </p:sp>
      <p:sp>
        <p:nvSpPr>
          <p:cNvPr id="83" name="TextBox 82"/>
          <p:cNvSpPr txBox="1"/>
          <p:nvPr/>
        </p:nvSpPr>
        <p:spPr>
          <a:xfrm>
            <a:off x="4348128" y="233828"/>
            <a:ext cx="1217000"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课程目标</a:t>
            </a:r>
            <a:endParaRPr lang="zh-CN" altLang="en-US" sz="2000" b="1" dirty="0">
              <a:solidFill>
                <a:schemeClr val="bg1"/>
              </a:solidFill>
              <a:latin typeface="楷体" pitchFamily="49" charset="-122"/>
              <a:ea typeface="楷体" pitchFamily="49" charset="-122"/>
            </a:endParaRPr>
          </a:p>
        </p:txBody>
      </p:sp>
    </p:spTree>
    <p:extLst>
      <p:ext uri="{BB962C8B-B14F-4D97-AF65-F5344CB8AC3E}">
        <p14:creationId xmlns="" xmlns:p14="http://schemas.microsoft.com/office/powerpoint/2010/main" val="17019632"/>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 presetClass="entr" presetSubtype="2"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500" fill="hold"/>
                                        <p:tgtEl>
                                          <p:spTgt spid="28"/>
                                        </p:tgtEl>
                                        <p:attrNameLst>
                                          <p:attrName>ppt_x</p:attrName>
                                        </p:attrNameLst>
                                      </p:cBhvr>
                                      <p:tavLst>
                                        <p:tav tm="0">
                                          <p:val>
                                            <p:strVal val="1+#ppt_w/2"/>
                                          </p:val>
                                        </p:tav>
                                        <p:tav tm="100000">
                                          <p:val>
                                            <p:strVal val="#ppt_x"/>
                                          </p:val>
                                        </p:tav>
                                      </p:tavLst>
                                    </p:anim>
                                    <p:anim calcmode="lin" valueType="num">
                                      <p:cBhvr additive="base">
                                        <p:cTn id="11" dur="500" fill="hold"/>
                                        <p:tgtEl>
                                          <p:spTgt spid="2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down)">
                                      <p:cBhvr>
                                        <p:cTn id="15" dur="500"/>
                                        <p:tgtEl>
                                          <p:spTgt spid="67"/>
                                        </p:tgtEl>
                                      </p:cBhvr>
                                    </p:animEffect>
                                  </p:childTnLst>
                                </p:cTn>
                              </p:par>
                              <p:par>
                                <p:cTn id="16" presetID="22" presetClass="entr" presetSubtype="4" fill="hold" nodeType="with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down)">
                                      <p:cBhvr>
                                        <p:cTn id="18" dur="500"/>
                                        <p:tgtEl>
                                          <p:spTgt spid="79"/>
                                        </p:tgtEl>
                                      </p:cBhvr>
                                    </p:animEffect>
                                  </p:childTnLst>
                                </p:cTn>
                              </p:par>
                              <p:par>
                                <p:cTn id="19" presetID="22" presetClass="entr" presetSubtype="4" fill="hold" nodeType="with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wipe(down)">
                                      <p:cBhvr>
                                        <p:cTn id="21" dur="500"/>
                                        <p:tgtEl>
                                          <p:spTgt spid="80"/>
                                        </p:tgtEl>
                                      </p:cBhvr>
                                    </p:animEffect>
                                  </p:childTnLst>
                                </p:cTn>
                              </p:par>
                              <p:par>
                                <p:cTn id="22" presetID="22" presetClass="entr" presetSubtype="4" fill="hold" nodeType="withEffect">
                                  <p:stCondLst>
                                    <p:cond delay="0"/>
                                  </p:stCondLst>
                                  <p:childTnLst>
                                    <p:set>
                                      <p:cBhvr>
                                        <p:cTn id="23" dur="1" fill="hold">
                                          <p:stCondLst>
                                            <p:cond delay="0"/>
                                          </p:stCondLst>
                                        </p:cTn>
                                        <p:tgtEl>
                                          <p:spTgt spid="83"/>
                                        </p:tgtEl>
                                        <p:attrNameLst>
                                          <p:attrName>style.visibility</p:attrName>
                                        </p:attrNameLst>
                                      </p:cBhvr>
                                      <p:to>
                                        <p:strVal val="visible"/>
                                      </p:to>
                                    </p:set>
                                    <p:animEffect transition="in" filter="wipe(down)">
                                      <p:cBhvr>
                                        <p:cTn id="24" dur="500"/>
                                        <p:tgtEl>
                                          <p:spTgt spid="83"/>
                                        </p:tgtEl>
                                      </p:cBhvr>
                                    </p:animEffect>
                                  </p:childTnLst>
                                </p:cTn>
                              </p:par>
                            </p:childTnLst>
                          </p:cTn>
                        </p:par>
                        <p:par>
                          <p:cTn id="25" fill="hold">
                            <p:stCondLst>
                              <p:cond delay="1000"/>
                            </p:stCondLst>
                            <p:childTnLst>
                              <p:par>
                                <p:cTn id="26" presetID="12" presetClass="entr" presetSubtype="8" fill="hold" grpId="0" nodeType="afterEffect">
                                  <p:stCondLst>
                                    <p:cond delay="0"/>
                                  </p:stCondLst>
                                  <p:childTnLst>
                                    <p:set>
                                      <p:cBhvr>
                                        <p:cTn id="27" dur="1" fill="hold">
                                          <p:stCondLst>
                                            <p:cond delay="0"/>
                                          </p:stCondLst>
                                        </p:cTn>
                                        <p:tgtEl>
                                          <p:spTgt spid="91"/>
                                        </p:tgtEl>
                                        <p:attrNameLst>
                                          <p:attrName>style.visibility</p:attrName>
                                        </p:attrNameLst>
                                      </p:cBhvr>
                                      <p:to>
                                        <p:strVal val="visible"/>
                                      </p:to>
                                    </p:set>
                                    <p:anim calcmode="lin" valueType="num">
                                      <p:cBhvr additive="base">
                                        <p:cTn id="28" dur="500"/>
                                        <p:tgtEl>
                                          <p:spTgt spid="91"/>
                                        </p:tgtEl>
                                        <p:attrNameLst>
                                          <p:attrName>ppt_x</p:attrName>
                                        </p:attrNameLst>
                                      </p:cBhvr>
                                      <p:tavLst>
                                        <p:tav tm="0">
                                          <p:val>
                                            <p:strVal val="#ppt_x-#ppt_w*1.125000"/>
                                          </p:val>
                                        </p:tav>
                                        <p:tav tm="100000">
                                          <p:val>
                                            <p:strVal val="#ppt_x"/>
                                          </p:val>
                                        </p:tav>
                                      </p:tavLst>
                                    </p:anim>
                                    <p:animEffect transition="in" filter="wipe(right)">
                                      <p:cBhvr>
                                        <p:cTn id="29" dur="500"/>
                                        <p:tgtEl>
                                          <p:spTgt spid="91"/>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500"/>
                                        <p:tgtEl>
                                          <p:spTgt spid="49"/>
                                        </p:tgtEl>
                                      </p:cBhvr>
                                    </p:animEffect>
                                  </p:childTnLst>
                                </p:cTn>
                              </p:par>
                            </p:childTnLst>
                          </p:cTn>
                        </p:par>
                        <p:par>
                          <p:cTn id="34" fill="hold">
                            <p:stCondLst>
                              <p:cond delay="2000"/>
                            </p:stCondLst>
                            <p:childTnLst>
                              <p:par>
                                <p:cTn id="35" presetID="53" presetClass="entr" presetSubtype="16"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 fill="hold"/>
                                        <p:tgtEl>
                                          <p:spTgt spid="4"/>
                                        </p:tgtEl>
                                        <p:attrNameLst>
                                          <p:attrName>ppt_w</p:attrName>
                                        </p:attrNameLst>
                                      </p:cBhvr>
                                      <p:tavLst>
                                        <p:tav tm="0">
                                          <p:val>
                                            <p:fltVal val="0"/>
                                          </p:val>
                                        </p:tav>
                                        <p:tav tm="100000">
                                          <p:val>
                                            <p:strVal val="#ppt_w"/>
                                          </p:val>
                                        </p:tav>
                                      </p:tavLst>
                                    </p:anim>
                                    <p:anim calcmode="lin" valueType="num">
                                      <p:cBhvr>
                                        <p:cTn id="38" dur="100" fill="hold"/>
                                        <p:tgtEl>
                                          <p:spTgt spid="4"/>
                                        </p:tgtEl>
                                        <p:attrNameLst>
                                          <p:attrName>ppt_h</p:attrName>
                                        </p:attrNameLst>
                                      </p:cBhvr>
                                      <p:tavLst>
                                        <p:tav tm="0">
                                          <p:val>
                                            <p:fltVal val="0"/>
                                          </p:val>
                                        </p:tav>
                                        <p:tav tm="100000">
                                          <p:val>
                                            <p:strVal val="#ppt_h"/>
                                          </p:val>
                                        </p:tav>
                                      </p:tavLst>
                                    </p:anim>
                                    <p:animEffect transition="in" filter="fade">
                                      <p:cBhvr>
                                        <p:cTn id="39" dur="100"/>
                                        <p:tgtEl>
                                          <p:spTgt spid="4"/>
                                        </p:tgtEl>
                                      </p:cBhvr>
                                    </p:animEffect>
                                  </p:childTnLst>
                                </p:cTn>
                              </p:par>
                              <p:par>
                                <p:cTn id="40" presetID="6" presetClass="emph" presetSubtype="0" fill="hold" nodeType="withEffect">
                                  <p:stCondLst>
                                    <p:cond delay="100"/>
                                  </p:stCondLst>
                                  <p:childTnLst>
                                    <p:animScale>
                                      <p:cBhvr>
                                        <p:cTn id="41" dur="100" fill="hold"/>
                                        <p:tgtEl>
                                          <p:spTgt spid="4"/>
                                        </p:tgtEl>
                                      </p:cBhvr>
                                      <p:by x="110000" y="110000"/>
                                    </p:animScale>
                                  </p:childTnLst>
                                </p:cTn>
                              </p:par>
                              <p:par>
                                <p:cTn id="42" presetID="6" presetClass="emph" presetSubtype="0" fill="hold" nodeType="withEffect">
                                  <p:stCondLst>
                                    <p:cond delay="200"/>
                                  </p:stCondLst>
                                  <p:childTnLst>
                                    <p:animScale>
                                      <p:cBhvr>
                                        <p:cTn id="43" dur="200" fill="hold"/>
                                        <p:tgtEl>
                                          <p:spTgt spid="4"/>
                                        </p:tgtEl>
                                      </p:cBhvr>
                                      <p:by x="90000" y="90000"/>
                                    </p:animScale>
                                  </p:childTnLst>
                                </p:cTn>
                              </p:par>
                              <p:par>
                                <p:cTn id="44" presetID="6" presetClass="emph" presetSubtype="0" fill="hold" nodeType="withEffect">
                                  <p:stCondLst>
                                    <p:cond delay="400"/>
                                  </p:stCondLst>
                                  <p:childTnLst>
                                    <p:animScale>
                                      <p:cBhvr>
                                        <p:cTn id="45" dur="100" fill="hold"/>
                                        <p:tgtEl>
                                          <p:spTgt spid="4"/>
                                        </p:tgtEl>
                                      </p:cBhvr>
                                      <p:by x="105000" y="105000"/>
                                    </p:animScale>
                                  </p:childTnLst>
                                </p:cTn>
                              </p:par>
                              <p:par>
                                <p:cTn id="46" presetID="6" presetClass="emph" presetSubtype="0" fill="hold" nodeType="withEffect">
                                  <p:stCondLst>
                                    <p:cond delay="500"/>
                                  </p:stCondLst>
                                  <p:childTnLst>
                                    <p:animScale>
                                      <p:cBhvr>
                                        <p:cTn id="47" dur="200" fill="hold"/>
                                        <p:tgtEl>
                                          <p:spTgt spid="4"/>
                                        </p:tgtEl>
                                      </p:cBhvr>
                                      <p:by x="95000" y="95000"/>
                                    </p:animScale>
                                  </p:childTnLst>
                                </p:cTn>
                              </p:par>
                            </p:childTnLst>
                          </p:cTn>
                        </p:par>
                        <p:par>
                          <p:cTn id="48" fill="hold">
                            <p:stCondLst>
                              <p:cond delay="2700"/>
                            </p:stCondLst>
                            <p:childTnLst>
                              <p:par>
                                <p:cTn id="49" presetID="22" presetClass="entr" presetSubtype="8" fill="hold"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wipe(left)">
                                      <p:cBhvr>
                                        <p:cTn id="51" dur="500"/>
                                        <p:tgtEl>
                                          <p:spTgt spid="52"/>
                                        </p:tgtEl>
                                      </p:cBhvr>
                                    </p:animEffect>
                                  </p:childTnLst>
                                </p:cTn>
                              </p:par>
                            </p:childTnLst>
                          </p:cTn>
                        </p:par>
                        <p:par>
                          <p:cTn id="52" fill="hold">
                            <p:stCondLst>
                              <p:cond delay="3200"/>
                            </p:stCondLst>
                            <p:childTnLst>
                              <p:par>
                                <p:cTn id="53" presetID="10" presetClass="entr" presetSubtype="0" fill="hold" grpId="0" nodeType="after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500"/>
                                        <p:tgtEl>
                                          <p:spTgt spid="48"/>
                                        </p:tgtEl>
                                      </p:cBhvr>
                                    </p:animEffect>
                                  </p:childTnLst>
                                </p:cTn>
                              </p:par>
                            </p:childTnLst>
                          </p:cTn>
                        </p:par>
                        <p:par>
                          <p:cTn id="56" fill="hold">
                            <p:stCondLst>
                              <p:cond delay="3700"/>
                            </p:stCondLst>
                            <p:childTnLst>
                              <p:par>
                                <p:cTn id="57" presetID="53" presetClass="entr" presetSubtype="16" fill="hold" nodeType="afterEffect">
                                  <p:stCondLst>
                                    <p:cond delay="0"/>
                                  </p:stCondLst>
                                  <p:childTnLst>
                                    <p:set>
                                      <p:cBhvr>
                                        <p:cTn id="58" dur="1" fill="hold">
                                          <p:stCondLst>
                                            <p:cond delay="0"/>
                                          </p:stCondLst>
                                        </p:cTn>
                                        <p:tgtEl>
                                          <p:spTgt spid="56"/>
                                        </p:tgtEl>
                                        <p:attrNameLst>
                                          <p:attrName>style.visibility</p:attrName>
                                        </p:attrNameLst>
                                      </p:cBhvr>
                                      <p:to>
                                        <p:strVal val="visible"/>
                                      </p:to>
                                    </p:set>
                                    <p:anim calcmode="lin" valueType="num">
                                      <p:cBhvr>
                                        <p:cTn id="59" dur="500" fill="hold"/>
                                        <p:tgtEl>
                                          <p:spTgt spid="56"/>
                                        </p:tgtEl>
                                        <p:attrNameLst>
                                          <p:attrName>ppt_w</p:attrName>
                                        </p:attrNameLst>
                                      </p:cBhvr>
                                      <p:tavLst>
                                        <p:tav tm="0">
                                          <p:val>
                                            <p:fltVal val="0"/>
                                          </p:val>
                                        </p:tav>
                                        <p:tav tm="100000">
                                          <p:val>
                                            <p:strVal val="#ppt_w"/>
                                          </p:val>
                                        </p:tav>
                                      </p:tavLst>
                                    </p:anim>
                                    <p:anim calcmode="lin" valueType="num">
                                      <p:cBhvr>
                                        <p:cTn id="60" dur="500" fill="hold"/>
                                        <p:tgtEl>
                                          <p:spTgt spid="56"/>
                                        </p:tgtEl>
                                        <p:attrNameLst>
                                          <p:attrName>ppt_h</p:attrName>
                                        </p:attrNameLst>
                                      </p:cBhvr>
                                      <p:tavLst>
                                        <p:tav tm="0">
                                          <p:val>
                                            <p:fltVal val="0"/>
                                          </p:val>
                                        </p:tav>
                                        <p:tav tm="100000">
                                          <p:val>
                                            <p:strVal val="#ppt_h"/>
                                          </p:val>
                                        </p:tav>
                                      </p:tavLst>
                                    </p:anim>
                                    <p:animEffect transition="in" filter="fade">
                                      <p:cBhvr>
                                        <p:cTn id="61" dur="500"/>
                                        <p:tgtEl>
                                          <p:spTgt spid="56"/>
                                        </p:tgtEl>
                                      </p:cBhvr>
                                    </p:animEffect>
                                  </p:childTnLst>
                                </p:cTn>
                              </p:par>
                            </p:childTnLst>
                          </p:cTn>
                        </p:par>
                        <p:par>
                          <p:cTn id="62" fill="hold">
                            <p:stCondLst>
                              <p:cond delay="4200"/>
                            </p:stCondLst>
                            <p:childTnLst>
                              <p:par>
                                <p:cTn id="63" presetID="22" presetClass="entr" presetSubtype="8" fill="hold" nodeType="afterEffect">
                                  <p:stCondLst>
                                    <p:cond delay="0"/>
                                  </p:stCondLst>
                                  <p:childTnLst>
                                    <p:set>
                                      <p:cBhvr>
                                        <p:cTn id="64" dur="1" fill="hold">
                                          <p:stCondLst>
                                            <p:cond delay="0"/>
                                          </p:stCondLst>
                                        </p:cTn>
                                        <p:tgtEl>
                                          <p:spTgt spid="65"/>
                                        </p:tgtEl>
                                        <p:attrNameLst>
                                          <p:attrName>style.visibility</p:attrName>
                                        </p:attrNameLst>
                                      </p:cBhvr>
                                      <p:to>
                                        <p:strVal val="visible"/>
                                      </p:to>
                                    </p:set>
                                    <p:animEffect transition="in" filter="wipe(left)">
                                      <p:cBhvr>
                                        <p:cTn id="65" dur="500"/>
                                        <p:tgtEl>
                                          <p:spTgt spid="65"/>
                                        </p:tgtEl>
                                      </p:cBhvr>
                                    </p:animEffect>
                                  </p:childTnLst>
                                </p:cTn>
                              </p:par>
                            </p:childTnLst>
                          </p:cTn>
                        </p:par>
                        <p:par>
                          <p:cTn id="66" fill="hold">
                            <p:stCondLst>
                              <p:cond delay="4700"/>
                            </p:stCondLst>
                            <p:childTnLst>
                              <p:par>
                                <p:cTn id="67" presetID="22" presetClass="entr" presetSubtype="1" fill="hold" nodeType="after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up)">
                                      <p:cBhvr>
                                        <p:cTn id="69" dur="300"/>
                                        <p:tgtEl>
                                          <p:spTgt spid="50"/>
                                        </p:tgtEl>
                                      </p:cBhvr>
                                    </p:animEffect>
                                  </p:childTnLst>
                                </p:cTn>
                              </p:par>
                            </p:childTnLst>
                          </p:cTn>
                        </p:par>
                        <p:par>
                          <p:cTn id="70" fill="hold">
                            <p:stCondLst>
                              <p:cond delay="5000"/>
                            </p:stCondLst>
                            <p:childTnLst>
                              <p:par>
                                <p:cTn id="71" presetID="10" presetClass="entr" presetSubtype="0" fill="hold" grpId="0" nodeType="after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500"/>
                                        <p:tgtEl>
                                          <p:spTgt spid="47"/>
                                        </p:tgtEl>
                                      </p:cBhvr>
                                    </p:animEffect>
                                  </p:childTnLst>
                                </p:cTn>
                              </p:par>
                            </p:childTnLst>
                          </p:cTn>
                        </p:par>
                        <p:par>
                          <p:cTn id="74" fill="hold">
                            <p:stCondLst>
                              <p:cond delay="5500"/>
                            </p:stCondLst>
                            <p:childTnLst>
                              <p:par>
                                <p:cTn id="75" presetID="53" presetClass="entr" presetSubtype="16" fill="hold" nodeType="afterEffect">
                                  <p:stCondLst>
                                    <p:cond delay="0"/>
                                  </p:stCondLst>
                                  <p:childTnLst>
                                    <p:set>
                                      <p:cBhvr>
                                        <p:cTn id="76" dur="1" fill="hold">
                                          <p:stCondLst>
                                            <p:cond delay="0"/>
                                          </p:stCondLst>
                                        </p:cTn>
                                        <p:tgtEl>
                                          <p:spTgt spid="59"/>
                                        </p:tgtEl>
                                        <p:attrNameLst>
                                          <p:attrName>style.visibility</p:attrName>
                                        </p:attrNameLst>
                                      </p:cBhvr>
                                      <p:to>
                                        <p:strVal val="visible"/>
                                      </p:to>
                                    </p:set>
                                    <p:anim calcmode="lin" valueType="num">
                                      <p:cBhvr>
                                        <p:cTn id="77" dur="500" fill="hold"/>
                                        <p:tgtEl>
                                          <p:spTgt spid="59"/>
                                        </p:tgtEl>
                                        <p:attrNameLst>
                                          <p:attrName>ppt_w</p:attrName>
                                        </p:attrNameLst>
                                      </p:cBhvr>
                                      <p:tavLst>
                                        <p:tav tm="0">
                                          <p:val>
                                            <p:fltVal val="0"/>
                                          </p:val>
                                        </p:tav>
                                        <p:tav tm="100000">
                                          <p:val>
                                            <p:strVal val="#ppt_w"/>
                                          </p:val>
                                        </p:tav>
                                      </p:tavLst>
                                    </p:anim>
                                    <p:anim calcmode="lin" valueType="num">
                                      <p:cBhvr>
                                        <p:cTn id="78" dur="500" fill="hold"/>
                                        <p:tgtEl>
                                          <p:spTgt spid="59"/>
                                        </p:tgtEl>
                                        <p:attrNameLst>
                                          <p:attrName>ppt_h</p:attrName>
                                        </p:attrNameLst>
                                      </p:cBhvr>
                                      <p:tavLst>
                                        <p:tav tm="0">
                                          <p:val>
                                            <p:fltVal val="0"/>
                                          </p:val>
                                        </p:tav>
                                        <p:tav tm="100000">
                                          <p:val>
                                            <p:strVal val="#ppt_h"/>
                                          </p:val>
                                        </p:tav>
                                      </p:tavLst>
                                    </p:anim>
                                    <p:animEffect transition="in" filter="fade">
                                      <p:cBhvr>
                                        <p:cTn id="79" dur="500"/>
                                        <p:tgtEl>
                                          <p:spTgt spid="59"/>
                                        </p:tgtEl>
                                      </p:cBhvr>
                                    </p:animEffect>
                                  </p:childTnLst>
                                </p:cTn>
                              </p:par>
                              <p:par>
                                <p:cTn id="80" presetID="22" presetClass="entr" presetSubtype="8" fill="hold" nodeType="withEffect">
                                  <p:stCondLst>
                                    <p:cond delay="0"/>
                                  </p:stCondLst>
                                  <p:childTnLst>
                                    <p:set>
                                      <p:cBhvr>
                                        <p:cTn id="81" dur="1" fill="hold">
                                          <p:stCondLst>
                                            <p:cond delay="0"/>
                                          </p:stCondLst>
                                        </p:cTn>
                                        <p:tgtEl>
                                          <p:spTgt spid="69"/>
                                        </p:tgtEl>
                                        <p:attrNameLst>
                                          <p:attrName>style.visibility</p:attrName>
                                        </p:attrNameLst>
                                      </p:cBhvr>
                                      <p:to>
                                        <p:strVal val="visible"/>
                                      </p:to>
                                    </p:set>
                                    <p:animEffect transition="in" filter="wipe(left)">
                                      <p:cBhvr>
                                        <p:cTn id="82" dur="500"/>
                                        <p:tgtEl>
                                          <p:spTgt spid="69"/>
                                        </p:tgtEl>
                                      </p:cBhvr>
                                    </p:animEffect>
                                  </p:childTnLst>
                                </p:cTn>
                              </p:par>
                            </p:childTnLst>
                          </p:cTn>
                        </p:par>
                        <p:par>
                          <p:cTn id="83" fill="hold">
                            <p:stCondLst>
                              <p:cond delay="6000"/>
                            </p:stCondLst>
                            <p:childTnLst>
                              <p:par>
                                <p:cTn id="84" presetID="22" presetClass="entr" presetSubtype="1" fill="hold" nodeType="afterEffect">
                                  <p:stCondLst>
                                    <p:cond delay="0"/>
                                  </p:stCondLst>
                                  <p:childTnLst>
                                    <p:set>
                                      <p:cBhvr>
                                        <p:cTn id="85" dur="1" fill="hold">
                                          <p:stCondLst>
                                            <p:cond delay="0"/>
                                          </p:stCondLst>
                                        </p:cTn>
                                        <p:tgtEl>
                                          <p:spTgt spid="55"/>
                                        </p:tgtEl>
                                        <p:attrNameLst>
                                          <p:attrName>style.visibility</p:attrName>
                                        </p:attrNameLst>
                                      </p:cBhvr>
                                      <p:to>
                                        <p:strVal val="visible"/>
                                      </p:to>
                                    </p:set>
                                    <p:animEffect transition="in" filter="wipe(up)">
                                      <p:cBhvr>
                                        <p:cTn id="86" dur="300"/>
                                        <p:tgtEl>
                                          <p:spTgt spid="55"/>
                                        </p:tgtEl>
                                      </p:cBhvr>
                                    </p:animEffect>
                                  </p:childTnLst>
                                </p:cTn>
                              </p:par>
                            </p:childTnLst>
                          </p:cTn>
                        </p:par>
                        <p:par>
                          <p:cTn id="87" fill="hold">
                            <p:stCondLst>
                              <p:cond delay="6300"/>
                            </p:stCondLst>
                            <p:childTnLst>
                              <p:par>
                                <p:cTn id="88" presetID="10" presetClass="entr" presetSubtype="0" fill="hold" grpId="0" nodeType="after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fade">
                                      <p:cBhvr>
                                        <p:cTn id="90" dur="500"/>
                                        <p:tgtEl>
                                          <p:spTgt spid="46"/>
                                        </p:tgtEl>
                                      </p:cBhvr>
                                    </p:animEffect>
                                  </p:childTnLst>
                                </p:cTn>
                              </p:par>
                            </p:childTnLst>
                          </p:cTn>
                        </p:par>
                        <p:par>
                          <p:cTn id="91" fill="hold">
                            <p:stCondLst>
                              <p:cond delay="6800"/>
                            </p:stCondLst>
                            <p:childTnLst>
                              <p:par>
                                <p:cTn id="92" presetID="53" presetClass="entr" presetSubtype="16" fill="hold" nodeType="afterEffect">
                                  <p:stCondLst>
                                    <p:cond delay="0"/>
                                  </p:stCondLst>
                                  <p:childTnLst>
                                    <p:set>
                                      <p:cBhvr>
                                        <p:cTn id="93" dur="1" fill="hold">
                                          <p:stCondLst>
                                            <p:cond delay="0"/>
                                          </p:stCondLst>
                                        </p:cTn>
                                        <p:tgtEl>
                                          <p:spTgt spid="62"/>
                                        </p:tgtEl>
                                        <p:attrNameLst>
                                          <p:attrName>style.visibility</p:attrName>
                                        </p:attrNameLst>
                                      </p:cBhvr>
                                      <p:to>
                                        <p:strVal val="visible"/>
                                      </p:to>
                                    </p:set>
                                    <p:anim calcmode="lin" valueType="num">
                                      <p:cBhvr>
                                        <p:cTn id="94" dur="500" fill="hold"/>
                                        <p:tgtEl>
                                          <p:spTgt spid="62"/>
                                        </p:tgtEl>
                                        <p:attrNameLst>
                                          <p:attrName>ppt_w</p:attrName>
                                        </p:attrNameLst>
                                      </p:cBhvr>
                                      <p:tavLst>
                                        <p:tav tm="0">
                                          <p:val>
                                            <p:fltVal val="0"/>
                                          </p:val>
                                        </p:tav>
                                        <p:tav tm="100000">
                                          <p:val>
                                            <p:strVal val="#ppt_w"/>
                                          </p:val>
                                        </p:tav>
                                      </p:tavLst>
                                    </p:anim>
                                    <p:anim calcmode="lin" valueType="num">
                                      <p:cBhvr>
                                        <p:cTn id="95" dur="500" fill="hold"/>
                                        <p:tgtEl>
                                          <p:spTgt spid="62"/>
                                        </p:tgtEl>
                                        <p:attrNameLst>
                                          <p:attrName>ppt_h</p:attrName>
                                        </p:attrNameLst>
                                      </p:cBhvr>
                                      <p:tavLst>
                                        <p:tav tm="0">
                                          <p:val>
                                            <p:fltVal val="0"/>
                                          </p:val>
                                        </p:tav>
                                        <p:tav tm="100000">
                                          <p:val>
                                            <p:strVal val="#ppt_h"/>
                                          </p:val>
                                        </p:tav>
                                      </p:tavLst>
                                    </p:anim>
                                    <p:animEffect transition="in" filter="fade">
                                      <p:cBhvr>
                                        <p:cTn id="96" dur="500"/>
                                        <p:tgtEl>
                                          <p:spTgt spid="62"/>
                                        </p:tgtEl>
                                      </p:cBhvr>
                                    </p:animEffect>
                                  </p:childTnLst>
                                </p:cTn>
                              </p:par>
                            </p:childTnLst>
                          </p:cTn>
                        </p:par>
                        <p:par>
                          <p:cTn id="97" fill="hold">
                            <p:stCondLst>
                              <p:cond delay="7300"/>
                            </p:stCondLst>
                            <p:childTnLst>
                              <p:par>
                                <p:cTn id="98" presetID="22" presetClass="entr" presetSubtype="8" fill="hold" nodeType="afterEffect">
                                  <p:stCondLst>
                                    <p:cond delay="0"/>
                                  </p:stCondLst>
                                  <p:childTnLst>
                                    <p:set>
                                      <p:cBhvr>
                                        <p:cTn id="99" dur="1" fill="hold">
                                          <p:stCondLst>
                                            <p:cond delay="0"/>
                                          </p:stCondLst>
                                        </p:cTn>
                                        <p:tgtEl>
                                          <p:spTgt spid="73"/>
                                        </p:tgtEl>
                                        <p:attrNameLst>
                                          <p:attrName>style.visibility</p:attrName>
                                        </p:attrNameLst>
                                      </p:cBhvr>
                                      <p:to>
                                        <p:strVal val="visible"/>
                                      </p:to>
                                    </p:set>
                                    <p:animEffect transition="in" filter="wipe(left)">
                                      <p:cBhvr>
                                        <p:cTn id="10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9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文本框 48"/>
          <p:cNvSpPr txBox="1"/>
          <p:nvPr/>
        </p:nvSpPr>
        <p:spPr>
          <a:xfrm>
            <a:off x="2950433" y="925429"/>
            <a:ext cx="1786405" cy="561702"/>
          </a:xfrm>
          <a:prstGeom prst="rect">
            <a:avLst/>
          </a:prstGeom>
          <a:noFill/>
        </p:spPr>
        <p:txBody>
          <a:bodyPr wrap="none" lIns="68589" tIns="34295" rIns="68589" bIns="34295" rtlCol="0">
            <a:spAutoFit/>
          </a:bodyPr>
          <a:lstStyle>
            <a:defPPr>
              <a:defRPr lang="zh-CN"/>
            </a:defPPr>
            <a:lvl1pPr algn="ctr">
              <a:defRPr sz="3600" b="1">
                <a:solidFill>
                  <a:srgbClr val="333333"/>
                </a:solidFill>
                <a:latin typeface="微软雅黑" panose="020B0503020204020204" pitchFamily="34" charset="-122"/>
                <a:ea typeface="微软雅黑" panose="020B0503020204020204" pitchFamily="34" charset="-122"/>
              </a:defRPr>
            </a:lvl1pPr>
          </a:lstStyle>
          <a:p>
            <a:r>
              <a:rPr lang="zh-CN" altLang="en-US" sz="3200" dirty="0">
                <a:solidFill>
                  <a:srgbClr val="414455"/>
                </a:solidFill>
                <a:latin typeface="楷体" pitchFamily="49" charset="-122"/>
                <a:ea typeface="楷体" pitchFamily="49" charset="-122"/>
              </a:rPr>
              <a:t>第二部分</a:t>
            </a:r>
          </a:p>
        </p:txBody>
      </p:sp>
      <p:cxnSp>
        <p:nvCxnSpPr>
          <p:cNvPr id="20" name="直接连接符 19"/>
          <p:cNvCxnSpPr/>
          <p:nvPr/>
        </p:nvCxnSpPr>
        <p:spPr>
          <a:xfrm>
            <a:off x="0" y="1516109"/>
            <a:ext cx="9145588"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flipV="1">
            <a:off x="0" y="1514475"/>
            <a:ext cx="3950849" cy="3646511"/>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flipV="1">
            <a:off x="1799771" y="1543994"/>
            <a:ext cx="2370947" cy="220579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6082485" y="1642911"/>
            <a:ext cx="2015849" cy="523220"/>
          </a:xfrm>
          <a:prstGeom prst="rect">
            <a:avLst/>
          </a:prstGeom>
          <a:noFill/>
        </p:spPr>
        <p:txBody>
          <a:bodyPr wrap="square" rtlCol="0">
            <a:spAutoFit/>
          </a:bodyPr>
          <a:lstStyle/>
          <a:p>
            <a:r>
              <a:rPr lang="zh-CN" altLang="en-US" sz="2800" spc="-150" dirty="0" smtClean="0">
                <a:solidFill>
                  <a:srgbClr val="414455"/>
                </a:solidFill>
                <a:latin typeface="楷体" pitchFamily="49" charset="-122"/>
                <a:ea typeface="楷体" pitchFamily="49" charset="-122"/>
              </a:rPr>
              <a:t>课程设计</a:t>
            </a:r>
            <a:endParaRPr lang="zh-CN" altLang="en-US" sz="2800" spc="-150" dirty="0">
              <a:solidFill>
                <a:srgbClr val="414455"/>
              </a:solidFill>
              <a:latin typeface="楷体" pitchFamily="49" charset="-122"/>
              <a:ea typeface="楷体" pitchFamily="49" charset="-122"/>
            </a:endParaRPr>
          </a:p>
        </p:txBody>
      </p:sp>
      <p:grpSp>
        <p:nvGrpSpPr>
          <p:cNvPr id="30" name="组合 29"/>
          <p:cNvGrpSpPr/>
          <p:nvPr/>
        </p:nvGrpSpPr>
        <p:grpSpPr>
          <a:xfrm>
            <a:off x="967707" y="490466"/>
            <a:ext cx="1855130" cy="1855130"/>
            <a:chOff x="2884264" y="3028364"/>
            <a:chExt cx="798675" cy="798675"/>
          </a:xfrm>
        </p:grpSpPr>
        <p:grpSp>
          <p:nvGrpSpPr>
            <p:cNvPr id="31" name="组合 30"/>
            <p:cNvGrpSpPr/>
            <p:nvPr/>
          </p:nvGrpSpPr>
          <p:grpSpPr>
            <a:xfrm>
              <a:off x="2884264" y="3028364"/>
              <a:ext cx="798675" cy="798675"/>
              <a:chOff x="1827622" y="1343919"/>
              <a:chExt cx="2304000" cy="2304000"/>
            </a:xfrm>
          </p:grpSpPr>
          <p:sp>
            <p:nvSpPr>
              <p:cNvPr id="35" name="椭圆 34"/>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41300" dist="228600" dir="78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椭圆 35"/>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3" name="椭圆 32"/>
            <p:cNvSpPr/>
            <p:nvPr/>
          </p:nvSpPr>
          <p:spPr>
            <a:xfrm>
              <a:off x="2995078" y="3138954"/>
              <a:ext cx="579934" cy="579934"/>
            </a:xfrm>
            <a:prstGeom prst="ellipse">
              <a:avLst/>
            </a:prstGeom>
            <a:solidFill>
              <a:srgbClr val="E56C37"/>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prstClr val="white"/>
                </a:solidFill>
              </a:endParaRPr>
            </a:p>
          </p:txBody>
        </p:sp>
      </p:grpSp>
      <p:sp>
        <p:nvSpPr>
          <p:cNvPr id="24" name="椭圆 23"/>
          <p:cNvSpPr/>
          <p:nvPr/>
        </p:nvSpPr>
        <p:spPr>
          <a:xfrm>
            <a:off x="6170299" y="2645674"/>
            <a:ext cx="292137" cy="292137"/>
          </a:xfrm>
          <a:prstGeom prst="ellipse">
            <a:avLst/>
          </a:prstGeom>
          <a:solidFill>
            <a:srgbClr val="E56C37"/>
          </a:solidFill>
          <a:ln w="38100">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sp>
        <p:nvSpPr>
          <p:cNvPr id="25" name="椭圆 24"/>
          <p:cNvSpPr/>
          <p:nvPr/>
        </p:nvSpPr>
        <p:spPr>
          <a:xfrm>
            <a:off x="6195699" y="3307786"/>
            <a:ext cx="292137" cy="292137"/>
          </a:xfrm>
          <a:prstGeom prst="ellipse">
            <a:avLst/>
          </a:prstGeom>
          <a:solidFill>
            <a:srgbClr val="E56C37"/>
          </a:solidFill>
          <a:ln w="38100">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sp>
        <p:nvSpPr>
          <p:cNvPr id="27" name="TextBox 26"/>
          <p:cNvSpPr txBox="1"/>
          <p:nvPr/>
        </p:nvSpPr>
        <p:spPr>
          <a:xfrm>
            <a:off x="6550371" y="2573148"/>
            <a:ext cx="2031325" cy="461665"/>
          </a:xfrm>
          <a:prstGeom prst="rect">
            <a:avLst/>
          </a:prstGeom>
          <a:noFill/>
        </p:spPr>
        <p:txBody>
          <a:bodyPr wrap="none" rtlCol="0">
            <a:spAutoFit/>
          </a:bodyPr>
          <a:lstStyle/>
          <a:p>
            <a:r>
              <a:rPr lang="zh-CN" altLang="en-US" sz="2400" dirty="0" smtClean="0">
                <a:solidFill>
                  <a:srgbClr val="414455"/>
                </a:solidFill>
                <a:latin typeface="楷体" pitchFamily="49" charset="-122"/>
                <a:ea typeface="楷体" pitchFamily="49" charset="-122"/>
              </a:rPr>
              <a:t>课程内容组织</a:t>
            </a:r>
            <a:endParaRPr lang="zh-CN" altLang="en-US" sz="2400" dirty="0">
              <a:solidFill>
                <a:srgbClr val="414455"/>
              </a:solidFill>
              <a:latin typeface="楷体" pitchFamily="49" charset="-122"/>
              <a:ea typeface="楷体" pitchFamily="49" charset="-122"/>
            </a:endParaRPr>
          </a:p>
        </p:txBody>
      </p:sp>
      <p:sp>
        <p:nvSpPr>
          <p:cNvPr id="28" name="TextBox 27"/>
          <p:cNvSpPr txBox="1"/>
          <p:nvPr/>
        </p:nvSpPr>
        <p:spPr>
          <a:xfrm>
            <a:off x="6586528" y="3213210"/>
            <a:ext cx="2031325" cy="461665"/>
          </a:xfrm>
          <a:prstGeom prst="rect">
            <a:avLst/>
          </a:prstGeom>
          <a:noFill/>
        </p:spPr>
        <p:txBody>
          <a:bodyPr wrap="none" rtlCol="0">
            <a:spAutoFit/>
          </a:bodyPr>
          <a:lstStyle/>
          <a:p>
            <a:r>
              <a:rPr lang="zh-CN" altLang="en-US" sz="2400" dirty="0" smtClean="0">
                <a:solidFill>
                  <a:srgbClr val="414455"/>
                </a:solidFill>
                <a:latin typeface="楷体" pitchFamily="49" charset="-122"/>
                <a:ea typeface="楷体" pitchFamily="49" charset="-122"/>
              </a:rPr>
              <a:t>课程活动设计</a:t>
            </a:r>
            <a:endParaRPr lang="zh-CN" altLang="en-US" sz="2400" dirty="0">
              <a:solidFill>
                <a:srgbClr val="414455"/>
              </a:solidFill>
              <a:latin typeface="楷体" pitchFamily="49" charset="-122"/>
              <a:ea typeface="楷体" pitchFamily="49" charset="-122"/>
            </a:endParaRPr>
          </a:p>
        </p:txBody>
      </p:sp>
      <p:grpSp>
        <p:nvGrpSpPr>
          <p:cNvPr id="22" name=" 2050"/>
          <p:cNvGrpSpPr/>
          <p:nvPr/>
        </p:nvGrpSpPr>
        <p:grpSpPr bwMode="auto">
          <a:xfrm>
            <a:off x="1380066" y="956734"/>
            <a:ext cx="922869" cy="904452"/>
            <a:chOff x="1595438" y="968375"/>
            <a:chExt cx="5953125" cy="4921250"/>
          </a:xfrm>
          <a:solidFill>
            <a:schemeClr val="bg1"/>
          </a:solidFill>
        </p:grpSpPr>
        <p:sp>
          <p:nvSpPr>
            <p:cNvPr id="38" name="内蒙古"/>
            <p:cNvSpPr/>
            <p:nvPr/>
          </p:nvSpPr>
          <p:spPr bwMode="auto">
            <a:xfrm>
              <a:off x="4095750" y="1023938"/>
              <a:ext cx="2608263" cy="2225675"/>
            </a:xfrm>
            <a:custGeom>
              <a:avLst/>
              <a:gdLst>
                <a:gd name="T0" fmla="*/ 2147483646 w 1428"/>
                <a:gd name="T1" fmla="*/ 2147483646 h 1218"/>
                <a:gd name="T2" fmla="*/ 2147483646 w 1428"/>
                <a:gd name="T3" fmla="*/ 2147483646 h 1218"/>
                <a:gd name="T4" fmla="*/ 2147483646 w 1428"/>
                <a:gd name="T5" fmla="*/ 2147483646 h 1218"/>
                <a:gd name="T6" fmla="*/ 2147483646 w 1428"/>
                <a:gd name="T7" fmla="*/ 2147483646 h 1218"/>
                <a:gd name="T8" fmla="*/ 2147483646 w 1428"/>
                <a:gd name="T9" fmla="*/ 2147483646 h 1218"/>
                <a:gd name="T10" fmla="*/ 2147483646 w 1428"/>
                <a:gd name="T11" fmla="*/ 2147483646 h 1218"/>
                <a:gd name="T12" fmla="*/ 2147483646 w 1428"/>
                <a:gd name="T13" fmla="*/ 2147483646 h 1218"/>
                <a:gd name="T14" fmla="*/ 2147483646 w 1428"/>
                <a:gd name="T15" fmla="*/ 2147483646 h 1218"/>
                <a:gd name="T16" fmla="*/ 2147483646 w 1428"/>
                <a:gd name="T17" fmla="*/ 2147483646 h 1218"/>
                <a:gd name="T18" fmla="*/ 2147483646 w 1428"/>
                <a:gd name="T19" fmla="*/ 2147483646 h 1218"/>
                <a:gd name="T20" fmla="*/ 2147483646 w 1428"/>
                <a:gd name="T21" fmla="*/ 2147483646 h 1218"/>
                <a:gd name="T22" fmla="*/ 2147483646 w 1428"/>
                <a:gd name="T23" fmla="*/ 2147483646 h 1218"/>
                <a:gd name="T24" fmla="*/ 2147483646 w 1428"/>
                <a:gd name="T25" fmla="*/ 2147483646 h 1218"/>
                <a:gd name="T26" fmla="*/ 2147483646 w 1428"/>
                <a:gd name="T27" fmla="*/ 2147483646 h 1218"/>
                <a:gd name="T28" fmla="*/ 2147483646 w 1428"/>
                <a:gd name="T29" fmla="*/ 2147483646 h 1218"/>
                <a:gd name="T30" fmla="*/ 2147483646 w 1428"/>
                <a:gd name="T31" fmla="*/ 2147483646 h 1218"/>
                <a:gd name="T32" fmla="*/ 2147483646 w 1428"/>
                <a:gd name="T33" fmla="*/ 2147483646 h 1218"/>
                <a:gd name="T34" fmla="*/ 2147483646 w 1428"/>
                <a:gd name="T35" fmla="*/ 2147483646 h 1218"/>
                <a:gd name="T36" fmla="*/ 2147483646 w 1428"/>
                <a:gd name="T37" fmla="*/ 2147483646 h 1218"/>
                <a:gd name="T38" fmla="*/ 2147483646 w 1428"/>
                <a:gd name="T39" fmla="*/ 2147483646 h 1218"/>
                <a:gd name="T40" fmla="*/ 2147483646 w 1428"/>
                <a:gd name="T41" fmla="*/ 2147483646 h 1218"/>
                <a:gd name="T42" fmla="*/ 2147483646 w 1428"/>
                <a:gd name="T43" fmla="*/ 2147483646 h 1218"/>
                <a:gd name="T44" fmla="*/ 0 w 1428"/>
                <a:gd name="T45" fmla="*/ 2147483646 h 1218"/>
                <a:gd name="T46" fmla="*/ 2147483646 w 1428"/>
                <a:gd name="T47" fmla="*/ 2147483646 h 1218"/>
                <a:gd name="T48" fmla="*/ 2147483646 w 1428"/>
                <a:gd name="T49" fmla="*/ 2147483646 h 1218"/>
                <a:gd name="T50" fmla="*/ 2147483646 w 1428"/>
                <a:gd name="T51" fmla="*/ 2147483646 h 1218"/>
                <a:gd name="T52" fmla="*/ 2147483646 w 1428"/>
                <a:gd name="T53" fmla="*/ 2147483646 h 1218"/>
                <a:gd name="T54" fmla="*/ 2147483646 w 1428"/>
                <a:gd name="T55" fmla="*/ 2147483646 h 1218"/>
                <a:gd name="T56" fmla="*/ 2147483646 w 1428"/>
                <a:gd name="T57" fmla="*/ 2147483646 h 1218"/>
                <a:gd name="T58" fmla="*/ 2147483646 w 1428"/>
                <a:gd name="T59" fmla="*/ 2147483646 h 1218"/>
                <a:gd name="T60" fmla="*/ 2147483646 w 1428"/>
                <a:gd name="T61" fmla="*/ 2147483646 h 1218"/>
                <a:gd name="T62" fmla="*/ 2147483646 w 1428"/>
                <a:gd name="T63" fmla="*/ 2147483646 h 1218"/>
                <a:gd name="T64" fmla="*/ 2147483646 w 1428"/>
                <a:gd name="T65" fmla="*/ 2147483646 h 1218"/>
                <a:gd name="T66" fmla="*/ 2147483646 w 1428"/>
                <a:gd name="T67" fmla="*/ 2147483646 h 1218"/>
                <a:gd name="T68" fmla="*/ 2147483646 w 1428"/>
                <a:gd name="T69" fmla="*/ 2147483646 h 1218"/>
                <a:gd name="T70" fmla="*/ 2147483646 w 1428"/>
                <a:gd name="T71" fmla="*/ 2147483646 h 1218"/>
                <a:gd name="T72" fmla="*/ 2147483646 w 1428"/>
                <a:gd name="T73" fmla="*/ 2147483646 h 1218"/>
                <a:gd name="T74" fmla="*/ 2147483646 w 1428"/>
                <a:gd name="T75" fmla="*/ 2147483646 h 1218"/>
                <a:gd name="T76" fmla="*/ 2147483646 w 1428"/>
                <a:gd name="T77" fmla="*/ 2147483646 h 1218"/>
                <a:gd name="T78" fmla="*/ 2147483646 w 1428"/>
                <a:gd name="T79" fmla="*/ 2147483646 h 1218"/>
                <a:gd name="T80" fmla="*/ 2147483646 w 1428"/>
                <a:gd name="T81" fmla="*/ 2147483646 h 1218"/>
                <a:gd name="T82" fmla="*/ 2147483646 w 1428"/>
                <a:gd name="T83" fmla="*/ 2147483646 h 1218"/>
                <a:gd name="T84" fmla="*/ 2147483646 w 1428"/>
                <a:gd name="T85" fmla="*/ 2147483646 h 1218"/>
                <a:gd name="T86" fmla="*/ 2147483646 w 1428"/>
                <a:gd name="T87" fmla="*/ 2147483646 h 1218"/>
                <a:gd name="T88" fmla="*/ 2147483646 w 1428"/>
                <a:gd name="T89" fmla="*/ 2147483646 h 1218"/>
                <a:gd name="T90" fmla="*/ 2147483646 w 1428"/>
                <a:gd name="T91" fmla="*/ 2147483646 h 1218"/>
                <a:gd name="T92" fmla="*/ 2147483646 w 1428"/>
                <a:gd name="T93" fmla="*/ 2147483646 h 1218"/>
                <a:gd name="T94" fmla="*/ 2147483646 w 1428"/>
                <a:gd name="T95" fmla="*/ 2147483646 h 1218"/>
                <a:gd name="T96" fmla="*/ 2147483646 w 1428"/>
                <a:gd name="T97" fmla="*/ 2147483646 h 1218"/>
                <a:gd name="T98" fmla="*/ 2147483646 w 1428"/>
                <a:gd name="T99" fmla="*/ 2147483646 h 1218"/>
                <a:gd name="T100" fmla="*/ 2147483646 w 1428"/>
                <a:gd name="T101" fmla="*/ 2147483646 h 1218"/>
                <a:gd name="T102" fmla="*/ 2147483646 w 1428"/>
                <a:gd name="T103" fmla="*/ 2147483646 h 1218"/>
                <a:gd name="T104" fmla="*/ 2147483646 w 1428"/>
                <a:gd name="T105" fmla="*/ 2147483646 h 1218"/>
                <a:gd name="T106" fmla="*/ 2147483646 w 1428"/>
                <a:gd name="T107" fmla="*/ 2147483646 h 1218"/>
                <a:gd name="T108" fmla="*/ 2147483646 w 1428"/>
                <a:gd name="T109" fmla="*/ 2147483646 h 1218"/>
                <a:gd name="T110" fmla="*/ 2147483646 w 1428"/>
                <a:gd name="T111" fmla="*/ 2147483646 h 1218"/>
                <a:gd name="T112" fmla="*/ 2147483646 w 1428"/>
                <a:gd name="T113" fmla="*/ 2147483646 h 1218"/>
                <a:gd name="T114" fmla="*/ 2147483646 w 1428"/>
                <a:gd name="T115" fmla="*/ 2147483646 h 1218"/>
                <a:gd name="T116" fmla="*/ 2147483646 w 1428"/>
                <a:gd name="T117" fmla="*/ 2147483646 h 12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28" h="1218">
                  <a:moveTo>
                    <a:pt x="1398" y="128"/>
                  </a:moveTo>
                  <a:lnTo>
                    <a:pt x="1394" y="112"/>
                  </a:lnTo>
                  <a:lnTo>
                    <a:pt x="1378" y="86"/>
                  </a:lnTo>
                  <a:lnTo>
                    <a:pt x="1366" y="80"/>
                  </a:lnTo>
                  <a:lnTo>
                    <a:pt x="1354" y="86"/>
                  </a:lnTo>
                  <a:lnTo>
                    <a:pt x="1348" y="100"/>
                  </a:lnTo>
                  <a:lnTo>
                    <a:pt x="1346" y="102"/>
                  </a:lnTo>
                  <a:lnTo>
                    <a:pt x="1344" y="102"/>
                  </a:lnTo>
                  <a:lnTo>
                    <a:pt x="1322" y="106"/>
                  </a:lnTo>
                  <a:lnTo>
                    <a:pt x="1318" y="108"/>
                  </a:lnTo>
                  <a:lnTo>
                    <a:pt x="1316" y="112"/>
                  </a:lnTo>
                  <a:lnTo>
                    <a:pt x="1310" y="116"/>
                  </a:lnTo>
                  <a:lnTo>
                    <a:pt x="1298" y="126"/>
                  </a:lnTo>
                  <a:lnTo>
                    <a:pt x="1296" y="128"/>
                  </a:lnTo>
                  <a:lnTo>
                    <a:pt x="1286" y="130"/>
                  </a:lnTo>
                  <a:lnTo>
                    <a:pt x="1276" y="126"/>
                  </a:lnTo>
                  <a:lnTo>
                    <a:pt x="1264" y="118"/>
                  </a:lnTo>
                  <a:lnTo>
                    <a:pt x="1262" y="116"/>
                  </a:lnTo>
                  <a:lnTo>
                    <a:pt x="1244" y="96"/>
                  </a:lnTo>
                  <a:lnTo>
                    <a:pt x="1240" y="90"/>
                  </a:lnTo>
                  <a:lnTo>
                    <a:pt x="1238" y="84"/>
                  </a:lnTo>
                  <a:lnTo>
                    <a:pt x="1238" y="62"/>
                  </a:lnTo>
                  <a:lnTo>
                    <a:pt x="1238" y="60"/>
                  </a:lnTo>
                  <a:lnTo>
                    <a:pt x="1242" y="56"/>
                  </a:lnTo>
                  <a:lnTo>
                    <a:pt x="1218" y="48"/>
                  </a:lnTo>
                  <a:lnTo>
                    <a:pt x="1218" y="56"/>
                  </a:lnTo>
                  <a:lnTo>
                    <a:pt x="1216" y="60"/>
                  </a:lnTo>
                  <a:lnTo>
                    <a:pt x="1210" y="64"/>
                  </a:lnTo>
                  <a:lnTo>
                    <a:pt x="1202" y="68"/>
                  </a:lnTo>
                  <a:lnTo>
                    <a:pt x="1200" y="68"/>
                  </a:lnTo>
                  <a:lnTo>
                    <a:pt x="1200" y="66"/>
                  </a:lnTo>
                  <a:lnTo>
                    <a:pt x="1188" y="64"/>
                  </a:lnTo>
                  <a:lnTo>
                    <a:pt x="1190" y="72"/>
                  </a:lnTo>
                  <a:lnTo>
                    <a:pt x="1170" y="60"/>
                  </a:lnTo>
                  <a:lnTo>
                    <a:pt x="1168" y="60"/>
                  </a:lnTo>
                  <a:lnTo>
                    <a:pt x="1168" y="58"/>
                  </a:lnTo>
                  <a:lnTo>
                    <a:pt x="1164" y="46"/>
                  </a:lnTo>
                  <a:lnTo>
                    <a:pt x="1162" y="32"/>
                  </a:lnTo>
                  <a:lnTo>
                    <a:pt x="1164" y="22"/>
                  </a:lnTo>
                  <a:lnTo>
                    <a:pt x="1166" y="16"/>
                  </a:lnTo>
                  <a:lnTo>
                    <a:pt x="1172" y="6"/>
                  </a:lnTo>
                  <a:lnTo>
                    <a:pt x="1170" y="0"/>
                  </a:lnTo>
                  <a:lnTo>
                    <a:pt x="1150" y="2"/>
                  </a:lnTo>
                  <a:lnTo>
                    <a:pt x="1142" y="4"/>
                  </a:lnTo>
                  <a:lnTo>
                    <a:pt x="1136" y="8"/>
                  </a:lnTo>
                  <a:lnTo>
                    <a:pt x="1132" y="14"/>
                  </a:lnTo>
                  <a:lnTo>
                    <a:pt x="1128" y="22"/>
                  </a:lnTo>
                  <a:lnTo>
                    <a:pt x="1116" y="40"/>
                  </a:lnTo>
                  <a:lnTo>
                    <a:pt x="1128" y="40"/>
                  </a:lnTo>
                  <a:lnTo>
                    <a:pt x="1130" y="40"/>
                  </a:lnTo>
                  <a:lnTo>
                    <a:pt x="1140" y="44"/>
                  </a:lnTo>
                  <a:lnTo>
                    <a:pt x="1142" y="44"/>
                  </a:lnTo>
                  <a:lnTo>
                    <a:pt x="1142" y="46"/>
                  </a:lnTo>
                  <a:lnTo>
                    <a:pt x="1142" y="48"/>
                  </a:lnTo>
                  <a:lnTo>
                    <a:pt x="1144" y="64"/>
                  </a:lnTo>
                  <a:lnTo>
                    <a:pt x="1150" y="80"/>
                  </a:lnTo>
                  <a:lnTo>
                    <a:pt x="1150" y="82"/>
                  </a:lnTo>
                  <a:lnTo>
                    <a:pt x="1150" y="84"/>
                  </a:lnTo>
                  <a:lnTo>
                    <a:pt x="1122" y="136"/>
                  </a:lnTo>
                  <a:lnTo>
                    <a:pt x="1120" y="142"/>
                  </a:lnTo>
                  <a:lnTo>
                    <a:pt x="1118" y="154"/>
                  </a:lnTo>
                  <a:lnTo>
                    <a:pt x="1114" y="190"/>
                  </a:lnTo>
                  <a:lnTo>
                    <a:pt x="1114" y="192"/>
                  </a:lnTo>
                  <a:lnTo>
                    <a:pt x="1104" y="212"/>
                  </a:lnTo>
                  <a:lnTo>
                    <a:pt x="1110" y="220"/>
                  </a:lnTo>
                  <a:lnTo>
                    <a:pt x="1110" y="222"/>
                  </a:lnTo>
                  <a:lnTo>
                    <a:pt x="1110" y="236"/>
                  </a:lnTo>
                  <a:lnTo>
                    <a:pt x="1110" y="242"/>
                  </a:lnTo>
                  <a:lnTo>
                    <a:pt x="1108" y="244"/>
                  </a:lnTo>
                  <a:lnTo>
                    <a:pt x="1106" y="244"/>
                  </a:lnTo>
                  <a:lnTo>
                    <a:pt x="1098" y="250"/>
                  </a:lnTo>
                  <a:lnTo>
                    <a:pt x="1088" y="262"/>
                  </a:lnTo>
                  <a:lnTo>
                    <a:pt x="1052" y="302"/>
                  </a:lnTo>
                  <a:lnTo>
                    <a:pt x="1050" y="304"/>
                  </a:lnTo>
                  <a:lnTo>
                    <a:pt x="1048" y="304"/>
                  </a:lnTo>
                  <a:lnTo>
                    <a:pt x="1046" y="302"/>
                  </a:lnTo>
                  <a:lnTo>
                    <a:pt x="1030" y="292"/>
                  </a:lnTo>
                  <a:lnTo>
                    <a:pt x="1020" y="282"/>
                  </a:lnTo>
                  <a:lnTo>
                    <a:pt x="1014" y="280"/>
                  </a:lnTo>
                  <a:lnTo>
                    <a:pt x="1008" y="278"/>
                  </a:lnTo>
                  <a:lnTo>
                    <a:pt x="982" y="276"/>
                  </a:lnTo>
                  <a:lnTo>
                    <a:pt x="982" y="314"/>
                  </a:lnTo>
                  <a:lnTo>
                    <a:pt x="966" y="384"/>
                  </a:lnTo>
                  <a:lnTo>
                    <a:pt x="964" y="392"/>
                  </a:lnTo>
                  <a:lnTo>
                    <a:pt x="964" y="402"/>
                  </a:lnTo>
                  <a:lnTo>
                    <a:pt x="962" y="432"/>
                  </a:lnTo>
                  <a:lnTo>
                    <a:pt x="968" y="440"/>
                  </a:lnTo>
                  <a:lnTo>
                    <a:pt x="974" y="430"/>
                  </a:lnTo>
                  <a:lnTo>
                    <a:pt x="974" y="428"/>
                  </a:lnTo>
                  <a:lnTo>
                    <a:pt x="994" y="420"/>
                  </a:lnTo>
                  <a:lnTo>
                    <a:pt x="1044" y="428"/>
                  </a:lnTo>
                  <a:lnTo>
                    <a:pt x="1050" y="420"/>
                  </a:lnTo>
                  <a:lnTo>
                    <a:pt x="1058" y="408"/>
                  </a:lnTo>
                  <a:lnTo>
                    <a:pt x="1060" y="406"/>
                  </a:lnTo>
                  <a:lnTo>
                    <a:pt x="1080" y="402"/>
                  </a:lnTo>
                  <a:lnTo>
                    <a:pt x="1106" y="400"/>
                  </a:lnTo>
                  <a:lnTo>
                    <a:pt x="1112" y="404"/>
                  </a:lnTo>
                  <a:lnTo>
                    <a:pt x="1120" y="410"/>
                  </a:lnTo>
                  <a:lnTo>
                    <a:pt x="1136" y="428"/>
                  </a:lnTo>
                  <a:lnTo>
                    <a:pt x="1158" y="440"/>
                  </a:lnTo>
                  <a:lnTo>
                    <a:pt x="1174" y="452"/>
                  </a:lnTo>
                  <a:lnTo>
                    <a:pt x="1184" y="462"/>
                  </a:lnTo>
                  <a:lnTo>
                    <a:pt x="1190" y="472"/>
                  </a:lnTo>
                  <a:lnTo>
                    <a:pt x="1192" y="480"/>
                  </a:lnTo>
                  <a:lnTo>
                    <a:pt x="1190" y="488"/>
                  </a:lnTo>
                  <a:lnTo>
                    <a:pt x="1186" y="492"/>
                  </a:lnTo>
                  <a:lnTo>
                    <a:pt x="1184" y="496"/>
                  </a:lnTo>
                  <a:lnTo>
                    <a:pt x="1174" y="498"/>
                  </a:lnTo>
                  <a:lnTo>
                    <a:pt x="1172" y="498"/>
                  </a:lnTo>
                  <a:lnTo>
                    <a:pt x="1126" y="498"/>
                  </a:lnTo>
                  <a:lnTo>
                    <a:pt x="1112" y="498"/>
                  </a:lnTo>
                  <a:lnTo>
                    <a:pt x="1102" y="500"/>
                  </a:lnTo>
                  <a:lnTo>
                    <a:pt x="1084" y="512"/>
                  </a:lnTo>
                  <a:lnTo>
                    <a:pt x="1054" y="532"/>
                  </a:lnTo>
                  <a:lnTo>
                    <a:pt x="1042" y="536"/>
                  </a:lnTo>
                  <a:lnTo>
                    <a:pt x="1034" y="538"/>
                  </a:lnTo>
                  <a:lnTo>
                    <a:pt x="1018" y="540"/>
                  </a:lnTo>
                  <a:lnTo>
                    <a:pt x="1010" y="580"/>
                  </a:lnTo>
                  <a:lnTo>
                    <a:pt x="1004" y="596"/>
                  </a:lnTo>
                  <a:lnTo>
                    <a:pt x="1000" y="602"/>
                  </a:lnTo>
                  <a:lnTo>
                    <a:pt x="996" y="606"/>
                  </a:lnTo>
                  <a:lnTo>
                    <a:pt x="990" y="610"/>
                  </a:lnTo>
                  <a:lnTo>
                    <a:pt x="984" y="614"/>
                  </a:lnTo>
                  <a:lnTo>
                    <a:pt x="966" y="620"/>
                  </a:lnTo>
                  <a:lnTo>
                    <a:pt x="956" y="622"/>
                  </a:lnTo>
                  <a:lnTo>
                    <a:pt x="946" y="626"/>
                  </a:lnTo>
                  <a:lnTo>
                    <a:pt x="926" y="634"/>
                  </a:lnTo>
                  <a:lnTo>
                    <a:pt x="914" y="664"/>
                  </a:lnTo>
                  <a:lnTo>
                    <a:pt x="912" y="664"/>
                  </a:lnTo>
                  <a:lnTo>
                    <a:pt x="910" y="664"/>
                  </a:lnTo>
                  <a:lnTo>
                    <a:pt x="874" y="680"/>
                  </a:lnTo>
                  <a:lnTo>
                    <a:pt x="872" y="680"/>
                  </a:lnTo>
                  <a:lnTo>
                    <a:pt x="854" y="676"/>
                  </a:lnTo>
                  <a:lnTo>
                    <a:pt x="834" y="670"/>
                  </a:lnTo>
                  <a:lnTo>
                    <a:pt x="820" y="664"/>
                  </a:lnTo>
                  <a:lnTo>
                    <a:pt x="814" y="662"/>
                  </a:lnTo>
                  <a:lnTo>
                    <a:pt x="806" y="660"/>
                  </a:lnTo>
                  <a:lnTo>
                    <a:pt x="798" y="660"/>
                  </a:lnTo>
                  <a:lnTo>
                    <a:pt x="790" y="662"/>
                  </a:lnTo>
                  <a:lnTo>
                    <a:pt x="784" y="672"/>
                  </a:lnTo>
                  <a:lnTo>
                    <a:pt x="778" y="684"/>
                  </a:lnTo>
                  <a:lnTo>
                    <a:pt x="776" y="698"/>
                  </a:lnTo>
                  <a:lnTo>
                    <a:pt x="776" y="710"/>
                  </a:lnTo>
                  <a:lnTo>
                    <a:pt x="778" y="722"/>
                  </a:lnTo>
                  <a:lnTo>
                    <a:pt x="782" y="728"/>
                  </a:lnTo>
                  <a:lnTo>
                    <a:pt x="786" y="728"/>
                  </a:lnTo>
                  <a:lnTo>
                    <a:pt x="794" y="724"/>
                  </a:lnTo>
                  <a:lnTo>
                    <a:pt x="794" y="748"/>
                  </a:lnTo>
                  <a:lnTo>
                    <a:pt x="794" y="756"/>
                  </a:lnTo>
                  <a:lnTo>
                    <a:pt x="792" y="760"/>
                  </a:lnTo>
                  <a:lnTo>
                    <a:pt x="790" y="764"/>
                  </a:lnTo>
                  <a:lnTo>
                    <a:pt x="786" y="768"/>
                  </a:lnTo>
                  <a:lnTo>
                    <a:pt x="776" y="774"/>
                  </a:lnTo>
                  <a:lnTo>
                    <a:pt x="764" y="778"/>
                  </a:lnTo>
                  <a:lnTo>
                    <a:pt x="758" y="780"/>
                  </a:lnTo>
                  <a:lnTo>
                    <a:pt x="750" y="786"/>
                  </a:lnTo>
                  <a:lnTo>
                    <a:pt x="738" y="798"/>
                  </a:lnTo>
                  <a:lnTo>
                    <a:pt x="724" y="818"/>
                  </a:lnTo>
                  <a:lnTo>
                    <a:pt x="708" y="844"/>
                  </a:lnTo>
                  <a:lnTo>
                    <a:pt x="706" y="844"/>
                  </a:lnTo>
                  <a:lnTo>
                    <a:pt x="682" y="860"/>
                  </a:lnTo>
                  <a:lnTo>
                    <a:pt x="688" y="860"/>
                  </a:lnTo>
                  <a:lnTo>
                    <a:pt x="688" y="862"/>
                  </a:lnTo>
                  <a:lnTo>
                    <a:pt x="688" y="864"/>
                  </a:lnTo>
                  <a:lnTo>
                    <a:pt x="686" y="868"/>
                  </a:lnTo>
                  <a:lnTo>
                    <a:pt x="678" y="868"/>
                  </a:lnTo>
                  <a:lnTo>
                    <a:pt x="610" y="868"/>
                  </a:lnTo>
                  <a:lnTo>
                    <a:pt x="584" y="868"/>
                  </a:lnTo>
                  <a:lnTo>
                    <a:pt x="558" y="870"/>
                  </a:lnTo>
                  <a:lnTo>
                    <a:pt x="532" y="874"/>
                  </a:lnTo>
                  <a:lnTo>
                    <a:pt x="510" y="882"/>
                  </a:lnTo>
                  <a:lnTo>
                    <a:pt x="488" y="890"/>
                  </a:lnTo>
                  <a:lnTo>
                    <a:pt x="468" y="900"/>
                  </a:lnTo>
                  <a:lnTo>
                    <a:pt x="450" y="914"/>
                  </a:lnTo>
                  <a:lnTo>
                    <a:pt x="434" y="928"/>
                  </a:lnTo>
                  <a:lnTo>
                    <a:pt x="432" y="930"/>
                  </a:lnTo>
                  <a:lnTo>
                    <a:pt x="430" y="930"/>
                  </a:lnTo>
                  <a:lnTo>
                    <a:pt x="402" y="934"/>
                  </a:lnTo>
                  <a:lnTo>
                    <a:pt x="400" y="934"/>
                  </a:lnTo>
                  <a:lnTo>
                    <a:pt x="398" y="934"/>
                  </a:lnTo>
                  <a:lnTo>
                    <a:pt x="390" y="916"/>
                  </a:lnTo>
                  <a:lnTo>
                    <a:pt x="362" y="922"/>
                  </a:lnTo>
                  <a:lnTo>
                    <a:pt x="350" y="922"/>
                  </a:lnTo>
                  <a:lnTo>
                    <a:pt x="336" y="920"/>
                  </a:lnTo>
                  <a:lnTo>
                    <a:pt x="320" y="916"/>
                  </a:lnTo>
                  <a:lnTo>
                    <a:pt x="304" y="908"/>
                  </a:lnTo>
                  <a:lnTo>
                    <a:pt x="290" y="900"/>
                  </a:lnTo>
                  <a:lnTo>
                    <a:pt x="274" y="892"/>
                  </a:lnTo>
                  <a:lnTo>
                    <a:pt x="246" y="872"/>
                  </a:lnTo>
                  <a:lnTo>
                    <a:pt x="238" y="866"/>
                  </a:lnTo>
                  <a:lnTo>
                    <a:pt x="226" y="860"/>
                  </a:lnTo>
                  <a:lnTo>
                    <a:pt x="214" y="856"/>
                  </a:lnTo>
                  <a:lnTo>
                    <a:pt x="202" y="854"/>
                  </a:lnTo>
                  <a:lnTo>
                    <a:pt x="176" y="852"/>
                  </a:lnTo>
                  <a:lnTo>
                    <a:pt x="148" y="856"/>
                  </a:lnTo>
                  <a:lnTo>
                    <a:pt x="116" y="858"/>
                  </a:lnTo>
                  <a:lnTo>
                    <a:pt x="86" y="856"/>
                  </a:lnTo>
                  <a:lnTo>
                    <a:pt x="68" y="854"/>
                  </a:lnTo>
                  <a:lnTo>
                    <a:pt x="48" y="852"/>
                  </a:lnTo>
                  <a:lnTo>
                    <a:pt x="2" y="838"/>
                  </a:lnTo>
                  <a:lnTo>
                    <a:pt x="0" y="844"/>
                  </a:lnTo>
                  <a:lnTo>
                    <a:pt x="2" y="844"/>
                  </a:lnTo>
                  <a:lnTo>
                    <a:pt x="2" y="852"/>
                  </a:lnTo>
                  <a:lnTo>
                    <a:pt x="10" y="868"/>
                  </a:lnTo>
                  <a:lnTo>
                    <a:pt x="26" y="888"/>
                  </a:lnTo>
                  <a:lnTo>
                    <a:pt x="28" y="892"/>
                  </a:lnTo>
                  <a:lnTo>
                    <a:pt x="24" y="906"/>
                  </a:lnTo>
                  <a:lnTo>
                    <a:pt x="24" y="908"/>
                  </a:lnTo>
                  <a:lnTo>
                    <a:pt x="14" y="920"/>
                  </a:lnTo>
                  <a:lnTo>
                    <a:pt x="24" y="930"/>
                  </a:lnTo>
                  <a:lnTo>
                    <a:pt x="30" y="936"/>
                  </a:lnTo>
                  <a:lnTo>
                    <a:pt x="30" y="940"/>
                  </a:lnTo>
                  <a:lnTo>
                    <a:pt x="34" y="956"/>
                  </a:lnTo>
                  <a:lnTo>
                    <a:pt x="46" y="968"/>
                  </a:lnTo>
                  <a:lnTo>
                    <a:pt x="46" y="970"/>
                  </a:lnTo>
                  <a:lnTo>
                    <a:pt x="46" y="980"/>
                  </a:lnTo>
                  <a:lnTo>
                    <a:pt x="46" y="988"/>
                  </a:lnTo>
                  <a:lnTo>
                    <a:pt x="54" y="994"/>
                  </a:lnTo>
                  <a:lnTo>
                    <a:pt x="58" y="992"/>
                  </a:lnTo>
                  <a:lnTo>
                    <a:pt x="60" y="990"/>
                  </a:lnTo>
                  <a:lnTo>
                    <a:pt x="64" y="982"/>
                  </a:lnTo>
                  <a:lnTo>
                    <a:pt x="72" y="980"/>
                  </a:lnTo>
                  <a:lnTo>
                    <a:pt x="78" y="976"/>
                  </a:lnTo>
                  <a:lnTo>
                    <a:pt x="120" y="972"/>
                  </a:lnTo>
                  <a:lnTo>
                    <a:pt x="138" y="966"/>
                  </a:lnTo>
                  <a:lnTo>
                    <a:pt x="142" y="964"/>
                  </a:lnTo>
                  <a:lnTo>
                    <a:pt x="150" y="984"/>
                  </a:lnTo>
                  <a:lnTo>
                    <a:pt x="150" y="990"/>
                  </a:lnTo>
                  <a:lnTo>
                    <a:pt x="148" y="996"/>
                  </a:lnTo>
                  <a:lnTo>
                    <a:pt x="126" y="1028"/>
                  </a:lnTo>
                  <a:lnTo>
                    <a:pt x="126" y="1034"/>
                  </a:lnTo>
                  <a:lnTo>
                    <a:pt x="138" y="1044"/>
                  </a:lnTo>
                  <a:lnTo>
                    <a:pt x="148" y="1052"/>
                  </a:lnTo>
                  <a:lnTo>
                    <a:pt x="156" y="1060"/>
                  </a:lnTo>
                  <a:lnTo>
                    <a:pt x="162" y="1064"/>
                  </a:lnTo>
                  <a:lnTo>
                    <a:pt x="170" y="1068"/>
                  </a:lnTo>
                  <a:lnTo>
                    <a:pt x="178" y="1076"/>
                  </a:lnTo>
                  <a:lnTo>
                    <a:pt x="178" y="1078"/>
                  </a:lnTo>
                  <a:lnTo>
                    <a:pt x="186" y="1082"/>
                  </a:lnTo>
                  <a:lnTo>
                    <a:pt x="190" y="1082"/>
                  </a:lnTo>
                  <a:lnTo>
                    <a:pt x="192" y="1092"/>
                  </a:lnTo>
                  <a:lnTo>
                    <a:pt x="194" y="1100"/>
                  </a:lnTo>
                  <a:lnTo>
                    <a:pt x="196" y="1112"/>
                  </a:lnTo>
                  <a:lnTo>
                    <a:pt x="216" y="1116"/>
                  </a:lnTo>
                  <a:lnTo>
                    <a:pt x="218" y="1116"/>
                  </a:lnTo>
                  <a:lnTo>
                    <a:pt x="218" y="1118"/>
                  </a:lnTo>
                  <a:lnTo>
                    <a:pt x="220" y="1120"/>
                  </a:lnTo>
                  <a:lnTo>
                    <a:pt x="226" y="1130"/>
                  </a:lnTo>
                  <a:lnTo>
                    <a:pt x="242" y="1136"/>
                  </a:lnTo>
                  <a:lnTo>
                    <a:pt x="252" y="1130"/>
                  </a:lnTo>
                  <a:lnTo>
                    <a:pt x="250" y="1124"/>
                  </a:lnTo>
                  <a:lnTo>
                    <a:pt x="240" y="1114"/>
                  </a:lnTo>
                  <a:lnTo>
                    <a:pt x="242" y="1112"/>
                  </a:lnTo>
                  <a:lnTo>
                    <a:pt x="250" y="1094"/>
                  </a:lnTo>
                  <a:lnTo>
                    <a:pt x="270" y="1094"/>
                  </a:lnTo>
                  <a:lnTo>
                    <a:pt x="270" y="1096"/>
                  </a:lnTo>
                  <a:lnTo>
                    <a:pt x="298" y="1104"/>
                  </a:lnTo>
                  <a:lnTo>
                    <a:pt x="314" y="1102"/>
                  </a:lnTo>
                  <a:lnTo>
                    <a:pt x="326" y="1092"/>
                  </a:lnTo>
                  <a:lnTo>
                    <a:pt x="334" y="1080"/>
                  </a:lnTo>
                  <a:lnTo>
                    <a:pt x="342" y="1074"/>
                  </a:lnTo>
                  <a:lnTo>
                    <a:pt x="348" y="1070"/>
                  </a:lnTo>
                  <a:lnTo>
                    <a:pt x="354" y="1072"/>
                  </a:lnTo>
                  <a:lnTo>
                    <a:pt x="360" y="1070"/>
                  </a:lnTo>
                  <a:lnTo>
                    <a:pt x="368" y="1072"/>
                  </a:lnTo>
                  <a:lnTo>
                    <a:pt x="374" y="1072"/>
                  </a:lnTo>
                  <a:lnTo>
                    <a:pt x="374" y="1076"/>
                  </a:lnTo>
                  <a:lnTo>
                    <a:pt x="378" y="1084"/>
                  </a:lnTo>
                  <a:lnTo>
                    <a:pt x="382" y="1096"/>
                  </a:lnTo>
                  <a:lnTo>
                    <a:pt x="386" y="1108"/>
                  </a:lnTo>
                  <a:lnTo>
                    <a:pt x="386" y="1110"/>
                  </a:lnTo>
                  <a:lnTo>
                    <a:pt x="382" y="1124"/>
                  </a:lnTo>
                  <a:lnTo>
                    <a:pt x="368" y="1140"/>
                  </a:lnTo>
                  <a:lnTo>
                    <a:pt x="366" y="1142"/>
                  </a:lnTo>
                  <a:lnTo>
                    <a:pt x="338" y="1154"/>
                  </a:lnTo>
                  <a:lnTo>
                    <a:pt x="334" y="1162"/>
                  </a:lnTo>
                  <a:lnTo>
                    <a:pt x="330" y="1186"/>
                  </a:lnTo>
                  <a:lnTo>
                    <a:pt x="332" y="1196"/>
                  </a:lnTo>
                  <a:lnTo>
                    <a:pt x="340" y="1208"/>
                  </a:lnTo>
                  <a:lnTo>
                    <a:pt x="342" y="1212"/>
                  </a:lnTo>
                  <a:lnTo>
                    <a:pt x="352" y="1218"/>
                  </a:lnTo>
                  <a:lnTo>
                    <a:pt x="386" y="1218"/>
                  </a:lnTo>
                  <a:lnTo>
                    <a:pt x="414" y="1214"/>
                  </a:lnTo>
                  <a:lnTo>
                    <a:pt x="418" y="1210"/>
                  </a:lnTo>
                  <a:lnTo>
                    <a:pt x="424" y="1204"/>
                  </a:lnTo>
                  <a:lnTo>
                    <a:pt x="428" y="1204"/>
                  </a:lnTo>
                  <a:lnTo>
                    <a:pt x="448" y="1206"/>
                  </a:lnTo>
                  <a:lnTo>
                    <a:pt x="450" y="1204"/>
                  </a:lnTo>
                  <a:lnTo>
                    <a:pt x="448" y="1196"/>
                  </a:lnTo>
                  <a:lnTo>
                    <a:pt x="450" y="1188"/>
                  </a:lnTo>
                  <a:lnTo>
                    <a:pt x="458" y="1174"/>
                  </a:lnTo>
                  <a:lnTo>
                    <a:pt x="458" y="1148"/>
                  </a:lnTo>
                  <a:lnTo>
                    <a:pt x="474" y="1106"/>
                  </a:lnTo>
                  <a:lnTo>
                    <a:pt x="474" y="1104"/>
                  </a:lnTo>
                  <a:lnTo>
                    <a:pt x="500" y="1084"/>
                  </a:lnTo>
                  <a:lnTo>
                    <a:pt x="502" y="1082"/>
                  </a:lnTo>
                  <a:lnTo>
                    <a:pt x="522" y="1092"/>
                  </a:lnTo>
                  <a:lnTo>
                    <a:pt x="536" y="1102"/>
                  </a:lnTo>
                  <a:lnTo>
                    <a:pt x="538" y="1108"/>
                  </a:lnTo>
                  <a:lnTo>
                    <a:pt x="540" y="1110"/>
                  </a:lnTo>
                  <a:lnTo>
                    <a:pt x="538" y="1128"/>
                  </a:lnTo>
                  <a:lnTo>
                    <a:pt x="530" y="1140"/>
                  </a:lnTo>
                  <a:lnTo>
                    <a:pt x="526" y="1156"/>
                  </a:lnTo>
                  <a:lnTo>
                    <a:pt x="526" y="1172"/>
                  </a:lnTo>
                  <a:lnTo>
                    <a:pt x="530" y="1180"/>
                  </a:lnTo>
                  <a:lnTo>
                    <a:pt x="538" y="1180"/>
                  </a:lnTo>
                  <a:lnTo>
                    <a:pt x="540" y="1180"/>
                  </a:lnTo>
                  <a:lnTo>
                    <a:pt x="552" y="1180"/>
                  </a:lnTo>
                  <a:lnTo>
                    <a:pt x="556" y="1182"/>
                  </a:lnTo>
                  <a:lnTo>
                    <a:pt x="560" y="1186"/>
                  </a:lnTo>
                  <a:lnTo>
                    <a:pt x="566" y="1196"/>
                  </a:lnTo>
                  <a:lnTo>
                    <a:pt x="572" y="1200"/>
                  </a:lnTo>
                  <a:lnTo>
                    <a:pt x="574" y="1200"/>
                  </a:lnTo>
                  <a:lnTo>
                    <a:pt x="602" y="1212"/>
                  </a:lnTo>
                  <a:lnTo>
                    <a:pt x="614" y="1216"/>
                  </a:lnTo>
                  <a:lnTo>
                    <a:pt x="630" y="1214"/>
                  </a:lnTo>
                  <a:lnTo>
                    <a:pt x="638" y="1204"/>
                  </a:lnTo>
                  <a:lnTo>
                    <a:pt x="646" y="1164"/>
                  </a:lnTo>
                  <a:lnTo>
                    <a:pt x="648" y="1144"/>
                  </a:lnTo>
                  <a:lnTo>
                    <a:pt x="648" y="1142"/>
                  </a:lnTo>
                  <a:lnTo>
                    <a:pt x="650" y="1140"/>
                  </a:lnTo>
                  <a:lnTo>
                    <a:pt x="666" y="1128"/>
                  </a:lnTo>
                  <a:lnTo>
                    <a:pt x="674" y="1116"/>
                  </a:lnTo>
                  <a:lnTo>
                    <a:pt x="690" y="1108"/>
                  </a:lnTo>
                  <a:lnTo>
                    <a:pt x="700" y="1102"/>
                  </a:lnTo>
                  <a:lnTo>
                    <a:pt x="712" y="1098"/>
                  </a:lnTo>
                  <a:lnTo>
                    <a:pt x="706" y="1074"/>
                  </a:lnTo>
                  <a:lnTo>
                    <a:pt x="734" y="1076"/>
                  </a:lnTo>
                  <a:lnTo>
                    <a:pt x="734" y="1078"/>
                  </a:lnTo>
                  <a:lnTo>
                    <a:pt x="748" y="1084"/>
                  </a:lnTo>
                  <a:lnTo>
                    <a:pt x="748" y="1082"/>
                  </a:lnTo>
                  <a:lnTo>
                    <a:pt x="752" y="1068"/>
                  </a:lnTo>
                  <a:lnTo>
                    <a:pt x="752" y="1064"/>
                  </a:lnTo>
                  <a:lnTo>
                    <a:pt x="754" y="1066"/>
                  </a:lnTo>
                  <a:lnTo>
                    <a:pt x="756" y="1066"/>
                  </a:lnTo>
                  <a:lnTo>
                    <a:pt x="768" y="1068"/>
                  </a:lnTo>
                  <a:lnTo>
                    <a:pt x="774" y="1068"/>
                  </a:lnTo>
                  <a:lnTo>
                    <a:pt x="786" y="1056"/>
                  </a:lnTo>
                  <a:lnTo>
                    <a:pt x="788" y="1056"/>
                  </a:lnTo>
                  <a:lnTo>
                    <a:pt x="788" y="1054"/>
                  </a:lnTo>
                  <a:lnTo>
                    <a:pt x="790" y="1054"/>
                  </a:lnTo>
                  <a:lnTo>
                    <a:pt x="806" y="1052"/>
                  </a:lnTo>
                  <a:lnTo>
                    <a:pt x="818" y="1038"/>
                  </a:lnTo>
                  <a:lnTo>
                    <a:pt x="826" y="1028"/>
                  </a:lnTo>
                  <a:lnTo>
                    <a:pt x="826" y="1016"/>
                  </a:lnTo>
                  <a:lnTo>
                    <a:pt x="828" y="1010"/>
                  </a:lnTo>
                  <a:lnTo>
                    <a:pt x="834" y="1004"/>
                  </a:lnTo>
                  <a:lnTo>
                    <a:pt x="836" y="1004"/>
                  </a:lnTo>
                  <a:lnTo>
                    <a:pt x="850" y="1006"/>
                  </a:lnTo>
                  <a:lnTo>
                    <a:pt x="858" y="1002"/>
                  </a:lnTo>
                  <a:lnTo>
                    <a:pt x="860" y="992"/>
                  </a:lnTo>
                  <a:lnTo>
                    <a:pt x="876" y="986"/>
                  </a:lnTo>
                  <a:lnTo>
                    <a:pt x="878" y="986"/>
                  </a:lnTo>
                  <a:lnTo>
                    <a:pt x="898" y="988"/>
                  </a:lnTo>
                  <a:lnTo>
                    <a:pt x="914" y="984"/>
                  </a:lnTo>
                  <a:lnTo>
                    <a:pt x="922" y="976"/>
                  </a:lnTo>
                  <a:lnTo>
                    <a:pt x="930" y="962"/>
                  </a:lnTo>
                  <a:lnTo>
                    <a:pt x="918" y="950"/>
                  </a:lnTo>
                  <a:lnTo>
                    <a:pt x="918" y="948"/>
                  </a:lnTo>
                  <a:lnTo>
                    <a:pt x="914" y="940"/>
                  </a:lnTo>
                  <a:lnTo>
                    <a:pt x="912" y="924"/>
                  </a:lnTo>
                  <a:lnTo>
                    <a:pt x="918" y="912"/>
                  </a:lnTo>
                  <a:lnTo>
                    <a:pt x="920" y="904"/>
                  </a:lnTo>
                  <a:lnTo>
                    <a:pt x="928" y="896"/>
                  </a:lnTo>
                  <a:lnTo>
                    <a:pt x="936" y="878"/>
                  </a:lnTo>
                  <a:lnTo>
                    <a:pt x="936" y="876"/>
                  </a:lnTo>
                  <a:lnTo>
                    <a:pt x="938" y="876"/>
                  </a:lnTo>
                  <a:lnTo>
                    <a:pt x="946" y="864"/>
                  </a:lnTo>
                  <a:lnTo>
                    <a:pt x="958" y="840"/>
                  </a:lnTo>
                  <a:lnTo>
                    <a:pt x="968" y="856"/>
                  </a:lnTo>
                  <a:lnTo>
                    <a:pt x="970" y="856"/>
                  </a:lnTo>
                  <a:lnTo>
                    <a:pt x="970" y="858"/>
                  </a:lnTo>
                  <a:lnTo>
                    <a:pt x="974" y="874"/>
                  </a:lnTo>
                  <a:lnTo>
                    <a:pt x="976" y="890"/>
                  </a:lnTo>
                  <a:lnTo>
                    <a:pt x="986" y="896"/>
                  </a:lnTo>
                  <a:lnTo>
                    <a:pt x="988" y="896"/>
                  </a:lnTo>
                  <a:lnTo>
                    <a:pt x="990" y="896"/>
                  </a:lnTo>
                  <a:lnTo>
                    <a:pt x="992" y="896"/>
                  </a:lnTo>
                  <a:lnTo>
                    <a:pt x="1002" y="880"/>
                  </a:lnTo>
                  <a:lnTo>
                    <a:pt x="1006" y="864"/>
                  </a:lnTo>
                  <a:lnTo>
                    <a:pt x="1010" y="864"/>
                  </a:lnTo>
                  <a:lnTo>
                    <a:pt x="1012" y="864"/>
                  </a:lnTo>
                  <a:lnTo>
                    <a:pt x="1034" y="872"/>
                  </a:lnTo>
                  <a:lnTo>
                    <a:pt x="1046" y="864"/>
                  </a:lnTo>
                  <a:lnTo>
                    <a:pt x="1048" y="864"/>
                  </a:lnTo>
                  <a:lnTo>
                    <a:pt x="1060" y="862"/>
                  </a:lnTo>
                  <a:lnTo>
                    <a:pt x="1068" y="848"/>
                  </a:lnTo>
                  <a:lnTo>
                    <a:pt x="1068" y="832"/>
                  </a:lnTo>
                  <a:lnTo>
                    <a:pt x="1074" y="806"/>
                  </a:lnTo>
                  <a:lnTo>
                    <a:pt x="1074" y="808"/>
                  </a:lnTo>
                  <a:lnTo>
                    <a:pt x="1078" y="808"/>
                  </a:lnTo>
                  <a:lnTo>
                    <a:pt x="1094" y="812"/>
                  </a:lnTo>
                  <a:lnTo>
                    <a:pt x="1102" y="796"/>
                  </a:lnTo>
                  <a:lnTo>
                    <a:pt x="1104" y="796"/>
                  </a:lnTo>
                  <a:lnTo>
                    <a:pt x="1106" y="796"/>
                  </a:lnTo>
                  <a:lnTo>
                    <a:pt x="1122" y="796"/>
                  </a:lnTo>
                  <a:lnTo>
                    <a:pt x="1124" y="796"/>
                  </a:lnTo>
                  <a:lnTo>
                    <a:pt x="1126" y="796"/>
                  </a:lnTo>
                  <a:lnTo>
                    <a:pt x="1134" y="808"/>
                  </a:lnTo>
                  <a:lnTo>
                    <a:pt x="1134" y="810"/>
                  </a:lnTo>
                  <a:lnTo>
                    <a:pt x="1134" y="812"/>
                  </a:lnTo>
                  <a:lnTo>
                    <a:pt x="1136" y="828"/>
                  </a:lnTo>
                  <a:lnTo>
                    <a:pt x="1144" y="834"/>
                  </a:lnTo>
                  <a:lnTo>
                    <a:pt x="1154" y="824"/>
                  </a:lnTo>
                  <a:lnTo>
                    <a:pt x="1158" y="828"/>
                  </a:lnTo>
                  <a:lnTo>
                    <a:pt x="1162" y="834"/>
                  </a:lnTo>
                  <a:lnTo>
                    <a:pt x="1162" y="840"/>
                  </a:lnTo>
                  <a:lnTo>
                    <a:pt x="1162" y="854"/>
                  </a:lnTo>
                  <a:lnTo>
                    <a:pt x="1158" y="868"/>
                  </a:lnTo>
                  <a:lnTo>
                    <a:pt x="1162" y="876"/>
                  </a:lnTo>
                  <a:lnTo>
                    <a:pt x="1170" y="884"/>
                  </a:lnTo>
                  <a:lnTo>
                    <a:pt x="1202" y="888"/>
                  </a:lnTo>
                  <a:lnTo>
                    <a:pt x="1204" y="890"/>
                  </a:lnTo>
                  <a:lnTo>
                    <a:pt x="1206" y="890"/>
                  </a:lnTo>
                  <a:lnTo>
                    <a:pt x="1208" y="892"/>
                  </a:lnTo>
                  <a:lnTo>
                    <a:pt x="1218" y="880"/>
                  </a:lnTo>
                  <a:lnTo>
                    <a:pt x="1226" y="872"/>
                  </a:lnTo>
                  <a:lnTo>
                    <a:pt x="1222" y="860"/>
                  </a:lnTo>
                  <a:lnTo>
                    <a:pt x="1214" y="808"/>
                  </a:lnTo>
                  <a:lnTo>
                    <a:pt x="1238" y="820"/>
                  </a:lnTo>
                  <a:lnTo>
                    <a:pt x="1250" y="832"/>
                  </a:lnTo>
                  <a:lnTo>
                    <a:pt x="1256" y="838"/>
                  </a:lnTo>
                  <a:lnTo>
                    <a:pt x="1266" y="832"/>
                  </a:lnTo>
                  <a:lnTo>
                    <a:pt x="1298" y="796"/>
                  </a:lnTo>
                  <a:lnTo>
                    <a:pt x="1300" y="796"/>
                  </a:lnTo>
                  <a:lnTo>
                    <a:pt x="1312" y="786"/>
                  </a:lnTo>
                  <a:lnTo>
                    <a:pt x="1326" y="768"/>
                  </a:lnTo>
                  <a:lnTo>
                    <a:pt x="1326" y="766"/>
                  </a:lnTo>
                  <a:lnTo>
                    <a:pt x="1344" y="770"/>
                  </a:lnTo>
                  <a:lnTo>
                    <a:pt x="1354" y="770"/>
                  </a:lnTo>
                  <a:lnTo>
                    <a:pt x="1354" y="762"/>
                  </a:lnTo>
                  <a:lnTo>
                    <a:pt x="1356" y="756"/>
                  </a:lnTo>
                  <a:lnTo>
                    <a:pt x="1370" y="740"/>
                  </a:lnTo>
                  <a:lnTo>
                    <a:pt x="1374" y="736"/>
                  </a:lnTo>
                  <a:lnTo>
                    <a:pt x="1390" y="742"/>
                  </a:lnTo>
                  <a:lnTo>
                    <a:pt x="1408" y="740"/>
                  </a:lnTo>
                  <a:lnTo>
                    <a:pt x="1422" y="726"/>
                  </a:lnTo>
                  <a:lnTo>
                    <a:pt x="1428" y="714"/>
                  </a:lnTo>
                  <a:lnTo>
                    <a:pt x="1424" y="708"/>
                  </a:lnTo>
                  <a:lnTo>
                    <a:pt x="1412" y="714"/>
                  </a:lnTo>
                  <a:lnTo>
                    <a:pt x="1412" y="712"/>
                  </a:lnTo>
                  <a:lnTo>
                    <a:pt x="1410" y="712"/>
                  </a:lnTo>
                  <a:lnTo>
                    <a:pt x="1396" y="700"/>
                  </a:lnTo>
                  <a:lnTo>
                    <a:pt x="1396" y="698"/>
                  </a:lnTo>
                  <a:lnTo>
                    <a:pt x="1402" y="676"/>
                  </a:lnTo>
                  <a:lnTo>
                    <a:pt x="1402" y="660"/>
                  </a:lnTo>
                  <a:lnTo>
                    <a:pt x="1398" y="648"/>
                  </a:lnTo>
                  <a:lnTo>
                    <a:pt x="1388" y="644"/>
                  </a:lnTo>
                  <a:lnTo>
                    <a:pt x="1388" y="642"/>
                  </a:lnTo>
                  <a:lnTo>
                    <a:pt x="1386" y="642"/>
                  </a:lnTo>
                  <a:lnTo>
                    <a:pt x="1386" y="640"/>
                  </a:lnTo>
                  <a:lnTo>
                    <a:pt x="1376" y="622"/>
                  </a:lnTo>
                  <a:lnTo>
                    <a:pt x="1374" y="620"/>
                  </a:lnTo>
                  <a:lnTo>
                    <a:pt x="1362" y="636"/>
                  </a:lnTo>
                  <a:lnTo>
                    <a:pt x="1348" y="644"/>
                  </a:lnTo>
                  <a:lnTo>
                    <a:pt x="1344" y="646"/>
                  </a:lnTo>
                  <a:lnTo>
                    <a:pt x="1344" y="644"/>
                  </a:lnTo>
                  <a:lnTo>
                    <a:pt x="1342" y="644"/>
                  </a:lnTo>
                  <a:lnTo>
                    <a:pt x="1328" y="630"/>
                  </a:lnTo>
                  <a:lnTo>
                    <a:pt x="1328" y="628"/>
                  </a:lnTo>
                  <a:lnTo>
                    <a:pt x="1318" y="606"/>
                  </a:lnTo>
                  <a:lnTo>
                    <a:pt x="1314" y="590"/>
                  </a:lnTo>
                  <a:lnTo>
                    <a:pt x="1314" y="588"/>
                  </a:lnTo>
                  <a:lnTo>
                    <a:pt x="1314" y="564"/>
                  </a:lnTo>
                  <a:lnTo>
                    <a:pt x="1312" y="550"/>
                  </a:lnTo>
                  <a:lnTo>
                    <a:pt x="1300" y="546"/>
                  </a:lnTo>
                  <a:lnTo>
                    <a:pt x="1274" y="526"/>
                  </a:lnTo>
                  <a:lnTo>
                    <a:pt x="1276" y="524"/>
                  </a:lnTo>
                  <a:lnTo>
                    <a:pt x="1288" y="510"/>
                  </a:lnTo>
                  <a:lnTo>
                    <a:pt x="1288" y="508"/>
                  </a:lnTo>
                  <a:lnTo>
                    <a:pt x="1290" y="508"/>
                  </a:lnTo>
                  <a:lnTo>
                    <a:pt x="1302" y="508"/>
                  </a:lnTo>
                  <a:lnTo>
                    <a:pt x="1304" y="508"/>
                  </a:lnTo>
                  <a:lnTo>
                    <a:pt x="1310" y="510"/>
                  </a:lnTo>
                  <a:lnTo>
                    <a:pt x="1314" y="514"/>
                  </a:lnTo>
                  <a:lnTo>
                    <a:pt x="1326" y="522"/>
                  </a:lnTo>
                  <a:lnTo>
                    <a:pt x="1338" y="512"/>
                  </a:lnTo>
                  <a:lnTo>
                    <a:pt x="1346" y="500"/>
                  </a:lnTo>
                  <a:lnTo>
                    <a:pt x="1346" y="490"/>
                  </a:lnTo>
                  <a:lnTo>
                    <a:pt x="1344" y="464"/>
                  </a:lnTo>
                  <a:lnTo>
                    <a:pt x="1342" y="454"/>
                  </a:lnTo>
                  <a:lnTo>
                    <a:pt x="1324" y="452"/>
                  </a:lnTo>
                  <a:lnTo>
                    <a:pt x="1324" y="440"/>
                  </a:lnTo>
                  <a:lnTo>
                    <a:pt x="1308" y="420"/>
                  </a:lnTo>
                  <a:lnTo>
                    <a:pt x="1306" y="420"/>
                  </a:lnTo>
                  <a:lnTo>
                    <a:pt x="1298" y="406"/>
                  </a:lnTo>
                  <a:lnTo>
                    <a:pt x="1298" y="404"/>
                  </a:lnTo>
                  <a:lnTo>
                    <a:pt x="1298" y="402"/>
                  </a:lnTo>
                  <a:lnTo>
                    <a:pt x="1314" y="380"/>
                  </a:lnTo>
                  <a:lnTo>
                    <a:pt x="1314" y="378"/>
                  </a:lnTo>
                  <a:lnTo>
                    <a:pt x="1316" y="378"/>
                  </a:lnTo>
                  <a:lnTo>
                    <a:pt x="1316" y="376"/>
                  </a:lnTo>
                  <a:lnTo>
                    <a:pt x="1318" y="376"/>
                  </a:lnTo>
                  <a:lnTo>
                    <a:pt x="1324" y="376"/>
                  </a:lnTo>
                  <a:lnTo>
                    <a:pt x="1334" y="368"/>
                  </a:lnTo>
                  <a:lnTo>
                    <a:pt x="1344" y="336"/>
                  </a:lnTo>
                  <a:lnTo>
                    <a:pt x="1358" y="322"/>
                  </a:lnTo>
                  <a:lnTo>
                    <a:pt x="1358" y="320"/>
                  </a:lnTo>
                  <a:lnTo>
                    <a:pt x="1374" y="316"/>
                  </a:lnTo>
                  <a:lnTo>
                    <a:pt x="1374" y="318"/>
                  </a:lnTo>
                  <a:lnTo>
                    <a:pt x="1382" y="326"/>
                  </a:lnTo>
                  <a:lnTo>
                    <a:pt x="1386" y="328"/>
                  </a:lnTo>
                  <a:lnTo>
                    <a:pt x="1392" y="302"/>
                  </a:lnTo>
                  <a:lnTo>
                    <a:pt x="1386" y="284"/>
                  </a:lnTo>
                  <a:lnTo>
                    <a:pt x="1386" y="282"/>
                  </a:lnTo>
                  <a:lnTo>
                    <a:pt x="1388" y="262"/>
                  </a:lnTo>
                  <a:lnTo>
                    <a:pt x="1388" y="260"/>
                  </a:lnTo>
                  <a:lnTo>
                    <a:pt x="1398" y="250"/>
                  </a:lnTo>
                  <a:lnTo>
                    <a:pt x="1404" y="240"/>
                  </a:lnTo>
                  <a:lnTo>
                    <a:pt x="1404" y="230"/>
                  </a:lnTo>
                  <a:lnTo>
                    <a:pt x="1402" y="220"/>
                  </a:lnTo>
                  <a:lnTo>
                    <a:pt x="1398" y="204"/>
                  </a:lnTo>
                  <a:lnTo>
                    <a:pt x="1398" y="186"/>
                  </a:lnTo>
                  <a:lnTo>
                    <a:pt x="1398" y="184"/>
                  </a:lnTo>
                  <a:lnTo>
                    <a:pt x="1402" y="168"/>
                  </a:lnTo>
                  <a:lnTo>
                    <a:pt x="1398" y="158"/>
                  </a:lnTo>
                  <a:lnTo>
                    <a:pt x="1396" y="152"/>
                  </a:lnTo>
                  <a:lnTo>
                    <a:pt x="1398" y="128"/>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39" name="甘肃"/>
            <p:cNvSpPr/>
            <p:nvPr/>
          </p:nvSpPr>
          <p:spPr bwMode="auto">
            <a:xfrm>
              <a:off x="3594100" y="2528888"/>
              <a:ext cx="1666875" cy="1411287"/>
            </a:xfrm>
            <a:custGeom>
              <a:avLst/>
              <a:gdLst>
                <a:gd name="T0" fmla="*/ 2147483646 w 912"/>
                <a:gd name="T1" fmla="*/ 2147483646 h 772"/>
                <a:gd name="T2" fmla="*/ 2147483646 w 912"/>
                <a:gd name="T3" fmla="*/ 2147483646 h 772"/>
                <a:gd name="T4" fmla="*/ 2147483646 w 912"/>
                <a:gd name="T5" fmla="*/ 2147483646 h 772"/>
                <a:gd name="T6" fmla="*/ 2147483646 w 912"/>
                <a:gd name="T7" fmla="*/ 2147483646 h 772"/>
                <a:gd name="T8" fmla="*/ 2147483646 w 912"/>
                <a:gd name="T9" fmla="*/ 2147483646 h 772"/>
                <a:gd name="T10" fmla="*/ 2147483646 w 912"/>
                <a:gd name="T11" fmla="*/ 2147483646 h 772"/>
                <a:gd name="T12" fmla="*/ 2147483646 w 912"/>
                <a:gd name="T13" fmla="*/ 2147483646 h 772"/>
                <a:gd name="T14" fmla="*/ 2147483646 w 912"/>
                <a:gd name="T15" fmla="*/ 2147483646 h 772"/>
                <a:gd name="T16" fmla="*/ 2147483646 w 912"/>
                <a:gd name="T17" fmla="*/ 2147483646 h 772"/>
                <a:gd name="T18" fmla="*/ 2147483646 w 912"/>
                <a:gd name="T19" fmla="*/ 2147483646 h 772"/>
                <a:gd name="T20" fmla="*/ 2147483646 w 912"/>
                <a:gd name="T21" fmla="*/ 2147483646 h 772"/>
                <a:gd name="T22" fmla="*/ 2147483646 w 912"/>
                <a:gd name="T23" fmla="*/ 2147483646 h 772"/>
                <a:gd name="T24" fmla="*/ 2147483646 w 912"/>
                <a:gd name="T25" fmla="*/ 2147483646 h 772"/>
                <a:gd name="T26" fmla="*/ 2147483646 w 912"/>
                <a:gd name="T27" fmla="*/ 2147483646 h 772"/>
                <a:gd name="T28" fmla="*/ 2147483646 w 912"/>
                <a:gd name="T29" fmla="*/ 2147483646 h 772"/>
                <a:gd name="T30" fmla="*/ 2147483646 w 912"/>
                <a:gd name="T31" fmla="*/ 2147483646 h 772"/>
                <a:gd name="T32" fmla="*/ 2147483646 w 912"/>
                <a:gd name="T33" fmla="*/ 2147483646 h 772"/>
                <a:gd name="T34" fmla="*/ 2147483646 w 912"/>
                <a:gd name="T35" fmla="*/ 2147483646 h 772"/>
                <a:gd name="T36" fmla="*/ 2147483646 w 912"/>
                <a:gd name="T37" fmla="*/ 2147483646 h 772"/>
                <a:gd name="T38" fmla="*/ 2147483646 w 912"/>
                <a:gd name="T39" fmla="*/ 2147483646 h 772"/>
                <a:gd name="T40" fmla="*/ 2147483646 w 912"/>
                <a:gd name="T41" fmla="*/ 2147483646 h 772"/>
                <a:gd name="T42" fmla="*/ 2147483646 w 912"/>
                <a:gd name="T43" fmla="*/ 2147483646 h 772"/>
                <a:gd name="T44" fmla="*/ 2147483646 w 912"/>
                <a:gd name="T45" fmla="*/ 2147483646 h 772"/>
                <a:gd name="T46" fmla="*/ 2147483646 w 912"/>
                <a:gd name="T47" fmla="*/ 2147483646 h 772"/>
                <a:gd name="T48" fmla="*/ 2147483646 w 912"/>
                <a:gd name="T49" fmla="*/ 2147483646 h 772"/>
                <a:gd name="T50" fmla="*/ 2147483646 w 912"/>
                <a:gd name="T51" fmla="*/ 2147483646 h 772"/>
                <a:gd name="T52" fmla="*/ 2147483646 w 912"/>
                <a:gd name="T53" fmla="*/ 2147483646 h 772"/>
                <a:gd name="T54" fmla="*/ 2147483646 w 912"/>
                <a:gd name="T55" fmla="*/ 2147483646 h 772"/>
                <a:gd name="T56" fmla="*/ 2147483646 w 912"/>
                <a:gd name="T57" fmla="*/ 2147483646 h 772"/>
                <a:gd name="T58" fmla="*/ 2147483646 w 912"/>
                <a:gd name="T59" fmla="*/ 2147483646 h 772"/>
                <a:gd name="T60" fmla="*/ 2147483646 w 912"/>
                <a:gd name="T61" fmla="*/ 2147483646 h 772"/>
                <a:gd name="T62" fmla="*/ 2147483646 w 912"/>
                <a:gd name="T63" fmla="*/ 2147483646 h 772"/>
                <a:gd name="T64" fmla="*/ 2147483646 w 912"/>
                <a:gd name="T65" fmla="*/ 2147483646 h 772"/>
                <a:gd name="T66" fmla="*/ 2147483646 w 912"/>
                <a:gd name="T67" fmla="*/ 2147483646 h 772"/>
                <a:gd name="T68" fmla="*/ 2147483646 w 912"/>
                <a:gd name="T69" fmla="*/ 2147483646 h 772"/>
                <a:gd name="T70" fmla="*/ 2147483646 w 912"/>
                <a:gd name="T71" fmla="*/ 2147483646 h 772"/>
                <a:gd name="T72" fmla="*/ 2147483646 w 912"/>
                <a:gd name="T73" fmla="*/ 2147483646 h 772"/>
                <a:gd name="T74" fmla="*/ 2147483646 w 912"/>
                <a:gd name="T75" fmla="*/ 2147483646 h 772"/>
                <a:gd name="T76" fmla="*/ 2147483646 w 912"/>
                <a:gd name="T77" fmla="*/ 2147483646 h 772"/>
                <a:gd name="T78" fmla="*/ 2147483646 w 912"/>
                <a:gd name="T79" fmla="*/ 2147483646 h 772"/>
                <a:gd name="T80" fmla="*/ 2147483646 w 912"/>
                <a:gd name="T81" fmla="*/ 2147483646 h 772"/>
                <a:gd name="T82" fmla="*/ 2147483646 w 912"/>
                <a:gd name="T83" fmla="*/ 2147483646 h 772"/>
                <a:gd name="T84" fmla="*/ 2147483646 w 912"/>
                <a:gd name="T85" fmla="*/ 2147483646 h 772"/>
                <a:gd name="T86" fmla="*/ 2147483646 w 912"/>
                <a:gd name="T87" fmla="*/ 2147483646 h 772"/>
                <a:gd name="T88" fmla="*/ 2147483646 w 912"/>
                <a:gd name="T89" fmla="*/ 2147483646 h 772"/>
                <a:gd name="T90" fmla="*/ 2147483646 w 912"/>
                <a:gd name="T91" fmla="*/ 2147483646 h 772"/>
                <a:gd name="T92" fmla="*/ 2147483646 w 912"/>
                <a:gd name="T93" fmla="*/ 2147483646 h 772"/>
                <a:gd name="T94" fmla="*/ 2147483646 w 912"/>
                <a:gd name="T95" fmla="*/ 2147483646 h 772"/>
                <a:gd name="T96" fmla="*/ 2147483646 w 912"/>
                <a:gd name="T97" fmla="*/ 2147483646 h 772"/>
                <a:gd name="T98" fmla="*/ 2147483646 w 912"/>
                <a:gd name="T99" fmla="*/ 2147483646 h 772"/>
                <a:gd name="T100" fmla="*/ 2147483646 w 912"/>
                <a:gd name="T101" fmla="*/ 2147483646 h 772"/>
                <a:gd name="T102" fmla="*/ 2147483646 w 912"/>
                <a:gd name="T103" fmla="*/ 2147483646 h 772"/>
                <a:gd name="T104" fmla="*/ 2147483646 w 912"/>
                <a:gd name="T105" fmla="*/ 2147483646 h 772"/>
                <a:gd name="T106" fmla="*/ 2147483646 w 912"/>
                <a:gd name="T107" fmla="*/ 2147483646 h 772"/>
                <a:gd name="T108" fmla="*/ 2147483646 w 912"/>
                <a:gd name="T109" fmla="*/ 2147483646 h 772"/>
                <a:gd name="T110" fmla="*/ 2147483646 w 912"/>
                <a:gd name="T111" fmla="*/ 2147483646 h 77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12" h="772">
                  <a:moveTo>
                    <a:pt x="542" y="280"/>
                  </a:moveTo>
                  <a:lnTo>
                    <a:pt x="530" y="280"/>
                  </a:lnTo>
                  <a:lnTo>
                    <a:pt x="526" y="288"/>
                  </a:lnTo>
                  <a:lnTo>
                    <a:pt x="532" y="296"/>
                  </a:lnTo>
                  <a:lnTo>
                    <a:pt x="536" y="308"/>
                  </a:lnTo>
                  <a:lnTo>
                    <a:pt x="536" y="310"/>
                  </a:lnTo>
                  <a:lnTo>
                    <a:pt x="536" y="312"/>
                  </a:lnTo>
                  <a:lnTo>
                    <a:pt x="518" y="320"/>
                  </a:lnTo>
                  <a:lnTo>
                    <a:pt x="516" y="320"/>
                  </a:lnTo>
                  <a:lnTo>
                    <a:pt x="506" y="320"/>
                  </a:lnTo>
                  <a:lnTo>
                    <a:pt x="500" y="316"/>
                  </a:lnTo>
                  <a:lnTo>
                    <a:pt x="494" y="314"/>
                  </a:lnTo>
                  <a:lnTo>
                    <a:pt x="492" y="310"/>
                  </a:lnTo>
                  <a:lnTo>
                    <a:pt x="488" y="300"/>
                  </a:lnTo>
                  <a:lnTo>
                    <a:pt x="464" y="296"/>
                  </a:lnTo>
                  <a:lnTo>
                    <a:pt x="456" y="264"/>
                  </a:lnTo>
                  <a:lnTo>
                    <a:pt x="450" y="262"/>
                  </a:lnTo>
                  <a:lnTo>
                    <a:pt x="446" y="258"/>
                  </a:lnTo>
                  <a:lnTo>
                    <a:pt x="444" y="256"/>
                  </a:lnTo>
                  <a:lnTo>
                    <a:pt x="440" y="250"/>
                  </a:lnTo>
                  <a:lnTo>
                    <a:pt x="432" y="248"/>
                  </a:lnTo>
                  <a:lnTo>
                    <a:pt x="424" y="242"/>
                  </a:lnTo>
                  <a:lnTo>
                    <a:pt x="416" y="232"/>
                  </a:lnTo>
                  <a:lnTo>
                    <a:pt x="406" y="228"/>
                  </a:lnTo>
                  <a:lnTo>
                    <a:pt x="392" y="214"/>
                  </a:lnTo>
                  <a:lnTo>
                    <a:pt x="390" y="204"/>
                  </a:lnTo>
                  <a:lnTo>
                    <a:pt x="390" y="202"/>
                  </a:lnTo>
                  <a:lnTo>
                    <a:pt x="416" y="168"/>
                  </a:lnTo>
                  <a:lnTo>
                    <a:pt x="416" y="164"/>
                  </a:lnTo>
                  <a:lnTo>
                    <a:pt x="416" y="162"/>
                  </a:lnTo>
                  <a:lnTo>
                    <a:pt x="412" y="152"/>
                  </a:lnTo>
                  <a:lnTo>
                    <a:pt x="398" y="156"/>
                  </a:lnTo>
                  <a:lnTo>
                    <a:pt x="396" y="156"/>
                  </a:lnTo>
                  <a:lnTo>
                    <a:pt x="396" y="158"/>
                  </a:lnTo>
                  <a:lnTo>
                    <a:pt x="360" y="160"/>
                  </a:lnTo>
                  <a:lnTo>
                    <a:pt x="348" y="164"/>
                  </a:lnTo>
                  <a:lnTo>
                    <a:pt x="342" y="168"/>
                  </a:lnTo>
                  <a:lnTo>
                    <a:pt x="340" y="172"/>
                  </a:lnTo>
                  <a:lnTo>
                    <a:pt x="334" y="178"/>
                  </a:lnTo>
                  <a:lnTo>
                    <a:pt x="330" y="178"/>
                  </a:lnTo>
                  <a:lnTo>
                    <a:pt x="324" y="178"/>
                  </a:lnTo>
                  <a:lnTo>
                    <a:pt x="324" y="176"/>
                  </a:lnTo>
                  <a:lnTo>
                    <a:pt x="312" y="168"/>
                  </a:lnTo>
                  <a:lnTo>
                    <a:pt x="312" y="148"/>
                  </a:lnTo>
                  <a:lnTo>
                    <a:pt x="304" y="142"/>
                  </a:lnTo>
                  <a:lnTo>
                    <a:pt x="300" y="134"/>
                  </a:lnTo>
                  <a:lnTo>
                    <a:pt x="296" y="116"/>
                  </a:lnTo>
                  <a:lnTo>
                    <a:pt x="288" y="108"/>
                  </a:lnTo>
                  <a:lnTo>
                    <a:pt x="280" y="100"/>
                  </a:lnTo>
                  <a:lnTo>
                    <a:pt x="276" y="98"/>
                  </a:lnTo>
                  <a:lnTo>
                    <a:pt x="290" y="80"/>
                  </a:lnTo>
                  <a:lnTo>
                    <a:pt x="292" y="68"/>
                  </a:lnTo>
                  <a:lnTo>
                    <a:pt x="276" y="48"/>
                  </a:lnTo>
                  <a:lnTo>
                    <a:pt x="268" y="32"/>
                  </a:lnTo>
                  <a:lnTo>
                    <a:pt x="268" y="24"/>
                  </a:lnTo>
                  <a:lnTo>
                    <a:pt x="256" y="16"/>
                  </a:lnTo>
                  <a:lnTo>
                    <a:pt x="256" y="14"/>
                  </a:lnTo>
                  <a:lnTo>
                    <a:pt x="246" y="2"/>
                  </a:lnTo>
                  <a:lnTo>
                    <a:pt x="232" y="0"/>
                  </a:lnTo>
                  <a:lnTo>
                    <a:pt x="216" y="4"/>
                  </a:lnTo>
                  <a:lnTo>
                    <a:pt x="212" y="8"/>
                  </a:lnTo>
                  <a:lnTo>
                    <a:pt x="210" y="30"/>
                  </a:lnTo>
                  <a:lnTo>
                    <a:pt x="210" y="56"/>
                  </a:lnTo>
                  <a:lnTo>
                    <a:pt x="208" y="56"/>
                  </a:lnTo>
                  <a:lnTo>
                    <a:pt x="192" y="62"/>
                  </a:lnTo>
                  <a:lnTo>
                    <a:pt x="178" y="64"/>
                  </a:lnTo>
                  <a:lnTo>
                    <a:pt x="168" y="70"/>
                  </a:lnTo>
                  <a:lnTo>
                    <a:pt x="154" y="74"/>
                  </a:lnTo>
                  <a:lnTo>
                    <a:pt x="152" y="76"/>
                  </a:lnTo>
                  <a:lnTo>
                    <a:pt x="124" y="68"/>
                  </a:lnTo>
                  <a:lnTo>
                    <a:pt x="114" y="80"/>
                  </a:lnTo>
                  <a:lnTo>
                    <a:pt x="108" y="86"/>
                  </a:lnTo>
                  <a:lnTo>
                    <a:pt x="98" y="88"/>
                  </a:lnTo>
                  <a:lnTo>
                    <a:pt x="82" y="102"/>
                  </a:lnTo>
                  <a:lnTo>
                    <a:pt x="72" y="116"/>
                  </a:lnTo>
                  <a:lnTo>
                    <a:pt x="72" y="118"/>
                  </a:lnTo>
                  <a:lnTo>
                    <a:pt x="66" y="128"/>
                  </a:lnTo>
                  <a:lnTo>
                    <a:pt x="60" y="132"/>
                  </a:lnTo>
                  <a:lnTo>
                    <a:pt x="50" y="144"/>
                  </a:lnTo>
                  <a:lnTo>
                    <a:pt x="50" y="146"/>
                  </a:lnTo>
                  <a:lnTo>
                    <a:pt x="44" y="150"/>
                  </a:lnTo>
                  <a:lnTo>
                    <a:pt x="32" y="152"/>
                  </a:lnTo>
                  <a:lnTo>
                    <a:pt x="12" y="152"/>
                  </a:lnTo>
                  <a:lnTo>
                    <a:pt x="8" y="158"/>
                  </a:lnTo>
                  <a:lnTo>
                    <a:pt x="0" y="172"/>
                  </a:lnTo>
                  <a:lnTo>
                    <a:pt x="4" y="184"/>
                  </a:lnTo>
                  <a:lnTo>
                    <a:pt x="2" y="216"/>
                  </a:lnTo>
                  <a:lnTo>
                    <a:pt x="8" y="224"/>
                  </a:lnTo>
                  <a:lnTo>
                    <a:pt x="8" y="226"/>
                  </a:lnTo>
                  <a:lnTo>
                    <a:pt x="10" y="232"/>
                  </a:lnTo>
                  <a:lnTo>
                    <a:pt x="22" y="232"/>
                  </a:lnTo>
                  <a:lnTo>
                    <a:pt x="40" y="236"/>
                  </a:lnTo>
                  <a:lnTo>
                    <a:pt x="66" y="238"/>
                  </a:lnTo>
                  <a:lnTo>
                    <a:pt x="76" y="236"/>
                  </a:lnTo>
                  <a:lnTo>
                    <a:pt x="78" y="236"/>
                  </a:lnTo>
                  <a:lnTo>
                    <a:pt x="80" y="236"/>
                  </a:lnTo>
                  <a:lnTo>
                    <a:pt x="100" y="244"/>
                  </a:lnTo>
                  <a:lnTo>
                    <a:pt x="102" y="244"/>
                  </a:lnTo>
                  <a:lnTo>
                    <a:pt x="112" y="254"/>
                  </a:lnTo>
                  <a:lnTo>
                    <a:pt x="136" y="262"/>
                  </a:lnTo>
                  <a:lnTo>
                    <a:pt x="138" y="262"/>
                  </a:lnTo>
                  <a:lnTo>
                    <a:pt x="154" y="272"/>
                  </a:lnTo>
                  <a:lnTo>
                    <a:pt x="192" y="308"/>
                  </a:lnTo>
                  <a:lnTo>
                    <a:pt x="210" y="316"/>
                  </a:lnTo>
                  <a:lnTo>
                    <a:pt x="218" y="312"/>
                  </a:lnTo>
                  <a:lnTo>
                    <a:pt x="224" y="300"/>
                  </a:lnTo>
                  <a:lnTo>
                    <a:pt x="220" y="278"/>
                  </a:lnTo>
                  <a:lnTo>
                    <a:pt x="222" y="274"/>
                  </a:lnTo>
                  <a:lnTo>
                    <a:pt x="224" y="270"/>
                  </a:lnTo>
                  <a:lnTo>
                    <a:pt x="236" y="264"/>
                  </a:lnTo>
                  <a:lnTo>
                    <a:pt x="236" y="262"/>
                  </a:lnTo>
                  <a:lnTo>
                    <a:pt x="286" y="292"/>
                  </a:lnTo>
                  <a:lnTo>
                    <a:pt x="292" y="290"/>
                  </a:lnTo>
                  <a:lnTo>
                    <a:pt x="302" y="284"/>
                  </a:lnTo>
                  <a:lnTo>
                    <a:pt x="304" y="284"/>
                  </a:lnTo>
                  <a:lnTo>
                    <a:pt x="310" y="284"/>
                  </a:lnTo>
                  <a:lnTo>
                    <a:pt x="320" y="276"/>
                  </a:lnTo>
                  <a:lnTo>
                    <a:pt x="322" y="276"/>
                  </a:lnTo>
                  <a:lnTo>
                    <a:pt x="324" y="276"/>
                  </a:lnTo>
                  <a:lnTo>
                    <a:pt x="352" y="296"/>
                  </a:lnTo>
                  <a:lnTo>
                    <a:pt x="354" y="298"/>
                  </a:lnTo>
                  <a:lnTo>
                    <a:pt x="372" y="312"/>
                  </a:lnTo>
                  <a:lnTo>
                    <a:pt x="380" y="320"/>
                  </a:lnTo>
                  <a:lnTo>
                    <a:pt x="388" y="330"/>
                  </a:lnTo>
                  <a:lnTo>
                    <a:pt x="398" y="340"/>
                  </a:lnTo>
                  <a:lnTo>
                    <a:pt x="404" y="338"/>
                  </a:lnTo>
                  <a:lnTo>
                    <a:pt x="412" y="324"/>
                  </a:lnTo>
                  <a:lnTo>
                    <a:pt x="430" y="336"/>
                  </a:lnTo>
                  <a:lnTo>
                    <a:pt x="432" y="336"/>
                  </a:lnTo>
                  <a:lnTo>
                    <a:pt x="444" y="352"/>
                  </a:lnTo>
                  <a:lnTo>
                    <a:pt x="480" y="380"/>
                  </a:lnTo>
                  <a:lnTo>
                    <a:pt x="492" y="392"/>
                  </a:lnTo>
                  <a:lnTo>
                    <a:pt x="522" y="382"/>
                  </a:lnTo>
                  <a:lnTo>
                    <a:pt x="524" y="406"/>
                  </a:lnTo>
                  <a:lnTo>
                    <a:pt x="538" y="420"/>
                  </a:lnTo>
                  <a:lnTo>
                    <a:pt x="548" y="436"/>
                  </a:lnTo>
                  <a:lnTo>
                    <a:pt x="548" y="438"/>
                  </a:lnTo>
                  <a:lnTo>
                    <a:pt x="548" y="440"/>
                  </a:lnTo>
                  <a:lnTo>
                    <a:pt x="560" y="494"/>
                  </a:lnTo>
                  <a:lnTo>
                    <a:pt x="572" y="516"/>
                  </a:lnTo>
                  <a:lnTo>
                    <a:pt x="556" y="558"/>
                  </a:lnTo>
                  <a:lnTo>
                    <a:pt x="556" y="560"/>
                  </a:lnTo>
                  <a:lnTo>
                    <a:pt x="544" y="564"/>
                  </a:lnTo>
                  <a:lnTo>
                    <a:pt x="544" y="576"/>
                  </a:lnTo>
                  <a:lnTo>
                    <a:pt x="542" y="576"/>
                  </a:lnTo>
                  <a:lnTo>
                    <a:pt x="528" y="598"/>
                  </a:lnTo>
                  <a:lnTo>
                    <a:pt x="508" y="600"/>
                  </a:lnTo>
                  <a:lnTo>
                    <a:pt x="488" y="616"/>
                  </a:lnTo>
                  <a:lnTo>
                    <a:pt x="494" y="620"/>
                  </a:lnTo>
                  <a:lnTo>
                    <a:pt x="500" y="622"/>
                  </a:lnTo>
                  <a:lnTo>
                    <a:pt x="504" y="626"/>
                  </a:lnTo>
                  <a:lnTo>
                    <a:pt x="508" y="630"/>
                  </a:lnTo>
                  <a:lnTo>
                    <a:pt x="508" y="634"/>
                  </a:lnTo>
                  <a:lnTo>
                    <a:pt x="504" y="642"/>
                  </a:lnTo>
                  <a:lnTo>
                    <a:pt x="504" y="644"/>
                  </a:lnTo>
                  <a:lnTo>
                    <a:pt x="492" y="656"/>
                  </a:lnTo>
                  <a:lnTo>
                    <a:pt x="490" y="656"/>
                  </a:lnTo>
                  <a:lnTo>
                    <a:pt x="490" y="658"/>
                  </a:lnTo>
                  <a:lnTo>
                    <a:pt x="488" y="658"/>
                  </a:lnTo>
                  <a:lnTo>
                    <a:pt x="450" y="652"/>
                  </a:lnTo>
                  <a:lnTo>
                    <a:pt x="448" y="666"/>
                  </a:lnTo>
                  <a:lnTo>
                    <a:pt x="452" y="696"/>
                  </a:lnTo>
                  <a:lnTo>
                    <a:pt x="484" y="708"/>
                  </a:lnTo>
                  <a:lnTo>
                    <a:pt x="484" y="710"/>
                  </a:lnTo>
                  <a:lnTo>
                    <a:pt x="496" y="706"/>
                  </a:lnTo>
                  <a:lnTo>
                    <a:pt x="498" y="706"/>
                  </a:lnTo>
                  <a:lnTo>
                    <a:pt x="500" y="704"/>
                  </a:lnTo>
                  <a:lnTo>
                    <a:pt x="500" y="706"/>
                  </a:lnTo>
                  <a:lnTo>
                    <a:pt x="510" y="712"/>
                  </a:lnTo>
                  <a:lnTo>
                    <a:pt x="524" y="712"/>
                  </a:lnTo>
                  <a:lnTo>
                    <a:pt x="528" y="710"/>
                  </a:lnTo>
                  <a:lnTo>
                    <a:pt x="524" y="696"/>
                  </a:lnTo>
                  <a:lnTo>
                    <a:pt x="520" y="680"/>
                  </a:lnTo>
                  <a:lnTo>
                    <a:pt x="520" y="678"/>
                  </a:lnTo>
                  <a:lnTo>
                    <a:pt x="520" y="676"/>
                  </a:lnTo>
                  <a:lnTo>
                    <a:pt x="526" y="670"/>
                  </a:lnTo>
                  <a:lnTo>
                    <a:pt x="528" y="668"/>
                  </a:lnTo>
                  <a:lnTo>
                    <a:pt x="536" y="656"/>
                  </a:lnTo>
                  <a:lnTo>
                    <a:pt x="538" y="654"/>
                  </a:lnTo>
                  <a:lnTo>
                    <a:pt x="552" y="644"/>
                  </a:lnTo>
                  <a:lnTo>
                    <a:pt x="552" y="642"/>
                  </a:lnTo>
                  <a:lnTo>
                    <a:pt x="554" y="642"/>
                  </a:lnTo>
                  <a:lnTo>
                    <a:pt x="572" y="640"/>
                  </a:lnTo>
                  <a:lnTo>
                    <a:pt x="572" y="644"/>
                  </a:lnTo>
                  <a:lnTo>
                    <a:pt x="572" y="656"/>
                  </a:lnTo>
                  <a:lnTo>
                    <a:pt x="576" y="664"/>
                  </a:lnTo>
                  <a:lnTo>
                    <a:pt x="580" y="674"/>
                  </a:lnTo>
                  <a:lnTo>
                    <a:pt x="596" y="684"/>
                  </a:lnTo>
                  <a:lnTo>
                    <a:pt x="640" y="688"/>
                  </a:lnTo>
                  <a:lnTo>
                    <a:pt x="642" y="688"/>
                  </a:lnTo>
                  <a:lnTo>
                    <a:pt x="644" y="688"/>
                  </a:lnTo>
                  <a:lnTo>
                    <a:pt x="644" y="690"/>
                  </a:lnTo>
                  <a:lnTo>
                    <a:pt x="644" y="692"/>
                  </a:lnTo>
                  <a:lnTo>
                    <a:pt x="644" y="706"/>
                  </a:lnTo>
                  <a:lnTo>
                    <a:pt x="656" y="720"/>
                  </a:lnTo>
                  <a:lnTo>
                    <a:pt x="666" y="724"/>
                  </a:lnTo>
                  <a:lnTo>
                    <a:pt x="668" y="724"/>
                  </a:lnTo>
                  <a:lnTo>
                    <a:pt x="668" y="726"/>
                  </a:lnTo>
                  <a:lnTo>
                    <a:pt x="668" y="732"/>
                  </a:lnTo>
                  <a:lnTo>
                    <a:pt x="668" y="740"/>
                  </a:lnTo>
                  <a:lnTo>
                    <a:pt x="664" y="756"/>
                  </a:lnTo>
                  <a:lnTo>
                    <a:pt x="670" y="760"/>
                  </a:lnTo>
                  <a:lnTo>
                    <a:pt x="678" y="760"/>
                  </a:lnTo>
                  <a:lnTo>
                    <a:pt x="684" y="762"/>
                  </a:lnTo>
                  <a:lnTo>
                    <a:pt x="688" y="764"/>
                  </a:lnTo>
                  <a:lnTo>
                    <a:pt x="706" y="772"/>
                  </a:lnTo>
                  <a:lnTo>
                    <a:pt x="716" y="764"/>
                  </a:lnTo>
                  <a:lnTo>
                    <a:pt x="728" y="750"/>
                  </a:lnTo>
                  <a:lnTo>
                    <a:pt x="730" y="744"/>
                  </a:lnTo>
                  <a:lnTo>
                    <a:pt x="732" y="742"/>
                  </a:lnTo>
                  <a:lnTo>
                    <a:pt x="734" y="740"/>
                  </a:lnTo>
                  <a:lnTo>
                    <a:pt x="730" y="722"/>
                  </a:lnTo>
                  <a:lnTo>
                    <a:pt x="728" y="714"/>
                  </a:lnTo>
                  <a:lnTo>
                    <a:pt x="728" y="712"/>
                  </a:lnTo>
                  <a:lnTo>
                    <a:pt x="728" y="710"/>
                  </a:lnTo>
                  <a:lnTo>
                    <a:pt x="736" y="700"/>
                  </a:lnTo>
                  <a:lnTo>
                    <a:pt x="748" y="690"/>
                  </a:lnTo>
                  <a:lnTo>
                    <a:pt x="750" y="690"/>
                  </a:lnTo>
                  <a:lnTo>
                    <a:pt x="776" y="690"/>
                  </a:lnTo>
                  <a:lnTo>
                    <a:pt x="780" y="688"/>
                  </a:lnTo>
                  <a:lnTo>
                    <a:pt x="780" y="676"/>
                  </a:lnTo>
                  <a:lnTo>
                    <a:pt x="776" y="664"/>
                  </a:lnTo>
                  <a:lnTo>
                    <a:pt x="766" y="648"/>
                  </a:lnTo>
                  <a:lnTo>
                    <a:pt x="766" y="628"/>
                  </a:lnTo>
                  <a:lnTo>
                    <a:pt x="766" y="626"/>
                  </a:lnTo>
                  <a:lnTo>
                    <a:pt x="770" y="614"/>
                  </a:lnTo>
                  <a:lnTo>
                    <a:pt x="772" y="614"/>
                  </a:lnTo>
                  <a:lnTo>
                    <a:pt x="792" y="582"/>
                  </a:lnTo>
                  <a:lnTo>
                    <a:pt x="794" y="582"/>
                  </a:lnTo>
                  <a:lnTo>
                    <a:pt x="796" y="580"/>
                  </a:lnTo>
                  <a:lnTo>
                    <a:pt x="800" y="580"/>
                  </a:lnTo>
                  <a:lnTo>
                    <a:pt x="808" y="582"/>
                  </a:lnTo>
                  <a:lnTo>
                    <a:pt x="828" y="592"/>
                  </a:lnTo>
                  <a:lnTo>
                    <a:pt x="840" y="596"/>
                  </a:lnTo>
                  <a:lnTo>
                    <a:pt x="840" y="590"/>
                  </a:lnTo>
                  <a:lnTo>
                    <a:pt x="838" y="588"/>
                  </a:lnTo>
                  <a:lnTo>
                    <a:pt x="838" y="586"/>
                  </a:lnTo>
                  <a:lnTo>
                    <a:pt x="840" y="580"/>
                  </a:lnTo>
                  <a:lnTo>
                    <a:pt x="846" y="572"/>
                  </a:lnTo>
                  <a:lnTo>
                    <a:pt x="860" y="562"/>
                  </a:lnTo>
                  <a:lnTo>
                    <a:pt x="860" y="560"/>
                  </a:lnTo>
                  <a:lnTo>
                    <a:pt x="876" y="556"/>
                  </a:lnTo>
                  <a:lnTo>
                    <a:pt x="890" y="556"/>
                  </a:lnTo>
                  <a:lnTo>
                    <a:pt x="892" y="556"/>
                  </a:lnTo>
                  <a:lnTo>
                    <a:pt x="900" y="556"/>
                  </a:lnTo>
                  <a:lnTo>
                    <a:pt x="904" y="536"/>
                  </a:lnTo>
                  <a:lnTo>
                    <a:pt x="904" y="524"/>
                  </a:lnTo>
                  <a:lnTo>
                    <a:pt x="906" y="512"/>
                  </a:lnTo>
                  <a:lnTo>
                    <a:pt x="906" y="510"/>
                  </a:lnTo>
                  <a:lnTo>
                    <a:pt x="908" y="508"/>
                  </a:lnTo>
                  <a:lnTo>
                    <a:pt x="912" y="496"/>
                  </a:lnTo>
                  <a:lnTo>
                    <a:pt x="906" y="488"/>
                  </a:lnTo>
                  <a:lnTo>
                    <a:pt x="896" y="480"/>
                  </a:lnTo>
                  <a:lnTo>
                    <a:pt x="876" y="476"/>
                  </a:lnTo>
                  <a:lnTo>
                    <a:pt x="868" y="472"/>
                  </a:lnTo>
                  <a:lnTo>
                    <a:pt x="852" y="460"/>
                  </a:lnTo>
                  <a:lnTo>
                    <a:pt x="840" y="456"/>
                  </a:lnTo>
                  <a:lnTo>
                    <a:pt x="840" y="454"/>
                  </a:lnTo>
                  <a:lnTo>
                    <a:pt x="824" y="436"/>
                  </a:lnTo>
                  <a:lnTo>
                    <a:pt x="812" y="436"/>
                  </a:lnTo>
                  <a:lnTo>
                    <a:pt x="810" y="436"/>
                  </a:lnTo>
                  <a:lnTo>
                    <a:pt x="798" y="430"/>
                  </a:lnTo>
                  <a:lnTo>
                    <a:pt x="790" y="440"/>
                  </a:lnTo>
                  <a:lnTo>
                    <a:pt x="788" y="476"/>
                  </a:lnTo>
                  <a:lnTo>
                    <a:pt x="792" y="492"/>
                  </a:lnTo>
                  <a:lnTo>
                    <a:pt x="796" y="492"/>
                  </a:lnTo>
                  <a:lnTo>
                    <a:pt x="798" y="492"/>
                  </a:lnTo>
                  <a:lnTo>
                    <a:pt x="808" y="496"/>
                  </a:lnTo>
                  <a:lnTo>
                    <a:pt x="814" y="510"/>
                  </a:lnTo>
                  <a:lnTo>
                    <a:pt x="816" y="510"/>
                  </a:lnTo>
                  <a:lnTo>
                    <a:pt x="816" y="512"/>
                  </a:lnTo>
                  <a:lnTo>
                    <a:pt x="812" y="536"/>
                  </a:lnTo>
                  <a:lnTo>
                    <a:pt x="812" y="538"/>
                  </a:lnTo>
                  <a:lnTo>
                    <a:pt x="812" y="540"/>
                  </a:lnTo>
                  <a:lnTo>
                    <a:pt x="800" y="546"/>
                  </a:lnTo>
                  <a:lnTo>
                    <a:pt x="798" y="548"/>
                  </a:lnTo>
                  <a:lnTo>
                    <a:pt x="798" y="546"/>
                  </a:lnTo>
                  <a:lnTo>
                    <a:pt x="796" y="546"/>
                  </a:lnTo>
                  <a:lnTo>
                    <a:pt x="792" y="544"/>
                  </a:lnTo>
                  <a:lnTo>
                    <a:pt x="778" y="550"/>
                  </a:lnTo>
                  <a:lnTo>
                    <a:pt x="778" y="552"/>
                  </a:lnTo>
                  <a:lnTo>
                    <a:pt x="780" y="552"/>
                  </a:lnTo>
                  <a:lnTo>
                    <a:pt x="782" y="574"/>
                  </a:lnTo>
                  <a:lnTo>
                    <a:pt x="780" y="578"/>
                  </a:lnTo>
                  <a:lnTo>
                    <a:pt x="776" y="580"/>
                  </a:lnTo>
                  <a:lnTo>
                    <a:pt x="768" y="580"/>
                  </a:lnTo>
                  <a:lnTo>
                    <a:pt x="762" y="578"/>
                  </a:lnTo>
                  <a:lnTo>
                    <a:pt x="758" y="576"/>
                  </a:lnTo>
                  <a:lnTo>
                    <a:pt x="748" y="568"/>
                  </a:lnTo>
                  <a:lnTo>
                    <a:pt x="746" y="568"/>
                  </a:lnTo>
                  <a:lnTo>
                    <a:pt x="746" y="566"/>
                  </a:lnTo>
                  <a:lnTo>
                    <a:pt x="740" y="552"/>
                  </a:lnTo>
                  <a:lnTo>
                    <a:pt x="736" y="550"/>
                  </a:lnTo>
                  <a:lnTo>
                    <a:pt x="728" y="546"/>
                  </a:lnTo>
                  <a:lnTo>
                    <a:pt x="726" y="546"/>
                  </a:lnTo>
                  <a:lnTo>
                    <a:pt x="714" y="538"/>
                  </a:lnTo>
                  <a:lnTo>
                    <a:pt x="712" y="538"/>
                  </a:lnTo>
                  <a:lnTo>
                    <a:pt x="712" y="536"/>
                  </a:lnTo>
                  <a:lnTo>
                    <a:pt x="710" y="524"/>
                  </a:lnTo>
                  <a:lnTo>
                    <a:pt x="712" y="512"/>
                  </a:lnTo>
                  <a:lnTo>
                    <a:pt x="716" y="506"/>
                  </a:lnTo>
                  <a:lnTo>
                    <a:pt x="716" y="502"/>
                  </a:lnTo>
                  <a:lnTo>
                    <a:pt x="712" y="488"/>
                  </a:lnTo>
                  <a:lnTo>
                    <a:pt x="700" y="478"/>
                  </a:lnTo>
                  <a:lnTo>
                    <a:pt x="700" y="476"/>
                  </a:lnTo>
                  <a:lnTo>
                    <a:pt x="698" y="444"/>
                  </a:lnTo>
                  <a:lnTo>
                    <a:pt x="690" y="436"/>
                  </a:lnTo>
                  <a:lnTo>
                    <a:pt x="688" y="436"/>
                  </a:lnTo>
                  <a:lnTo>
                    <a:pt x="688" y="434"/>
                  </a:lnTo>
                  <a:lnTo>
                    <a:pt x="682" y="420"/>
                  </a:lnTo>
                  <a:lnTo>
                    <a:pt x="652" y="416"/>
                  </a:lnTo>
                  <a:lnTo>
                    <a:pt x="644" y="410"/>
                  </a:lnTo>
                  <a:lnTo>
                    <a:pt x="638" y="402"/>
                  </a:lnTo>
                  <a:lnTo>
                    <a:pt x="624" y="402"/>
                  </a:lnTo>
                  <a:lnTo>
                    <a:pt x="618" y="398"/>
                  </a:lnTo>
                  <a:lnTo>
                    <a:pt x="610" y="392"/>
                  </a:lnTo>
                  <a:lnTo>
                    <a:pt x="608" y="390"/>
                  </a:lnTo>
                  <a:lnTo>
                    <a:pt x="604" y="384"/>
                  </a:lnTo>
                  <a:lnTo>
                    <a:pt x="598" y="376"/>
                  </a:lnTo>
                  <a:lnTo>
                    <a:pt x="596" y="362"/>
                  </a:lnTo>
                  <a:lnTo>
                    <a:pt x="596" y="360"/>
                  </a:lnTo>
                  <a:lnTo>
                    <a:pt x="600" y="336"/>
                  </a:lnTo>
                  <a:lnTo>
                    <a:pt x="604" y="324"/>
                  </a:lnTo>
                  <a:lnTo>
                    <a:pt x="606" y="324"/>
                  </a:lnTo>
                  <a:lnTo>
                    <a:pt x="636" y="310"/>
                  </a:lnTo>
                  <a:lnTo>
                    <a:pt x="648" y="296"/>
                  </a:lnTo>
                  <a:lnTo>
                    <a:pt x="650" y="284"/>
                  </a:lnTo>
                  <a:lnTo>
                    <a:pt x="648" y="276"/>
                  </a:lnTo>
                  <a:lnTo>
                    <a:pt x="644" y="262"/>
                  </a:lnTo>
                  <a:lnTo>
                    <a:pt x="640" y="254"/>
                  </a:lnTo>
                  <a:lnTo>
                    <a:pt x="634" y="256"/>
                  </a:lnTo>
                  <a:lnTo>
                    <a:pt x="624" y="254"/>
                  </a:lnTo>
                  <a:lnTo>
                    <a:pt x="616" y="260"/>
                  </a:lnTo>
                  <a:lnTo>
                    <a:pt x="606" y="272"/>
                  </a:lnTo>
                  <a:lnTo>
                    <a:pt x="592" y="286"/>
                  </a:lnTo>
                  <a:lnTo>
                    <a:pt x="590" y="286"/>
                  </a:lnTo>
                  <a:lnTo>
                    <a:pt x="578" y="290"/>
                  </a:lnTo>
                  <a:lnTo>
                    <a:pt x="568" y="288"/>
                  </a:lnTo>
                  <a:lnTo>
                    <a:pt x="542" y="280"/>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40" name="宁夏"/>
            <p:cNvSpPr/>
            <p:nvPr/>
          </p:nvSpPr>
          <p:spPr bwMode="auto">
            <a:xfrm>
              <a:off x="4778375" y="3019425"/>
              <a:ext cx="336550" cy="555625"/>
            </a:xfrm>
            <a:custGeom>
              <a:avLst/>
              <a:gdLst>
                <a:gd name="T0" fmla="*/ 2147483646 w 184"/>
                <a:gd name="T1" fmla="*/ 2147483646 h 304"/>
                <a:gd name="T2" fmla="*/ 2147483646 w 184"/>
                <a:gd name="T3" fmla="*/ 2147483646 h 304"/>
                <a:gd name="T4" fmla="*/ 2147483646 w 184"/>
                <a:gd name="T5" fmla="*/ 2147483646 h 304"/>
                <a:gd name="T6" fmla="*/ 2147483646 w 184"/>
                <a:gd name="T7" fmla="*/ 2147483646 h 304"/>
                <a:gd name="T8" fmla="*/ 2147483646 w 184"/>
                <a:gd name="T9" fmla="*/ 2147483646 h 304"/>
                <a:gd name="T10" fmla="*/ 2147483646 w 184"/>
                <a:gd name="T11" fmla="*/ 2147483646 h 304"/>
                <a:gd name="T12" fmla="*/ 2147483646 w 184"/>
                <a:gd name="T13" fmla="*/ 2147483646 h 304"/>
                <a:gd name="T14" fmla="*/ 2147483646 w 184"/>
                <a:gd name="T15" fmla="*/ 2147483646 h 304"/>
                <a:gd name="T16" fmla="*/ 2147483646 w 184"/>
                <a:gd name="T17" fmla="*/ 2147483646 h 304"/>
                <a:gd name="T18" fmla="*/ 2147483646 w 184"/>
                <a:gd name="T19" fmla="*/ 2147483646 h 304"/>
                <a:gd name="T20" fmla="*/ 2147483646 w 184"/>
                <a:gd name="T21" fmla="*/ 2147483646 h 304"/>
                <a:gd name="T22" fmla="*/ 2147483646 w 184"/>
                <a:gd name="T23" fmla="*/ 2147483646 h 304"/>
                <a:gd name="T24" fmla="*/ 2147483646 w 184"/>
                <a:gd name="T25" fmla="*/ 2147483646 h 304"/>
                <a:gd name="T26" fmla="*/ 2147483646 w 184"/>
                <a:gd name="T27" fmla="*/ 2147483646 h 304"/>
                <a:gd name="T28" fmla="*/ 2147483646 w 184"/>
                <a:gd name="T29" fmla="*/ 2147483646 h 304"/>
                <a:gd name="T30" fmla="*/ 2147483646 w 184"/>
                <a:gd name="T31" fmla="*/ 2147483646 h 304"/>
                <a:gd name="T32" fmla="*/ 2147483646 w 184"/>
                <a:gd name="T33" fmla="*/ 2147483646 h 304"/>
                <a:gd name="T34" fmla="*/ 2147483646 w 184"/>
                <a:gd name="T35" fmla="*/ 2147483646 h 304"/>
                <a:gd name="T36" fmla="*/ 2147483646 w 184"/>
                <a:gd name="T37" fmla="*/ 2147483646 h 304"/>
                <a:gd name="T38" fmla="*/ 2147483646 w 184"/>
                <a:gd name="T39" fmla="*/ 2147483646 h 304"/>
                <a:gd name="T40" fmla="*/ 2147483646 w 184"/>
                <a:gd name="T41" fmla="*/ 2147483646 h 304"/>
                <a:gd name="T42" fmla="*/ 2147483646 w 184"/>
                <a:gd name="T43" fmla="*/ 2147483646 h 304"/>
                <a:gd name="T44" fmla="*/ 2147483646 w 184"/>
                <a:gd name="T45" fmla="*/ 2147483646 h 304"/>
                <a:gd name="T46" fmla="*/ 2147483646 w 184"/>
                <a:gd name="T47" fmla="*/ 2147483646 h 304"/>
                <a:gd name="T48" fmla="*/ 2147483646 w 184"/>
                <a:gd name="T49" fmla="*/ 2147483646 h 304"/>
                <a:gd name="T50" fmla="*/ 2147483646 w 184"/>
                <a:gd name="T51" fmla="*/ 2147483646 h 304"/>
                <a:gd name="T52" fmla="*/ 2147483646 w 184"/>
                <a:gd name="T53" fmla="*/ 2147483646 h 304"/>
                <a:gd name="T54" fmla="*/ 2147483646 w 184"/>
                <a:gd name="T55" fmla="*/ 2147483646 h 304"/>
                <a:gd name="T56" fmla="*/ 2147483646 w 184"/>
                <a:gd name="T57" fmla="*/ 2147483646 h 304"/>
                <a:gd name="T58" fmla="*/ 2147483646 w 184"/>
                <a:gd name="T59" fmla="*/ 2147483646 h 304"/>
                <a:gd name="T60" fmla="*/ 2147483646 w 184"/>
                <a:gd name="T61" fmla="*/ 2147483646 h 304"/>
                <a:gd name="T62" fmla="*/ 2147483646 w 184"/>
                <a:gd name="T63" fmla="*/ 2147483646 h 304"/>
                <a:gd name="T64" fmla="*/ 2147483646 w 184"/>
                <a:gd name="T65" fmla="*/ 2147483646 h 304"/>
                <a:gd name="T66" fmla="*/ 2147483646 w 184"/>
                <a:gd name="T67" fmla="*/ 2147483646 h 304"/>
                <a:gd name="T68" fmla="*/ 2147483646 w 184"/>
                <a:gd name="T69" fmla="*/ 2147483646 h 304"/>
                <a:gd name="T70" fmla="*/ 2147483646 w 184"/>
                <a:gd name="T71" fmla="*/ 2147483646 h 304"/>
                <a:gd name="T72" fmla="*/ 2147483646 w 184"/>
                <a:gd name="T73" fmla="*/ 2147483646 h 304"/>
                <a:gd name="T74" fmla="*/ 2147483646 w 184"/>
                <a:gd name="T75" fmla="*/ 2147483646 h 304"/>
                <a:gd name="T76" fmla="*/ 2147483646 w 184"/>
                <a:gd name="T77" fmla="*/ 2147483646 h 304"/>
                <a:gd name="T78" fmla="*/ 2147483646 w 184"/>
                <a:gd name="T79" fmla="*/ 2147483646 h 304"/>
                <a:gd name="T80" fmla="*/ 2147483646 w 184"/>
                <a:gd name="T81" fmla="*/ 2147483646 h 304"/>
                <a:gd name="T82" fmla="*/ 2147483646 w 184"/>
                <a:gd name="T83" fmla="*/ 2147483646 h 304"/>
                <a:gd name="T84" fmla="*/ 2147483646 w 184"/>
                <a:gd name="T85" fmla="*/ 2147483646 h 304"/>
                <a:gd name="T86" fmla="*/ 2147483646 w 184"/>
                <a:gd name="T87" fmla="*/ 2147483646 h 304"/>
                <a:gd name="T88" fmla="*/ 2147483646 w 184"/>
                <a:gd name="T89" fmla="*/ 2147483646 h 304"/>
                <a:gd name="T90" fmla="*/ 2147483646 w 184"/>
                <a:gd name="T91" fmla="*/ 2147483646 h 304"/>
                <a:gd name="T92" fmla="*/ 2147483646 w 184"/>
                <a:gd name="T93" fmla="*/ 2147483646 h 304"/>
                <a:gd name="T94" fmla="*/ 2147483646 w 184"/>
                <a:gd name="T95" fmla="*/ 2147483646 h 304"/>
                <a:gd name="T96" fmla="*/ 2147483646 w 184"/>
                <a:gd name="T97" fmla="*/ 2147483646 h 304"/>
                <a:gd name="T98" fmla="*/ 2147483646 w 184"/>
                <a:gd name="T99" fmla="*/ 0 h 3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84" h="304">
                  <a:moveTo>
                    <a:pt x="108" y="18"/>
                  </a:moveTo>
                  <a:lnTo>
                    <a:pt x="92" y="58"/>
                  </a:lnTo>
                  <a:lnTo>
                    <a:pt x="92" y="84"/>
                  </a:lnTo>
                  <a:lnTo>
                    <a:pt x="92" y="86"/>
                  </a:lnTo>
                  <a:lnTo>
                    <a:pt x="84" y="100"/>
                  </a:lnTo>
                  <a:lnTo>
                    <a:pt x="84" y="108"/>
                  </a:lnTo>
                  <a:lnTo>
                    <a:pt x="84" y="112"/>
                  </a:lnTo>
                  <a:lnTo>
                    <a:pt x="82" y="116"/>
                  </a:lnTo>
                  <a:lnTo>
                    <a:pt x="80" y="120"/>
                  </a:lnTo>
                  <a:lnTo>
                    <a:pt x="76" y="122"/>
                  </a:lnTo>
                  <a:lnTo>
                    <a:pt x="76" y="124"/>
                  </a:lnTo>
                  <a:lnTo>
                    <a:pt x="74" y="124"/>
                  </a:lnTo>
                  <a:lnTo>
                    <a:pt x="74" y="122"/>
                  </a:lnTo>
                  <a:lnTo>
                    <a:pt x="54" y="120"/>
                  </a:lnTo>
                  <a:lnTo>
                    <a:pt x="44" y="130"/>
                  </a:lnTo>
                  <a:lnTo>
                    <a:pt x="12" y="134"/>
                  </a:lnTo>
                  <a:lnTo>
                    <a:pt x="0" y="134"/>
                  </a:lnTo>
                  <a:lnTo>
                    <a:pt x="8" y="140"/>
                  </a:lnTo>
                  <a:lnTo>
                    <a:pt x="36" y="144"/>
                  </a:lnTo>
                  <a:lnTo>
                    <a:pt x="38" y="144"/>
                  </a:lnTo>
                  <a:lnTo>
                    <a:pt x="40" y="144"/>
                  </a:lnTo>
                  <a:lnTo>
                    <a:pt x="48" y="162"/>
                  </a:lnTo>
                  <a:lnTo>
                    <a:pt x="56" y="168"/>
                  </a:lnTo>
                  <a:lnTo>
                    <a:pt x="60" y="174"/>
                  </a:lnTo>
                  <a:lnTo>
                    <a:pt x="60" y="184"/>
                  </a:lnTo>
                  <a:lnTo>
                    <a:pt x="60" y="206"/>
                  </a:lnTo>
                  <a:lnTo>
                    <a:pt x="70" y="216"/>
                  </a:lnTo>
                  <a:lnTo>
                    <a:pt x="72" y="216"/>
                  </a:lnTo>
                  <a:lnTo>
                    <a:pt x="76" y="232"/>
                  </a:lnTo>
                  <a:lnTo>
                    <a:pt x="76" y="240"/>
                  </a:lnTo>
                  <a:lnTo>
                    <a:pt x="72" y="248"/>
                  </a:lnTo>
                  <a:lnTo>
                    <a:pt x="70" y="256"/>
                  </a:lnTo>
                  <a:lnTo>
                    <a:pt x="72" y="264"/>
                  </a:lnTo>
                  <a:lnTo>
                    <a:pt x="82" y="270"/>
                  </a:lnTo>
                  <a:lnTo>
                    <a:pt x="94" y="276"/>
                  </a:lnTo>
                  <a:lnTo>
                    <a:pt x="100" y="280"/>
                  </a:lnTo>
                  <a:lnTo>
                    <a:pt x="106" y="292"/>
                  </a:lnTo>
                  <a:lnTo>
                    <a:pt x="114" y="298"/>
                  </a:lnTo>
                  <a:lnTo>
                    <a:pt x="116" y="302"/>
                  </a:lnTo>
                  <a:lnTo>
                    <a:pt x="124" y="304"/>
                  </a:lnTo>
                  <a:lnTo>
                    <a:pt x="122" y="288"/>
                  </a:lnTo>
                  <a:lnTo>
                    <a:pt x="122" y="282"/>
                  </a:lnTo>
                  <a:lnTo>
                    <a:pt x="122" y="278"/>
                  </a:lnTo>
                  <a:lnTo>
                    <a:pt x="126" y="274"/>
                  </a:lnTo>
                  <a:lnTo>
                    <a:pt x="128" y="272"/>
                  </a:lnTo>
                  <a:lnTo>
                    <a:pt x="140" y="268"/>
                  </a:lnTo>
                  <a:lnTo>
                    <a:pt x="142" y="268"/>
                  </a:lnTo>
                  <a:lnTo>
                    <a:pt x="144" y="268"/>
                  </a:lnTo>
                  <a:lnTo>
                    <a:pt x="148" y="270"/>
                  </a:lnTo>
                  <a:lnTo>
                    <a:pt x="156" y="266"/>
                  </a:lnTo>
                  <a:lnTo>
                    <a:pt x="156" y="264"/>
                  </a:lnTo>
                  <a:lnTo>
                    <a:pt x="158" y="244"/>
                  </a:lnTo>
                  <a:lnTo>
                    <a:pt x="154" y="236"/>
                  </a:lnTo>
                  <a:lnTo>
                    <a:pt x="148" y="232"/>
                  </a:lnTo>
                  <a:lnTo>
                    <a:pt x="140" y="232"/>
                  </a:lnTo>
                  <a:lnTo>
                    <a:pt x="138" y="232"/>
                  </a:lnTo>
                  <a:lnTo>
                    <a:pt x="136" y="230"/>
                  </a:lnTo>
                  <a:lnTo>
                    <a:pt x="132" y="210"/>
                  </a:lnTo>
                  <a:lnTo>
                    <a:pt x="134" y="168"/>
                  </a:lnTo>
                  <a:lnTo>
                    <a:pt x="136" y="168"/>
                  </a:lnTo>
                  <a:lnTo>
                    <a:pt x="148" y="150"/>
                  </a:lnTo>
                  <a:lnTo>
                    <a:pt x="164" y="160"/>
                  </a:lnTo>
                  <a:lnTo>
                    <a:pt x="176" y="160"/>
                  </a:lnTo>
                  <a:lnTo>
                    <a:pt x="184" y="108"/>
                  </a:lnTo>
                  <a:lnTo>
                    <a:pt x="180" y="100"/>
                  </a:lnTo>
                  <a:lnTo>
                    <a:pt x="174" y="96"/>
                  </a:lnTo>
                  <a:lnTo>
                    <a:pt x="168" y="96"/>
                  </a:lnTo>
                  <a:lnTo>
                    <a:pt x="166" y="96"/>
                  </a:lnTo>
                  <a:lnTo>
                    <a:pt x="154" y="98"/>
                  </a:lnTo>
                  <a:lnTo>
                    <a:pt x="152" y="96"/>
                  </a:lnTo>
                  <a:lnTo>
                    <a:pt x="144" y="84"/>
                  </a:lnTo>
                  <a:lnTo>
                    <a:pt x="142" y="84"/>
                  </a:lnTo>
                  <a:lnTo>
                    <a:pt x="142" y="64"/>
                  </a:lnTo>
                  <a:lnTo>
                    <a:pt x="146" y="52"/>
                  </a:lnTo>
                  <a:lnTo>
                    <a:pt x="148" y="48"/>
                  </a:lnTo>
                  <a:lnTo>
                    <a:pt x="150" y="42"/>
                  </a:lnTo>
                  <a:lnTo>
                    <a:pt x="152" y="36"/>
                  </a:lnTo>
                  <a:lnTo>
                    <a:pt x="156" y="32"/>
                  </a:lnTo>
                  <a:lnTo>
                    <a:pt x="156" y="20"/>
                  </a:lnTo>
                  <a:lnTo>
                    <a:pt x="144" y="8"/>
                  </a:lnTo>
                  <a:lnTo>
                    <a:pt x="128" y="0"/>
                  </a:lnTo>
                  <a:lnTo>
                    <a:pt x="108" y="18"/>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41" name="新疆"/>
            <p:cNvSpPr/>
            <p:nvPr/>
          </p:nvSpPr>
          <p:spPr bwMode="auto">
            <a:xfrm>
              <a:off x="1595438" y="1557338"/>
              <a:ext cx="2382837" cy="1801812"/>
            </a:xfrm>
            <a:custGeom>
              <a:avLst/>
              <a:gdLst>
                <a:gd name="T0" fmla="*/ 2147483646 w 1304"/>
                <a:gd name="T1" fmla="*/ 2147483646 h 986"/>
                <a:gd name="T2" fmla="*/ 2147483646 w 1304"/>
                <a:gd name="T3" fmla="*/ 2147483646 h 986"/>
                <a:gd name="T4" fmla="*/ 2147483646 w 1304"/>
                <a:gd name="T5" fmla="*/ 2147483646 h 986"/>
                <a:gd name="T6" fmla="*/ 2147483646 w 1304"/>
                <a:gd name="T7" fmla="*/ 2147483646 h 986"/>
                <a:gd name="T8" fmla="*/ 2147483646 w 1304"/>
                <a:gd name="T9" fmla="*/ 2147483646 h 986"/>
                <a:gd name="T10" fmla="*/ 2147483646 w 1304"/>
                <a:gd name="T11" fmla="*/ 2147483646 h 986"/>
                <a:gd name="T12" fmla="*/ 2147483646 w 1304"/>
                <a:gd name="T13" fmla="*/ 2147483646 h 986"/>
                <a:gd name="T14" fmla="*/ 2147483646 w 1304"/>
                <a:gd name="T15" fmla="*/ 2147483646 h 986"/>
                <a:gd name="T16" fmla="*/ 2147483646 w 1304"/>
                <a:gd name="T17" fmla="*/ 2147483646 h 986"/>
                <a:gd name="T18" fmla="*/ 2147483646 w 1304"/>
                <a:gd name="T19" fmla="*/ 2147483646 h 986"/>
                <a:gd name="T20" fmla="*/ 2147483646 w 1304"/>
                <a:gd name="T21" fmla="*/ 2147483646 h 986"/>
                <a:gd name="T22" fmla="*/ 2147483646 w 1304"/>
                <a:gd name="T23" fmla="*/ 2147483646 h 986"/>
                <a:gd name="T24" fmla="*/ 2147483646 w 1304"/>
                <a:gd name="T25" fmla="*/ 2147483646 h 986"/>
                <a:gd name="T26" fmla="*/ 2147483646 w 1304"/>
                <a:gd name="T27" fmla="*/ 2147483646 h 986"/>
                <a:gd name="T28" fmla="*/ 2147483646 w 1304"/>
                <a:gd name="T29" fmla="*/ 2147483646 h 986"/>
                <a:gd name="T30" fmla="*/ 2147483646 w 1304"/>
                <a:gd name="T31" fmla="*/ 2147483646 h 986"/>
                <a:gd name="T32" fmla="*/ 2147483646 w 1304"/>
                <a:gd name="T33" fmla="*/ 2147483646 h 986"/>
                <a:gd name="T34" fmla="*/ 2147483646 w 1304"/>
                <a:gd name="T35" fmla="*/ 2147483646 h 986"/>
                <a:gd name="T36" fmla="*/ 2147483646 w 1304"/>
                <a:gd name="T37" fmla="*/ 2147483646 h 986"/>
                <a:gd name="T38" fmla="*/ 2147483646 w 1304"/>
                <a:gd name="T39" fmla="*/ 2147483646 h 986"/>
                <a:gd name="T40" fmla="*/ 2147483646 w 1304"/>
                <a:gd name="T41" fmla="*/ 2147483646 h 986"/>
                <a:gd name="T42" fmla="*/ 2147483646 w 1304"/>
                <a:gd name="T43" fmla="*/ 2147483646 h 986"/>
                <a:gd name="T44" fmla="*/ 2147483646 w 1304"/>
                <a:gd name="T45" fmla="*/ 2147483646 h 986"/>
                <a:gd name="T46" fmla="*/ 2147483646 w 1304"/>
                <a:gd name="T47" fmla="*/ 2147483646 h 986"/>
                <a:gd name="T48" fmla="*/ 2147483646 w 1304"/>
                <a:gd name="T49" fmla="*/ 2147483646 h 986"/>
                <a:gd name="T50" fmla="*/ 2147483646 w 1304"/>
                <a:gd name="T51" fmla="*/ 2147483646 h 986"/>
                <a:gd name="T52" fmla="*/ 2147483646 w 1304"/>
                <a:gd name="T53" fmla="*/ 2147483646 h 986"/>
                <a:gd name="T54" fmla="*/ 2147483646 w 1304"/>
                <a:gd name="T55" fmla="*/ 2147483646 h 986"/>
                <a:gd name="T56" fmla="*/ 2147483646 w 1304"/>
                <a:gd name="T57" fmla="*/ 2147483646 h 986"/>
                <a:gd name="T58" fmla="*/ 2147483646 w 1304"/>
                <a:gd name="T59" fmla="*/ 2147483646 h 986"/>
                <a:gd name="T60" fmla="*/ 2147483646 w 1304"/>
                <a:gd name="T61" fmla="*/ 2147483646 h 986"/>
                <a:gd name="T62" fmla="*/ 2147483646 w 1304"/>
                <a:gd name="T63" fmla="*/ 2147483646 h 986"/>
                <a:gd name="T64" fmla="*/ 2147483646 w 1304"/>
                <a:gd name="T65" fmla="*/ 2147483646 h 986"/>
                <a:gd name="T66" fmla="*/ 2147483646 w 1304"/>
                <a:gd name="T67" fmla="*/ 2147483646 h 986"/>
                <a:gd name="T68" fmla="*/ 2147483646 w 1304"/>
                <a:gd name="T69" fmla="*/ 2147483646 h 986"/>
                <a:gd name="T70" fmla="*/ 2147483646 w 1304"/>
                <a:gd name="T71" fmla="*/ 2147483646 h 986"/>
                <a:gd name="T72" fmla="*/ 2147483646 w 1304"/>
                <a:gd name="T73" fmla="*/ 2147483646 h 986"/>
                <a:gd name="T74" fmla="*/ 2147483646 w 1304"/>
                <a:gd name="T75" fmla="*/ 2147483646 h 986"/>
                <a:gd name="T76" fmla="*/ 2147483646 w 1304"/>
                <a:gd name="T77" fmla="*/ 2147483646 h 986"/>
                <a:gd name="T78" fmla="*/ 2147483646 w 1304"/>
                <a:gd name="T79" fmla="*/ 2147483646 h 986"/>
                <a:gd name="T80" fmla="*/ 2147483646 w 1304"/>
                <a:gd name="T81" fmla="*/ 2147483646 h 986"/>
                <a:gd name="T82" fmla="*/ 2147483646 w 1304"/>
                <a:gd name="T83" fmla="*/ 2147483646 h 986"/>
                <a:gd name="T84" fmla="*/ 2147483646 w 1304"/>
                <a:gd name="T85" fmla="*/ 2147483646 h 986"/>
                <a:gd name="T86" fmla="*/ 2147483646 w 1304"/>
                <a:gd name="T87" fmla="*/ 2147483646 h 986"/>
                <a:gd name="T88" fmla="*/ 2147483646 w 1304"/>
                <a:gd name="T89" fmla="*/ 2147483646 h 986"/>
                <a:gd name="T90" fmla="*/ 2147483646 w 1304"/>
                <a:gd name="T91" fmla="*/ 2147483646 h 986"/>
                <a:gd name="T92" fmla="*/ 2147483646 w 1304"/>
                <a:gd name="T93" fmla="*/ 2147483646 h 986"/>
                <a:gd name="T94" fmla="*/ 2147483646 w 1304"/>
                <a:gd name="T95" fmla="*/ 2147483646 h 986"/>
                <a:gd name="T96" fmla="*/ 2147483646 w 1304"/>
                <a:gd name="T97" fmla="*/ 2147483646 h 986"/>
                <a:gd name="T98" fmla="*/ 2147483646 w 1304"/>
                <a:gd name="T99" fmla="*/ 2147483646 h 986"/>
                <a:gd name="T100" fmla="*/ 2147483646 w 1304"/>
                <a:gd name="T101" fmla="*/ 2147483646 h 986"/>
                <a:gd name="T102" fmla="*/ 2147483646 w 1304"/>
                <a:gd name="T103" fmla="*/ 2147483646 h 986"/>
                <a:gd name="T104" fmla="*/ 2147483646 w 1304"/>
                <a:gd name="T105" fmla="*/ 2147483646 h 986"/>
                <a:gd name="T106" fmla="*/ 2147483646 w 1304"/>
                <a:gd name="T107" fmla="*/ 2147483646 h 986"/>
                <a:gd name="T108" fmla="*/ 2147483646 w 1304"/>
                <a:gd name="T109" fmla="*/ 2147483646 h 986"/>
                <a:gd name="T110" fmla="*/ 2147483646 w 1304"/>
                <a:gd name="T111" fmla="*/ 2147483646 h 986"/>
                <a:gd name="T112" fmla="*/ 2147483646 w 1304"/>
                <a:gd name="T113" fmla="*/ 2147483646 h 986"/>
                <a:gd name="T114" fmla="*/ 2147483646 w 1304"/>
                <a:gd name="T115" fmla="*/ 2147483646 h 9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04" h="986">
                  <a:moveTo>
                    <a:pt x="1302" y="530"/>
                  </a:moveTo>
                  <a:lnTo>
                    <a:pt x="1304" y="530"/>
                  </a:lnTo>
                  <a:lnTo>
                    <a:pt x="1304" y="528"/>
                  </a:lnTo>
                  <a:lnTo>
                    <a:pt x="1278" y="456"/>
                  </a:lnTo>
                  <a:lnTo>
                    <a:pt x="1262" y="444"/>
                  </a:lnTo>
                  <a:lnTo>
                    <a:pt x="1262" y="442"/>
                  </a:lnTo>
                  <a:lnTo>
                    <a:pt x="1258" y="412"/>
                  </a:lnTo>
                  <a:lnTo>
                    <a:pt x="1226" y="408"/>
                  </a:lnTo>
                  <a:lnTo>
                    <a:pt x="1224" y="408"/>
                  </a:lnTo>
                  <a:lnTo>
                    <a:pt x="1222" y="408"/>
                  </a:lnTo>
                  <a:lnTo>
                    <a:pt x="1222" y="406"/>
                  </a:lnTo>
                  <a:lnTo>
                    <a:pt x="1222" y="404"/>
                  </a:lnTo>
                  <a:lnTo>
                    <a:pt x="1218" y="396"/>
                  </a:lnTo>
                  <a:lnTo>
                    <a:pt x="1212" y="386"/>
                  </a:lnTo>
                  <a:lnTo>
                    <a:pt x="1202" y="378"/>
                  </a:lnTo>
                  <a:lnTo>
                    <a:pt x="1192" y="368"/>
                  </a:lnTo>
                  <a:lnTo>
                    <a:pt x="1178" y="360"/>
                  </a:lnTo>
                  <a:lnTo>
                    <a:pt x="1166" y="354"/>
                  </a:lnTo>
                  <a:lnTo>
                    <a:pt x="1152" y="346"/>
                  </a:lnTo>
                  <a:lnTo>
                    <a:pt x="1140" y="340"/>
                  </a:lnTo>
                  <a:lnTo>
                    <a:pt x="1116" y="336"/>
                  </a:lnTo>
                  <a:lnTo>
                    <a:pt x="1084" y="334"/>
                  </a:lnTo>
                  <a:lnTo>
                    <a:pt x="1042" y="332"/>
                  </a:lnTo>
                  <a:lnTo>
                    <a:pt x="1040" y="332"/>
                  </a:lnTo>
                  <a:lnTo>
                    <a:pt x="1032" y="320"/>
                  </a:lnTo>
                  <a:lnTo>
                    <a:pt x="1028" y="310"/>
                  </a:lnTo>
                  <a:lnTo>
                    <a:pt x="1026" y="300"/>
                  </a:lnTo>
                  <a:lnTo>
                    <a:pt x="1028" y="288"/>
                  </a:lnTo>
                  <a:lnTo>
                    <a:pt x="1034" y="272"/>
                  </a:lnTo>
                  <a:lnTo>
                    <a:pt x="1044" y="246"/>
                  </a:lnTo>
                  <a:lnTo>
                    <a:pt x="1058" y="214"/>
                  </a:lnTo>
                  <a:lnTo>
                    <a:pt x="1048" y="180"/>
                  </a:lnTo>
                  <a:lnTo>
                    <a:pt x="1036" y="124"/>
                  </a:lnTo>
                  <a:lnTo>
                    <a:pt x="1032" y="118"/>
                  </a:lnTo>
                  <a:lnTo>
                    <a:pt x="1024" y="112"/>
                  </a:lnTo>
                  <a:lnTo>
                    <a:pt x="1012" y="106"/>
                  </a:lnTo>
                  <a:lnTo>
                    <a:pt x="996" y="100"/>
                  </a:lnTo>
                  <a:lnTo>
                    <a:pt x="990" y="98"/>
                  </a:lnTo>
                  <a:lnTo>
                    <a:pt x="982" y="94"/>
                  </a:lnTo>
                  <a:lnTo>
                    <a:pt x="976" y="90"/>
                  </a:lnTo>
                  <a:lnTo>
                    <a:pt x="970" y="86"/>
                  </a:lnTo>
                  <a:lnTo>
                    <a:pt x="966" y="80"/>
                  </a:lnTo>
                  <a:lnTo>
                    <a:pt x="964" y="74"/>
                  </a:lnTo>
                  <a:lnTo>
                    <a:pt x="960" y="68"/>
                  </a:lnTo>
                  <a:lnTo>
                    <a:pt x="954" y="60"/>
                  </a:lnTo>
                  <a:lnTo>
                    <a:pt x="948" y="54"/>
                  </a:lnTo>
                  <a:lnTo>
                    <a:pt x="940" y="50"/>
                  </a:lnTo>
                  <a:lnTo>
                    <a:pt x="938" y="50"/>
                  </a:lnTo>
                  <a:lnTo>
                    <a:pt x="938" y="48"/>
                  </a:lnTo>
                  <a:lnTo>
                    <a:pt x="928" y="0"/>
                  </a:lnTo>
                  <a:lnTo>
                    <a:pt x="890" y="4"/>
                  </a:lnTo>
                  <a:lnTo>
                    <a:pt x="886" y="14"/>
                  </a:lnTo>
                  <a:lnTo>
                    <a:pt x="882" y="24"/>
                  </a:lnTo>
                  <a:lnTo>
                    <a:pt x="878" y="32"/>
                  </a:lnTo>
                  <a:lnTo>
                    <a:pt x="876" y="36"/>
                  </a:lnTo>
                  <a:lnTo>
                    <a:pt x="870" y="38"/>
                  </a:lnTo>
                  <a:lnTo>
                    <a:pt x="846" y="46"/>
                  </a:lnTo>
                  <a:lnTo>
                    <a:pt x="828" y="56"/>
                  </a:lnTo>
                  <a:lnTo>
                    <a:pt x="822" y="60"/>
                  </a:lnTo>
                  <a:lnTo>
                    <a:pt x="816" y="66"/>
                  </a:lnTo>
                  <a:lnTo>
                    <a:pt x="814" y="74"/>
                  </a:lnTo>
                  <a:lnTo>
                    <a:pt x="810" y="92"/>
                  </a:lnTo>
                  <a:lnTo>
                    <a:pt x="806" y="110"/>
                  </a:lnTo>
                  <a:lnTo>
                    <a:pt x="802" y="122"/>
                  </a:lnTo>
                  <a:lnTo>
                    <a:pt x="798" y="130"/>
                  </a:lnTo>
                  <a:lnTo>
                    <a:pt x="792" y="136"/>
                  </a:lnTo>
                  <a:lnTo>
                    <a:pt x="786" y="142"/>
                  </a:lnTo>
                  <a:lnTo>
                    <a:pt x="778" y="144"/>
                  </a:lnTo>
                  <a:lnTo>
                    <a:pt x="770" y="146"/>
                  </a:lnTo>
                  <a:lnTo>
                    <a:pt x="760" y="146"/>
                  </a:lnTo>
                  <a:lnTo>
                    <a:pt x="750" y="144"/>
                  </a:lnTo>
                  <a:lnTo>
                    <a:pt x="738" y="140"/>
                  </a:lnTo>
                  <a:lnTo>
                    <a:pt x="724" y="134"/>
                  </a:lnTo>
                  <a:lnTo>
                    <a:pt x="708" y="126"/>
                  </a:lnTo>
                  <a:lnTo>
                    <a:pt x="674" y="104"/>
                  </a:lnTo>
                  <a:lnTo>
                    <a:pt x="608" y="188"/>
                  </a:lnTo>
                  <a:lnTo>
                    <a:pt x="616" y="224"/>
                  </a:lnTo>
                  <a:lnTo>
                    <a:pt x="618" y="224"/>
                  </a:lnTo>
                  <a:lnTo>
                    <a:pt x="616" y="226"/>
                  </a:lnTo>
                  <a:lnTo>
                    <a:pt x="610" y="232"/>
                  </a:lnTo>
                  <a:lnTo>
                    <a:pt x="602" y="236"/>
                  </a:lnTo>
                  <a:lnTo>
                    <a:pt x="598" y="236"/>
                  </a:lnTo>
                  <a:lnTo>
                    <a:pt x="594" y="234"/>
                  </a:lnTo>
                  <a:lnTo>
                    <a:pt x="582" y="230"/>
                  </a:lnTo>
                  <a:lnTo>
                    <a:pt x="576" y="226"/>
                  </a:lnTo>
                  <a:lnTo>
                    <a:pt x="564" y="224"/>
                  </a:lnTo>
                  <a:lnTo>
                    <a:pt x="548" y="220"/>
                  </a:lnTo>
                  <a:lnTo>
                    <a:pt x="528" y="220"/>
                  </a:lnTo>
                  <a:lnTo>
                    <a:pt x="514" y="218"/>
                  </a:lnTo>
                  <a:lnTo>
                    <a:pt x="494" y="216"/>
                  </a:lnTo>
                  <a:lnTo>
                    <a:pt x="474" y="220"/>
                  </a:lnTo>
                  <a:lnTo>
                    <a:pt x="482" y="234"/>
                  </a:lnTo>
                  <a:lnTo>
                    <a:pt x="492" y="248"/>
                  </a:lnTo>
                  <a:lnTo>
                    <a:pt x="494" y="252"/>
                  </a:lnTo>
                  <a:lnTo>
                    <a:pt x="494" y="256"/>
                  </a:lnTo>
                  <a:lnTo>
                    <a:pt x="484" y="308"/>
                  </a:lnTo>
                  <a:lnTo>
                    <a:pt x="488" y="336"/>
                  </a:lnTo>
                  <a:lnTo>
                    <a:pt x="490" y="336"/>
                  </a:lnTo>
                  <a:lnTo>
                    <a:pt x="488" y="336"/>
                  </a:lnTo>
                  <a:lnTo>
                    <a:pt x="472" y="388"/>
                  </a:lnTo>
                  <a:lnTo>
                    <a:pt x="470" y="394"/>
                  </a:lnTo>
                  <a:lnTo>
                    <a:pt x="468" y="396"/>
                  </a:lnTo>
                  <a:lnTo>
                    <a:pt x="466" y="396"/>
                  </a:lnTo>
                  <a:lnTo>
                    <a:pt x="466" y="394"/>
                  </a:lnTo>
                  <a:lnTo>
                    <a:pt x="464" y="390"/>
                  </a:lnTo>
                  <a:lnTo>
                    <a:pt x="460" y="384"/>
                  </a:lnTo>
                  <a:lnTo>
                    <a:pt x="460" y="382"/>
                  </a:lnTo>
                  <a:lnTo>
                    <a:pt x="458" y="382"/>
                  </a:lnTo>
                  <a:lnTo>
                    <a:pt x="454" y="384"/>
                  </a:lnTo>
                  <a:lnTo>
                    <a:pt x="452" y="392"/>
                  </a:lnTo>
                  <a:lnTo>
                    <a:pt x="450" y="404"/>
                  </a:lnTo>
                  <a:lnTo>
                    <a:pt x="444" y="414"/>
                  </a:lnTo>
                  <a:lnTo>
                    <a:pt x="436" y="422"/>
                  </a:lnTo>
                  <a:lnTo>
                    <a:pt x="426" y="432"/>
                  </a:lnTo>
                  <a:lnTo>
                    <a:pt x="412" y="444"/>
                  </a:lnTo>
                  <a:lnTo>
                    <a:pt x="406" y="448"/>
                  </a:lnTo>
                  <a:lnTo>
                    <a:pt x="404" y="448"/>
                  </a:lnTo>
                  <a:lnTo>
                    <a:pt x="352" y="448"/>
                  </a:lnTo>
                  <a:lnTo>
                    <a:pt x="332" y="468"/>
                  </a:lnTo>
                  <a:lnTo>
                    <a:pt x="330" y="468"/>
                  </a:lnTo>
                  <a:lnTo>
                    <a:pt x="274" y="460"/>
                  </a:lnTo>
                  <a:lnTo>
                    <a:pt x="268" y="466"/>
                  </a:lnTo>
                  <a:lnTo>
                    <a:pt x="260" y="470"/>
                  </a:lnTo>
                  <a:lnTo>
                    <a:pt x="254" y="470"/>
                  </a:lnTo>
                  <a:lnTo>
                    <a:pt x="248" y="470"/>
                  </a:lnTo>
                  <a:lnTo>
                    <a:pt x="240" y="470"/>
                  </a:lnTo>
                  <a:lnTo>
                    <a:pt x="232" y="470"/>
                  </a:lnTo>
                  <a:lnTo>
                    <a:pt x="206" y="478"/>
                  </a:lnTo>
                  <a:lnTo>
                    <a:pt x="184" y="504"/>
                  </a:lnTo>
                  <a:lnTo>
                    <a:pt x="184" y="506"/>
                  </a:lnTo>
                  <a:lnTo>
                    <a:pt x="148" y="508"/>
                  </a:lnTo>
                  <a:lnTo>
                    <a:pt x="148" y="478"/>
                  </a:lnTo>
                  <a:lnTo>
                    <a:pt x="126" y="478"/>
                  </a:lnTo>
                  <a:lnTo>
                    <a:pt x="122" y="490"/>
                  </a:lnTo>
                  <a:lnTo>
                    <a:pt x="106" y="494"/>
                  </a:lnTo>
                  <a:lnTo>
                    <a:pt x="104" y="494"/>
                  </a:lnTo>
                  <a:lnTo>
                    <a:pt x="102" y="494"/>
                  </a:lnTo>
                  <a:lnTo>
                    <a:pt x="86" y="486"/>
                  </a:lnTo>
                  <a:lnTo>
                    <a:pt x="66" y="480"/>
                  </a:lnTo>
                  <a:lnTo>
                    <a:pt x="60" y="482"/>
                  </a:lnTo>
                  <a:lnTo>
                    <a:pt x="54" y="484"/>
                  </a:lnTo>
                  <a:lnTo>
                    <a:pt x="38" y="496"/>
                  </a:lnTo>
                  <a:lnTo>
                    <a:pt x="20" y="512"/>
                  </a:lnTo>
                  <a:lnTo>
                    <a:pt x="14" y="520"/>
                  </a:lnTo>
                  <a:lnTo>
                    <a:pt x="10" y="528"/>
                  </a:lnTo>
                  <a:lnTo>
                    <a:pt x="12" y="530"/>
                  </a:lnTo>
                  <a:lnTo>
                    <a:pt x="14" y="536"/>
                  </a:lnTo>
                  <a:lnTo>
                    <a:pt x="16" y="546"/>
                  </a:lnTo>
                  <a:lnTo>
                    <a:pt x="16" y="554"/>
                  </a:lnTo>
                  <a:lnTo>
                    <a:pt x="14" y="562"/>
                  </a:lnTo>
                  <a:lnTo>
                    <a:pt x="10" y="568"/>
                  </a:lnTo>
                  <a:lnTo>
                    <a:pt x="6" y="570"/>
                  </a:lnTo>
                  <a:lnTo>
                    <a:pt x="4" y="574"/>
                  </a:lnTo>
                  <a:lnTo>
                    <a:pt x="0" y="590"/>
                  </a:lnTo>
                  <a:lnTo>
                    <a:pt x="14" y="598"/>
                  </a:lnTo>
                  <a:lnTo>
                    <a:pt x="30" y="580"/>
                  </a:lnTo>
                  <a:lnTo>
                    <a:pt x="54" y="604"/>
                  </a:lnTo>
                  <a:lnTo>
                    <a:pt x="54" y="606"/>
                  </a:lnTo>
                  <a:lnTo>
                    <a:pt x="58" y="650"/>
                  </a:lnTo>
                  <a:lnTo>
                    <a:pt x="58" y="652"/>
                  </a:lnTo>
                  <a:lnTo>
                    <a:pt x="44" y="712"/>
                  </a:lnTo>
                  <a:lnTo>
                    <a:pt x="42" y="712"/>
                  </a:lnTo>
                  <a:lnTo>
                    <a:pt x="18" y="712"/>
                  </a:lnTo>
                  <a:lnTo>
                    <a:pt x="12" y="714"/>
                  </a:lnTo>
                  <a:lnTo>
                    <a:pt x="6" y="716"/>
                  </a:lnTo>
                  <a:lnTo>
                    <a:pt x="8" y="720"/>
                  </a:lnTo>
                  <a:lnTo>
                    <a:pt x="12" y="724"/>
                  </a:lnTo>
                  <a:lnTo>
                    <a:pt x="28" y="736"/>
                  </a:lnTo>
                  <a:lnTo>
                    <a:pt x="40" y="734"/>
                  </a:lnTo>
                  <a:lnTo>
                    <a:pt x="42" y="734"/>
                  </a:lnTo>
                  <a:lnTo>
                    <a:pt x="70" y="760"/>
                  </a:lnTo>
                  <a:lnTo>
                    <a:pt x="72" y="764"/>
                  </a:lnTo>
                  <a:lnTo>
                    <a:pt x="76" y="768"/>
                  </a:lnTo>
                  <a:lnTo>
                    <a:pt x="76" y="778"/>
                  </a:lnTo>
                  <a:lnTo>
                    <a:pt x="74" y="792"/>
                  </a:lnTo>
                  <a:lnTo>
                    <a:pt x="66" y="806"/>
                  </a:lnTo>
                  <a:lnTo>
                    <a:pt x="70" y="832"/>
                  </a:lnTo>
                  <a:lnTo>
                    <a:pt x="80" y="834"/>
                  </a:lnTo>
                  <a:lnTo>
                    <a:pt x="120" y="834"/>
                  </a:lnTo>
                  <a:lnTo>
                    <a:pt x="100" y="852"/>
                  </a:lnTo>
                  <a:lnTo>
                    <a:pt x="112" y="860"/>
                  </a:lnTo>
                  <a:lnTo>
                    <a:pt x="128" y="868"/>
                  </a:lnTo>
                  <a:lnTo>
                    <a:pt x="170" y="886"/>
                  </a:lnTo>
                  <a:lnTo>
                    <a:pt x="172" y="888"/>
                  </a:lnTo>
                  <a:lnTo>
                    <a:pt x="174" y="888"/>
                  </a:lnTo>
                  <a:lnTo>
                    <a:pt x="178" y="952"/>
                  </a:lnTo>
                  <a:lnTo>
                    <a:pt x="180" y="962"/>
                  </a:lnTo>
                  <a:lnTo>
                    <a:pt x="186" y="970"/>
                  </a:lnTo>
                  <a:lnTo>
                    <a:pt x="194" y="976"/>
                  </a:lnTo>
                  <a:lnTo>
                    <a:pt x="206" y="982"/>
                  </a:lnTo>
                  <a:lnTo>
                    <a:pt x="210" y="980"/>
                  </a:lnTo>
                  <a:lnTo>
                    <a:pt x="212" y="980"/>
                  </a:lnTo>
                  <a:lnTo>
                    <a:pt x="256" y="986"/>
                  </a:lnTo>
                  <a:lnTo>
                    <a:pt x="260" y="986"/>
                  </a:lnTo>
                  <a:lnTo>
                    <a:pt x="260" y="984"/>
                  </a:lnTo>
                  <a:lnTo>
                    <a:pt x="268" y="968"/>
                  </a:lnTo>
                  <a:lnTo>
                    <a:pt x="268" y="966"/>
                  </a:lnTo>
                  <a:lnTo>
                    <a:pt x="268" y="960"/>
                  </a:lnTo>
                  <a:lnTo>
                    <a:pt x="270" y="956"/>
                  </a:lnTo>
                  <a:lnTo>
                    <a:pt x="274" y="952"/>
                  </a:lnTo>
                  <a:lnTo>
                    <a:pt x="278" y="948"/>
                  </a:lnTo>
                  <a:lnTo>
                    <a:pt x="286" y="940"/>
                  </a:lnTo>
                  <a:lnTo>
                    <a:pt x="290" y="932"/>
                  </a:lnTo>
                  <a:lnTo>
                    <a:pt x="294" y="928"/>
                  </a:lnTo>
                  <a:lnTo>
                    <a:pt x="298" y="926"/>
                  </a:lnTo>
                  <a:lnTo>
                    <a:pt x="306" y="926"/>
                  </a:lnTo>
                  <a:lnTo>
                    <a:pt x="314" y="928"/>
                  </a:lnTo>
                  <a:lnTo>
                    <a:pt x="316" y="928"/>
                  </a:lnTo>
                  <a:lnTo>
                    <a:pt x="330" y="936"/>
                  </a:lnTo>
                  <a:lnTo>
                    <a:pt x="382" y="946"/>
                  </a:lnTo>
                  <a:lnTo>
                    <a:pt x="412" y="944"/>
                  </a:lnTo>
                  <a:lnTo>
                    <a:pt x="434" y="934"/>
                  </a:lnTo>
                  <a:lnTo>
                    <a:pt x="440" y="928"/>
                  </a:lnTo>
                  <a:lnTo>
                    <a:pt x="444" y="924"/>
                  </a:lnTo>
                  <a:lnTo>
                    <a:pt x="452" y="924"/>
                  </a:lnTo>
                  <a:lnTo>
                    <a:pt x="460" y="930"/>
                  </a:lnTo>
                  <a:lnTo>
                    <a:pt x="464" y="932"/>
                  </a:lnTo>
                  <a:lnTo>
                    <a:pt x="468" y="938"/>
                  </a:lnTo>
                  <a:lnTo>
                    <a:pt x="472" y="948"/>
                  </a:lnTo>
                  <a:lnTo>
                    <a:pt x="488" y="960"/>
                  </a:lnTo>
                  <a:lnTo>
                    <a:pt x="500" y="960"/>
                  </a:lnTo>
                  <a:lnTo>
                    <a:pt x="502" y="960"/>
                  </a:lnTo>
                  <a:lnTo>
                    <a:pt x="504" y="960"/>
                  </a:lnTo>
                  <a:lnTo>
                    <a:pt x="520" y="968"/>
                  </a:lnTo>
                  <a:lnTo>
                    <a:pt x="552" y="964"/>
                  </a:lnTo>
                  <a:lnTo>
                    <a:pt x="570" y="960"/>
                  </a:lnTo>
                  <a:lnTo>
                    <a:pt x="614" y="964"/>
                  </a:lnTo>
                  <a:lnTo>
                    <a:pt x="634" y="958"/>
                  </a:lnTo>
                  <a:lnTo>
                    <a:pt x="658" y="948"/>
                  </a:lnTo>
                  <a:lnTo>
                    <a:pt x="666" y="944"/>
                  </a:lnTo>
                  <a:lnTo>
                    <a:pt x="676" y="940"/>
                  </a:lnTo>
                  <a:lnTo>
                    <a:pt x="720" y="940"/>
                  </a:lnTo>
                  <a:lnTo>
                    <a:pt x="736" y="934"/>
                  </a:lnTo>
                  <a:lnTo>
                    <a:pt x="746" y="930"/>
                  </a:lnTo>
                  <a:lnTo>
                    <a:pt x="754" y="928"/>
                  </a:lnTo>
                  <a:lnTo>
                    <a:pt x="778" y="928"/>
                  </a:lnTo>
                  <a:lnTo>
                    <a:pt x="790" y="936"/>
                  </a:lnTo>
                  <a:lnTo>
                    <a:pt x="826" y="944"/>
                  </a:lnTo>
                  <a:lnTo>
                    <a:pt x="830" y="944"/>
                  </a:lnTo>
                  <a:lnTo>
                    <a:pt x="832" y="948"/>
                  </a:lnTo>
                  <a:lnTo>
                    <a:pt x="842" y="956"/>
                  </a:lnTo>
                  <a:lnTo>
                    <a:pt x="858" y="964"/>
                  </a:lnTo>
                  <a:lnTo>
                    <a:pt x="858" y="966"/>
                  </a:lnTo>
                  <a:lnTo>
                    <a:pt x="892" y="968"/>
                  </a:lnTo>
                  <a:lnTo>
                    <a:pt x="908" y="976"/>
                  </a:lnTo>
                  <a:lnTo>
                    <a:pt x="928" y="980"/>
                  </a:lnTo>
                  <a:lnTo>
                    <a:pt x="946" y="982"/>
                  </a:lnTo>
                  <a:lnTo>
                    <a:pt x="950" y="972"/>
                  </a:lnTo>
                  <a:lnTo>
                    <a:pt x="942" y="956"/>
                  </a:lnTo>
                  <a:lnTo>
                    <a:pt x="940" y="940"/>
                  </a:lnTo>
                  <a:lnTo>
                    <a:pt x="938" y="940"/>
                  </a:lnTo>
                  <a:lnTo>
                    <a:pt x="942" y="936"/>
                  </a:lnTo>
                  <a:lnTo>
                    <a:pt x="952" y="922"/>
                  </a:lnTo>
                  <a:lnTo>
                    <a:pt x="952" y="920"/>
                  </a:lnTo>
                  <a:lnTo>
                    <a:pt x="954" y="920"/>
                  </a:lnTo>
                  <a:lnTo>
                    <a:pt x="964" y="912"/>
                  </a:lnTo>
                  <a:lnTo>
                    <a:pt x="962" y="908"/>
                  </a:lnTo>
                  <a:lnTo>
                    <a:pt x="958" y="892"/>
                  </a:lnTo>
                  <a:lnTo>
                    <a:pt x="956" y="888"/>
                  </a:lnTo>
                  <a:lnTo>
                    <a:pt x="950" y="884"/>
                  </a:lnTo>
                  <a:lnTo>
                    <a:pt x="938" y="872"/>
                  </a:lnTo>
                  <a:lnTo>
                    <a:pt x="922" y="858"/>
                  </a:lnTo>
                  <a:lnTo>
                    <a:pt x="922" y="856"/>
                  </a:lnTo>
                  <a:lnTo>
                    <a:pt x="920" y="856"/>
                  </a:lnTo>
                  <a:lnTo>
                    <a:pt x="922" y="856"/>
                  </a:lnTo>
                  <a:lnTo>
                    <a:pt x="922" y="854"/>
                  </a:lnTo>
                  <a:lnTo>
                    <a:pt x="924" y="838"/>
                  </a:lnTo>
                  <a:lnTo>
                    <a:pt x="924" y="828"/>
                  </a:lnTo>
                  <a:lnTo>
                    <a:pt x="916" y="808"/>
                  </a:lnTo>
                  <a:lnTo>
                    <a:pt x="934" y="804"/>
                  </a:lnTo>
                  <a:lnTo>
                    <a:pt x="944" y="796"/>
                  </a:lnTo>
                  <a:lnTo>
                    <a:pt x="966" y="796"/>
                  </a:lnTo>
                  <a:lnTo>
                    <a:pt x="988" y="792"/>
                  </a:lnTo>
                  <a:lnTo>
                    <a:pt x="990" y="792"/>
                  </a:lnTo>
                  <a:lnTo>
                    <a:pt x="1004" y="794"/>
                  </a:lnTo>
                  <a:lnTo>
                    <a:pt x="1022" y="788"/>
                  </a:lnTo>
                  <a:lnTo>
                    <a:pt x="1042" y="784"/>
                  </a:lnTo>
                  <a:lnTo>
                    <a:pt x="1054" y="780"/>
                  </a:lnTo>
                  <a:lnTo>
                    <a:pt x="1056" y="780"/>
                  </a:lnTo>
                  <a:lnTo>
                    <a:pt x="1090" y="772"/>
                  </a:lnTo>
                  <a:lnTo>
                    <a:pt x="1096" y="768"/>
                  </a:lnTo>
                  <a:lnTo>
                    <a:pt x="1094" y="760"/>
                  </a:lnTo>
                  <a:lnTo>
                    <a:pt x="1088" y="750"/>
                  </a:lnTo>
                  <a:lnTo>
                    <a:pt x="1088" y="748"/>
                  </a:lnTo>
                  <a:lnTo>
                    <a:pt x="1086" y="748"/>
                  </a:lnTo>
                  <a:lnTo>
                    <a:pt x="1088" y="736"/>
                  </a:lnTo>
                  <a:lnTo>
                    <a:pt x="1090" y="734"/>
                  </a:lnTo>
                  <a:lnTo>
                    <a:pt x="1090" y="718"/>
                  </a:lnTo>
                  <a:lnTo>
                    <a:pt x="1086" y="704"/>
                  </a:lnTo>
                  <a:lnTo>
                    <a:pt x="1086" y="702"/>
                  </a:lnTo>
                  <a:lnTo>
                    <a:pt x="1094" y="686"/>
                  </a:lnTo>
                  <a:lnTo>
                    <a:pt x="1100" y="678"/>
                  </a:lnTo>
                  <a:lnTo>
                    <a:pt x="1102" y="676"/>
                  </a:lnTo>
                  <a:lnTo>
                    <a:pt x="1106" y="676"/>
                  </a:lnTo>
                  <a:lnTo>
                    <a:pt x="1126" y="676"/>
                  </a:lnTo>
                  <a:lnTo>
                    <a:pt x="1132" y="676"/>
                  </a:lnTo>
                  <a:lnTo>
                    <a:pt x="1138" y="672"/>
                  </a:lnTo>
                  <a:lnTo>
                    <a:pt x="1170" y="630"/>
                  </a:lnTo>
                  <a:lnTo>
                    <a:pt x="1170" y="628"/>
                  </a:lnTo>
                  <a:lnTo>
                    <a:pt x="1186" y="614"/>
                  </a:lnTo>
                  <a:lnTo>
                    <a:pt x="1188" y="612"/>
                  </a:lnTo>
                  <a:lnTo>
                    <a:pt x="1196" y="610"/>
                  </a:lnTo>
                  <a:lnTo>
                    <a:pt x="1202" y="608"/>
                  </a:lnTo>
                  <a:lnTo>
                    <a:pt x="1206" y="604"/>
                  </a:lnTo>
                  <a:lnTo>
                    <a:pt x="1214" y="596"/>
                  </a:lnTo>
                  <a:lnTo>
                    <a:pt x="1218" y="592"/>
                  </a:lnTo>
                  <a:lnTo>
                    <a:pt x="1246" y="598"/>
                  </a:lnTo>
                  <a:lnTo>
                    <a:pt x="1270" y="588"/>
                  </a:lnTo>
                  <a:lnTo>
                    <a:pt x="1284" y="586"/>
                  </a:lnTo>
                  <a:lnTo>
                    <a:pt x="1296" y="580"/>
                  </a:lnTo>
                  <a:lnTo>
                    <a:pt x="1296" y="562"/>
                  </a:lnTo>
                  <a:lnTo>
                    <a:pt x="1298" y="540"/>
                  </a:lnTo>
                  <a:lnTo>
                    <a:pt x="1298" y="538"/>
                  </a:lnTo>
                  <a:lnTo>
                    <a:pt x="1302" y="532"/>
                  </a:lnTo>
                  <a:lnTo>
                    <a:pt x="1302" y="530"/>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42" name="青海"/>
            <p:cNvSpPr/>
            <p:nvPr/>
          </p:nvSpPr>
          <p:spPr bwMode="auto">
            <a:xfrm>
              <a:off x="3141663" y="2971800"/>
              <a:ext cx="1482725" cy="1063625"/>
            </a:xfrm>
            <a:custGeom>
              <a:avLst/>
              <a:gdLst>
                <a:gd name="T0" fmla="*/ 2147483646 w 812"/>
                <a:gd name="T1" fmla="*/ 2147483646 h 582"/>
                <a:gd name="T2" fmla="*/ 2147483646 w 812"/>
                <a:gd name="T3" fmla="*/ 2147483646 h 582"/>
                <a:gd name="T4" fmla="*/ 2147483646 w 812"/>
                <a:gd name="T5" fmla="*/ 2147483646 h 582"/>
                <a:gd name="T6" fmla="*/ 2147483646 w 812"/>
                <a:gd name="T7" fmla="*/ 2147483646 h 582"/>
                <a:gd name="T8" fmla="*/ 2147483646 w 812"/>
                <a:gd name="T9" fmla="*/ 2147483646 h 582"/>
                <a:gd name="T10" fmla="*/ 2147483646 w 812"/>
                <a:gd name="T11" fmla="*/ 2147483646 h 582"/>
                <a:gd name="T12" fmla="*/ 2147483646 w 812"/>
                <a:gd name="T13" fmla="*/ 2147483646 h 582"/>
                <a:gd name="T14" fmla="*/ 2147483646 w 812"/>
                <a:gd name="T15" fmla="*/ 2147483646 h 582"/>
                <a:gd name="T16" fmla="*/ 2147483646 w 812"/>
                <a:gd name="T17" fmla="*/ 2147483646 h 582"/>
                <a:gd name="T18" fmla="*/ 2147483646 w 812"/>
                <a:gd name="T19" fmla="*/ 2147483646 h 582"/>
                <a:gd name="T20" fmla="*/ 2147483646 w 812"/>
                <a:gd name="T21" fmla="*/ 2147483646 h 582"/>
                <a:gd name="T22" fmla="*/ 2147483646 w 812"/>
                <a:gd name="T23" fmla="*/ 2147483646 h 582"/>
                <a:gd name="T24" fmla="*/ 2147483646 w 812"/>
                <a:gd name="T25" fmla="*/ 2147483646 h 582"/>
                <a:gd name="T26" fmla="*/ 2147483646 w 812"/>
                <a:gd name="T27" fmla="*/ 2147483646 h 582"/>
                <a:gd name="T28" fmla="*/ 2147483646 w 812"/>
                <a:gd name="T29" fmla="*/ 2147483646 h 582"/>
                <a:gd name="T30" fmla="*/ 2147483646 w 812"/>
                <a:gd name="T31" fmla="*/ 2147483646 h 582"/>
                <a:gd name="T32" fmla="*/ 2147483646 w 812"/>
                <a:gd name="T33" fmla="*/ 2147483646 h 582"/>
                <a:gd name="T34" fmla="*/ 0 w 812"/>
                <a:gd name="T35" fmla="*/ 2147483646 h 582"/>
                <a:gd name="T36" fmla="*/ 2147483646 w 812"/>
                <a:gd name="T37" fmla="*/ 2147483646 h 582"/>
                <a:gd name="T38" fmla="*/ 2147483646 w 812"/>
                <a:gd name="T39" fmla="*/ 2147483646 h 582"/>
                <a:gd name="T40" fmla="*/ 2147483646 w 812"/>
                <a:gd name="T41" fmla="*/ 2147483646 h 582"/>
                <a:gd name="T42" fmla="*/ 2147483646 w 812"/>
                <a:gd name="T43" fmla="*/ 2147483646 h 582"/>
                <a:gd name="T44" fmla="*/ 2147483646 w 812"/>
                <a:gd name="T45" fmla="*/ 2147483646 h 582"/>
                <a:gd name="T46" fmla="*/ 2147483646 w 812"/>
                <a:gd name="T47" fmla="*/ 2147483646 h 582"/>
                <a:gd name="T48" fmla="*/ 2147483646 w 812"/>
                <a:gd name="T49" fmla="*/ 2147483646 h 582"/>
                <a:gd name="T50" fmla="*/ 2147483646 w 812"/>
                <a:gd name="T51" fmla="*/ 2147483646 h 582"/>
                <a:gd name="T52" fmla="*/ 2147483646 w 812"/>
                <a:gd name="T53" fmla="*/ 2147483646 h 582"/>
                <a:gd name="T54" fmla="*/ 2147483646 w 812"/>
                <a:gd name="T55" fmla="*/ 2147483646 h 582"/>
                <a:gd name="T56" fmla="*/ 2147483646 w 812"/>
                <a:gd name="T57" fmla="*/ 2147483646 h 582"/>
                <a:gd name="T58" fmla="*/ 2147483646 w 812"/>
                <a:gd name="T59" fmla="*/ 2147483646 h 582"/>
                <a:gd name="T60" fmla="*/ 2147483646 w 812"/>
                <a:gd name="T61" fmla="*/ 2147483646 h 582"/>
                <a:gd name="T62" fmla="*/ 2147483646 w 812"/>
                <a:gd name="T63" fmla="*/ 2147483646 h 582"/>
                <a:gd name="T64" fmla="*/ 2147483646 w 812"/>
                <a:gd name="T65" fmla="*/ 2147483646 h 582"/>
                <a:gd name="T66" fmla="*/ 2147483646 w 812"/>
                <a:gd name="T67" fmla="*/ 2147483646 h 582"/>
                <a:gd name="T68" fmla="*/ 2147483646 w 812"/>
                <a:gd name="T69" fmla="*/ 2147483646 h 582"/>
                <a:gd name="T70" fmla="*/ 2147483646 w 812"/>
                <a:gd name="T71" fmla="*/ 2147483646 h 582"/>
                <a:gd name="T72" fmla="*/ 2147483646 w 812"/>
                <a:gd name="T73" fmla="*/ 2147483646 h 582"/>
                <a:gd name="T74" fmla="*/ 2147483646 w 812"/>
                <a:gd name="T75" fmla="*/ 2147483646 h 582"/>
                <a:gd name="T76" fmla="*/ 2147483646 w 812"/>
                <a:gd name="T77" fmla="*/ 2147483646 h 582"/>
                <a:gd name="T78" fmla="*/ 2147483646 w 812"/>
                <a:gd name="T79" fmla="*/ 2147483646 h 582"/>
                <a:gd name="T80" fmla="*/ 2147483646 w 812"/>
                <a:gd name="T81" fmla="*/ 2147483646 h 582"/>
                <a:gd name="T82" fmla="*/ 2147483646 w 812"/>
                <a:gd name="T83" fmla="*/ 2147483646 h 582"/>
                <a:gd name="T84" fmla="*/ 2147483646 w 812"/>
                <a:gd name="T85" fmla="*/ 2147483646 h 582"/>
                <a:gd name="T86" fmla="*/ 2147483646 w 812"/>
                <a:gd name="T87" fmla="*/ 2147483646 h 582"/>
                <a:gd name="T88" fmla="*/ 2147483646 w 812"/>
                <a:gd name="T89" fmla="*/ 2147483646 h 582"/>
                <a:gd name="T90" fmla="*/ 2147483646 w 812"/>
                <a:gd name="T91" fmla="*/ 2147483646 h 582"/>
                <a:gd name="T92" fmla="*/ 2147483646 w 812"/>
                <a:gd name="T93" fmla="*/ 2147483646 h 582"/>
                <a:gd name="T94" fmla="*/ 2147483646 w 812"/>
                <a:gd name="T95" fmla="*/ 2147483646 h 582"/>
                <a:gd name="T96" fmla="*/ 2147483646 w 812"/>
                <a:gd name="T97" fmla="*/ 2147483646 h 582"/>
                <a:gd name="T98" fmla="*/ 2147483646 w 812"/>
                <a:gd name="T99" fmla="*/ 2147483646 h 582"/>
                <a:gd name="T100" fmla="*/ 2147483646 w 812"/>
                <a:gd name="T101" fmla="*/ 2147483646 h 582"/>
                <a:gd name="T102" fmla="*/ 2147483646 w 812"/>
                <a:gd name="T103" fmla="*/ 2147483646 h 582"/>
                <a:gd name="T104" fmla="*/ 2147483646 w 812"/>
                <a:gd name="T105" fmla="*/ 2147483646 h 582"/>
                <a:gd name="T106" fmla="*/ 2147483646 w 812"/>
                <a:gd name="T107" fmla="*/ 2147483646 h 5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12" h="582">
                  <a:moveTo>
                    <a:pt x="484" y="30"/>
                  </a:moveTo>
                  <a:lnTo>
                    <a:pt x="476" y="36"/>
                  </a:lnTo>
                  <a:lnTo>
                    <a:pt x="480" y="56"/>
                  </a:lnTo>
                  <a:lnTo>
                    <a:pt x="480" y="58"/>
                  </a:lnTo>
                  <a:lnTo>
                    <a:pt x="482" y="58"/>
                  </a:lnTo>
                  <a:lnTo>
                    <a:pt x="480" y="58"/>
                  </a:lnTo>
                  <a:lnTo>
                    <a:pt x="472" y="78"/>
                  </a:lnTo>
                  <a:lnTo>
                    <a:pt x="460" y="82"/>
                  </a:lnTo>
                  <a:lnTo>
                    <a:pt x="458" y="84"/>
                  </a:lnTo>
                  <a:lnTo>
                    <a:pt x="456" y="84"/>
                  </a:lnTo>
                  <a:lnTo>
                    <a:pt x="436" y="74"/>
                  </a:lnTo>
                  <a:lnTo>
                    <a:pt x="396" y="38"/>
                  </a:lnTo>
                  <a:lnTo>
                    <a:pt x="380" y="28"/>
                  </a:lnTo>
                  <a:lnTo>
                    <a:pt x="356" y="20"/>
                  </a:lnTo>
                  <a:lnTo>
                    <a:pt x="356" y="18"/>
                  </a:lnTo>
                  <a:lnTo>
                    <a:pt x="344" y="10"/>
                  </a:lnTo>
                  <a:lnTo>
                    <a:pt x="324" y="4"/>
                  </a:lnTo>
                  <a:lnTo>
                    <a:pt x="314" y="6"/>
                  </a:lnTo>
                  <a:lnTo>
                    <a:pt x="312" y="6"/>
                  </a:lnTo>
                  <a:lnTo>
                    <a:pt x="288" y="4"/>
                  </a:lnTo>
                  <a:lnTo>
                    <a:pt x="286" y="4"/>
                  </a:lnTo>
                  <a:lnTo>
                    <a:pt x="268" y="0"/>
                  </a:lnTo>
                  <a:lnTo>
                    <a:pt x="256" y="0"/>
                  </a:lnTo>
                  <a:lnTo>
                    <a:pt x="248" y="6"/>
                  </a:lnTo>
                  <a:lnTo>
                    <a:pt x="240" y="8"/>
                  </a:lnTo>
                  <a:lnTo>
                    <a:pt x="228" y="10"/>
                  </a:lnTo>
                  <a:lnTo>
                    <a:pt x="212" y="14"/>
                  </a:lnTo>
                  <a:lnTo>
                    <a:pt x="198" y="18"/>
                  </a:lnTo>
                  <a:lnTo>
                    <a:pt x="196" y="20"/>
                  </a:lnTo>
                  <a:lnTo>
                    <a:pt x="180" y="22"/>
                  </a:lnTo>
                  <a:lnTo>
                    <a:pt x="160" y="28"/>
                  </a:lnTo>
                  <a:lnTo>
                    <a:pt x="158" y="28"/>
                  </a:lnTo>
                  <a:lnTo>
                    <a:pt x="144" y="26"/>
                  </a:lnTo>
                  <a:lnTo>
                    <a:pt x="120" y="30"/>
                  </a:lnTo>
                  <a:lnTo>
                    <a:pt x="100" y="30"/>
                  </a:lnTo>
                  <a:lnTo>
                    <a:pt x="92" y="38"/>
                  </a:lnTo>
                  <a:lnTo>
                    <a:pt x="82" y="40"/>
                  </a:lnTo>
                  <a:lnTo>
                    <a:pt x="86" y="50"/>
                  </a:lnTo>
                  <a:lnTo>
                    <a:pt x="86" y="66"/>
                  </a:lnTo>
                  <a:lnTo>
                    <a:pt x="84" y="78"/>
                  </a:lnTo>
                  <a:lnTo>
                    <a:pt x="98" y="90"/>
                  </a:lnTo>
                  <a:lnTo>
                    <a:pt x="110" y="102"/>
                  </a:lnTo>
                  <a:lnTo>
                    <a:pt x="118" y="110"/>
                  </a:lnTo>
                  <a:lnTo>
                    <a:pt x="120" y="114"/>
                  </a:lnTo>
                  <a:lnTo>
                    <a:pt x="120" y="118"/>
                  </a:lnTo>
                  <a:lnTo>
                    <a:pt x="124" y="130"/>
                  </a:lnTo>
                  <a:lnTo>
                    <a:pt x="130" y="142"/>
                  </a:lnTo>
                  <a:lnTo>
                    <a:pt x="128" y="142"/>
                  </a:lnTo>
                  <a:lnTo>
                    <a:pt x="112" y="154"/>
                  </a:lnTo>
                  <a:lnTo>
                    <a:pt x="102" y="166"/>
                  </a:lnTo>
                  <a:lnTo>
                    <a:pt x="104" y="178"/>
                  </a:lnTo>
                  <a:lnTo>
                    <a:pt x="112" y="196"/>
                  </a:lnTo>
                  <a:lnTo>
                    <a:pt x="112" y="198"/>
                  </a:lnTo>
                  <a:lnTo>
                    <a:pt x="112" y="204"/>
                  </a:lnTo>
                  <a:lnTo>
                    <a:pt x="108" y="210"/>
                  </a:lnTo>
                  <a:lnTo>
                    <a:pt x="106" y="214"/>
                  </a:lnTo>
                  <a:lnTo>
                    <a:pt x="102" y="216"/>
                  </a:lnTo>
                  <a:lnTo>
                    <a:pt x="96" y="216"/>
                  </a:lnTo>
                  <a:lnTo>
                    <a:pt x="80" y="214"/>
                  </a:lnTo>
                  <a:lnTo>
                    <a:pt x="60" y="210"/>
                  </a:lnTo>
                  <a:lnTo>
                    <a:pt x="58" y="210"/>
                  </a:lnTo>
                  <a:lnTo>
                    <a:pt x="44" y="202"/>
                  </a:lnTo>
                  <a:lnTo>
                    <a:pt x="20" y="202"/>
                  </a:lnTo>
                  <a:lnTo>
                    <a:pt x="22" y="202"/>
                  </a:lnTo>
                  <a:lnTo>
                    <a:pt x="20" y="242"/>
                  </a:lnTo>
                  <a:lnTo>
                    <a:pt x="18" y="246"/>
                  </a:lnTo>
                  <a:lnTo>
                    <a:pt x="16" y="248"/>
                  </a:lnTo>
                  <a:lnTo>
                    <a:pt x="8" y="250"/>
                  </a:lnTo>
                  <a:lnTo>
                    <a:pt x="6" y="254"/>
                  </a:lnTo>
                  <a:lnTo>
                    <a:pt x="6" y="262"/>
                  </a:lnTo>
                  <a:lnTo>
                    <a:pt x="4" y="262"/>
                  </a:lnTo>
                  <a:lnTo>
                    <a:pt x="4" y="272"/>
                  </a:lnTo>
                  <a:lnTo>
                    <a:pt x="10" y="280"/>
                  </a:lnTo>
                  <a:lnTo>
                    <a:pt x="14" y="284"/>
                  </a:lnTo>
                  <a:lnTo>
                    <a:pt x="18" y="304"/>
                  </a:lnTo>
                  <a:lnTo>
                    <a:pt x="18" y="310"/>
                  </a:lnTo>
                  <a:lnTo>
                    <a:pt x="16" y="322"/>
                  </a:lnTo>
                  <a:lnTo>
                    <a:pt x="10" y="338"/>
                  </a:lnTo>
                  <a:lnTo>
                    <a:pt x="0" y="358"/>
                  </a:lnTo>
                  <a:lnTo>
                    <a:pt x="0" y="362"/>
                  </a:lnTo>
                  <a:lnTo>
                    <a:pt x="0" y="370"/>
                  </a:lnTo>
                  <a:lnTo>
                    <a:pt x="12" y="384"/>
                  </a:lnTo>
                  <a:lnTo>
                    <a:pt x="16" y="394"/>
                  </a:lnTo>
                  <a:lnTo>
                    <a:pt x="26" y="406"/>
                  </a:lnTo>
                  <a:lnTo>
                    <a:pt x="40" y="422"/>
                  </a:lnTo>
                  <a:lnTo>
                    <a:pt x="48" y="430"/>
                  </a:lnTo>
                  <a:lnTo>
                    <a:pt x="52" y="430"/>
                  </a:lnTo>
                  <a:lnTo>
                    <a:pt x="68" y="422"/>
                  </a:lnTo>
                  <a:lnTo>
                    <a:pt x="72" y="418"/>
                  </a:lnTo>
                  <a:lnTo>
                    <a:pt x="76" y="418"/>
                  </a:lnTo>
                  <a:lnTo>
                    <a:pt x="84" y="420"/>
                  </a:lnTo>
                  <a:lnTo>
                    <a:pt x="92" y="424"/>
                  </a:lnTo>
                  <a:lnTo>
                    <a:pt x="92" y="426"/>
                  </a:lnTo>
                  <a:lnTo>
                    <a:pt x="100" y="434"/>
                  </a:lnTo>
                  <a:lnTo>
                    <a:pt x="104" y="444"/>
                  </a:lnTo>
                  <a:lnTo>
                    <a:pt x="108" y="448"/>
                  </a:lnTo>
                  <a:lnTo>
                    <a:pt x="110" y="450"/>
                  </a:lnTo>
                  <a:lnTo>
                    <a:pt x="120" y="458"/>
                  </a:lnTo>
                  <a:lnTo>
                    <a:pt x="126" y="458"/>
                  </a:lnTo>
                  <a:lnTo>
                    <a:pt x="132" y="460"/>
                  </a:lnTo>
                  <a:lnTo>
                    <a:pt x="136" y="464"/>
                  </a:lnTo>
                  <a:lnTo>
                    <a:pt x="144" y="468"/>
                  </a:lnTo>
                  <a:lnTo>
                    <a:pt x="160" y="474"/>
                  </a:lnTo>
                  <a:lnTo>
                    <a:pt x="162" y="474"/>
                  </a:lnTo>
                  <a:lnTo>
                    <a:pt x="186" y="482"/>
                  </a:lnTo>
                  <a:lnTo>
                    <a:pt x="188" y="482"/>
                  </a:lnTo>
                  <a:lnTo>
                    <a:pt x="204" y="490"/>
                  </a:lnTo>
                  <a:lnTo>
                    <a:pt x="232" y="498"/>
                  </a:lnTo>
                  <a:lnTo>
                    <a:pt x="234" y="498"/>
                  </a:lnTo>
                  <a:lnTo>
                    <a:pt x="272" y="500"/>
                  </a:lnTo>
                  <a:lnTo>
                    <a:pt x="288" y="494"/>
                  </a:lnTo>
                  <a:lnTo>
                    <a:pt x="304" y="494"/>
                  </a:lnTo>
                  <a:lnTo>
                    <a:pt x="304" y="496"/>
                  </a:lnTo>
                  <a:lnTo>
                    <a:pt x="316" y="512"/>
                  </a:lnTo>
                  <a:lnTo>
                    <a:pt x="324" y="526"/>
                  </a:lnTo>
                  <a:lnTo>
                    <a:pt x="332" y="532"/>
                  </a:lnTo>
                  <a:lnTo>
                    <a:pt x="340" y="536"/>
                  </a:lnTo>
                  <a:lnTo>
                    <a:pt x="340" y="538"/>
                  </a:lnTo>
                  <a:lnTo>
                    <a:pt x="342" y="538"/>
                  </a:lnTo>
                  <a:lnTo>
                    <a:pt x="348" y="554"/>
                  </a:lnTo>
                  <a:lnTo>
                    <a:pt x="350" y="554"/>
                  </a:lnTo>
                  <a:lnTo>
                    <a:pt x="350" y="556"/>
                  </a:lnTo>
                  <a:lnTo>
                    <a:pt x="354" y="574"/>
                  </a:lnTo>
                  <a:lnTo>
                    <a:pt x="364" y="578"/>
                  </a:lnTo>
                  <a:lnTo>
                    <a:pt x="366" y="578"/>
                  </a:lnTo>
                  <a:lnTo>
                    <a:pt x="376" y="582"/>
                  </a:lnTo>
                  <a:lnTo>
                    <a:pt x="388" y="580"/>
                  </a:lnTo>
                  <a:lnTo>
                    <a:pt x="390" y="568"/>
                  </a:lnTo>
                  <a:lnTo>
                    <a:pt x="392" y="566"/>
                  </a:lnTo>
                  <a:lnTo>
                    <a:pt x="404" y="554"/>
                  </a:lnTo>
                  <a:lnTo>
                    <a:pt x="420" y="558"/>
                  </a:lnTo>
                  <a:lnTo>
                    <a:pt x="428" y="574"/>
                  </a:lnTo>
                  <a:lnTo>
                    <a:pt x="442" y="570"/>
                  </a:lnTo>
                  <a:lnTo>
                    <a:pt x="444" y="554"/>
                  </a:lnTo>
                  <a:lnTo>
                    <a:pt x="444" y="552"/>
                  </a:lnTo>
                  <a:lnTo>
                    <a:pt x="456" y="546"/>
                  </a:lnTo>
                  <a:lnTo>
                    <a:pt x="452" y="524"/>
                  </a:lnTo>
                  <a:lnTo>
                    <a:pt x="452" y="522"/>
                  </a:lnTo>
                  <a:lnTo>
                    <a:pt x="464" y="496"/>
                  </a:lnTo>
                  <a:lnTo>
                    <a:pt x="476" y="492"/>
                  </a:lnTo>
                  <a:lnTo>
                    <a:pt x="472" y="470"/>
                  </a:lnTo>
                  <a:lnTo>
                    <a:pt x="484" y="470"/>
                  </a:lnTo>
                  <a:lnTo>
                    <a:pt x="484" y="458"/>
                  </a:lnTo>
                  <a:lnTo>
                    <a:pt x="476" y="438"/>
                  </a:lnTo>
                  <a:lnTo>
                    <a:pt x="476" y="436"/>
                  </a:lnTo>
                  <a:lnTo>
                    <a:pt x="478" y="420"/>
                  </a:lnTo>
                  <a:lnTo>
                    <a:pt x="478" y="418"/>
                  </a:lnTo>
                  <a:lnTo>
                    <a:pt x="480" y="418"/>
                  </a:lnTo>
                  <a:lnTo>
                    <a:pt x="488" y="406"/>
                  </a:lnTo>
                  <a:lnTo>
                    <a:pt x="490" y="406"/>
                  </a:lnTo>
                  <a:lnTo>
                    <a:pt x="492" y="406"/>
                  </a:lnTo>
                  <a:lnTo>
                    <a:pt x="514" y="410"/>
                  </a:lnTo>
                  <a:lnTo>
                    <a:pt x="532" y="414"/>
                  </a:lnTo>
                  <a:lnTo>
                    <a:pt x="548" y="410"/>
                  </a:lnTo>
                  <a:lnTo>
                    <a:pt x="556" y="426"/>
                  </a:lnTo>
                  <a:lnTo>
                    <a:pt x="556" y="428"/>
                  </a:lnTo>
                  <a:lnTo>
                    <a:pt x="556" y="440"/>
                  </a:lnTo>
                  <a:lnTo>
                    <a:pt x="560" y="452"/>
                  </a:lnTo>
                  <a:lnTo>
                    <a:pt x="562" y="458"/>
                  </a:lnTo>
                  <a:lnTo>
                    <a:pt x="568" y="462"/>
                  </a:lnTo>
                  <a:lnTo>
                    <a:pt x="578" y="464"/>
                  </a:lnTo>
                  <a:lnTo>
                    <a:pt x="580" y="468"/>
                  </a:lnTo>
                  <a:lnTo>
                    <a:pt x="580" y="470"/>
                  </a:lnTo>
                  <a:lnTo>
                    <a:pt x="584" y="478"/>
                  </a:lnTo>
                  <a:lnTo>
                    <a:pt x="590" y="486"/>
                  </a:lnTo>
                  <a:lnTo>
                    <a:pt x="598" y="498"/>
                  </a:lnTo>
                  <a:lnTo>
                    <a:pt x="602" y="506"/>
                  </a:lnTo>
                  <a:lnTo>
                    <a:pt x="610" y="506"/>
                  </a:lnTo>
                  <a:lnTo>
                    <a:pt x="624" y="494"/>
                  </a:lnTo>
                  <a:lnTo>
                    <a:pt x="632" y="512"/>
                  </a:lnTo>
                  <a:lnTo>
                    <a:pt x="650" y="518"/>
                  </a:lnTo>
                  <a:lnTo>
                    <a:pt x="652" y="518"/>
                  </a:lnTo>
                  <a:lnTo>
                    <a:pt x="660" y="534"/>
                  </a:lnTo>
                  <a:lnTo>
                    <a:pt x="664" y="538"/>
                  </a:lnTo>
                  <a:lnTo>
                    <a:pt x="664" y="522"/>
                  </a:lnTo>
                  <a:lnTo>
                    <a:pt x="664" y="518"/>
                  </a:lnTo>
                  <a:lnTo>
                    <a:pt x="700" y="518"/>
                  </a:lnTo>
                  <a:lnTo>
                    <a:pt x="700" y="514"/>
                  </a:lnTo>
                  <a:lnTo>
                    <a:pt x="702" y="512"/>
                  </a:lnTo>
                  <a:lnTo>
                    <a:pt x="700" y="508"/>
                  </a:lnTo>
                  <a:lnTo>
                    <a:pt x="698" y="500"/>
                  </a:lnTo>
                  <a:lnTo>
                    <a:pt x="696" y="494"/>
                  </a:lnTo>
                  <a:lnTo>
                    <a:pt x="696" y="486"/>
                  </a:lnTo>
                  <a:lnTo>
                    <a:pt x="698" y="480"/>
                  </a:lnTo>
                  <a:lnTo>
                    <a:pt x="702" y="478"/>
                  </a:lnTo>
                  <a:lnTo>
                    <a:pt x="706" y="478"/>
                  </a:lnTo>
                  <a:lnTo>
                    <a:pt x="720" y="482"/>
                  </a:lnTo>
                  <a:lnTo>
                    <a:pt x="722" y="472"/>
                  </a:lnTo>
                  <a:lnTo>
                    <a:pt x="696" y="460"/>
                  </a:lnTo>
                  <a:lnTo>
                    <a:pt x="694" y="460"/>
                  </a:lnTo>
                  <a:lnTo>
                    <a:pt x="692" y="458"/>
                  </a:lnTo>
                  <a:lnTo>
                    <a:pt x="688" y="426"/>
                  </a:lnTo>
                  <a:lnTo>
                    <a:pt x="690" y="406"/>
                  </a:lnTo>
                  <a:lnTo>
                    <a:pt x="690" y="402"/>
                  </a:lnTo>
                  <a:lnTo>
                    <a:pt x="734" y="406"/>
                  </a:lnTo>
                  <a:lnTo>
                    <a:pt x="744" y="396"/>
                  </a:lnTo>
                  <a:lnTo>
                    <a:pt x="746" y="392"/>
                  </a:lnTo>
                  <a:lnTo>
                    <a:pt x="744" y="388"/>
                  </a:lnTo>
                  <a:lnTo>
                    <a:pt x="732" y="382"/>
                  </a:lnTo>
                  <a:lnTo>
                    <a:pt x="730" y="378"/>
                  </a:lnTo>
                  <a:lnTo>
                    <a:pt x="728" y="374"/>
                  </a:lnTo>
                  <a:lnTo>
                    <a:pt x="730" y="372"/>
                  </a:lnTo>
                  <a:lnTo>
                    <a:pt x="732" y="368"/>
                  </a:lnTo>
                  <a:lnTo>
                    <a:pt x="752" y="350"/>
                  </a:lnTo>
                  <a:lnTo>
                    <a:pt x="772" y="348"/>
                  </a:lnTo>
                  <a:lnTo>
                    <a:pt x="782" y="330"/>
                  </a:lnTo>
                  <a:lnTo>
                    <a:pt x="782" y="314"/>
                  </a:lnTo>
                  <a:lnTo>
                    <a:pt x="796" y="310"/>
                  </a:lnTo>
                  <a:lnTo>
                    <a:pt x="804" y="290"/>
                  </a:lnTo>
                  <a:lnTo>
                    <a:pt x="812" y="276"/>
                  </a:lnTo>
                  <a:lnTo>
                    <a:pt x="800" y="256"/>
                  </a:lnTo>
                  <a:lnTo>
                    <a:pt x="800" y="254"/>
                  </a:lnTo>
                  <a:lnTo>
                    <a:pt x="792" y="228"/>
                  </a:lnTo>
                  <a:lnTo>
                    <a:pt x="792" y="226"/>
                  </a:lnTo>
                  <a:lnTo>
                    <a:pt x="788" y="198"/>
                  </a:lnTo>
                  <a:lnTo>
                    <a:pt x="778" y="182"/>
                  </a:lnTo>
                  <a:lnTo>
                    <a:pt x="764" y="168"/>
                  </a:lnTo>
                  <a:lnTo>
                    <a:pt x="764" y="166"/>
                  </a:lnTo>
                  <a:lnTo>
                    <a:pt x="762" y="150"/>
                  </a:lnTo>
                  <a:lnTo>
                    <a:pt x="736" y="158"/>
                  </a:lnTo>
                  <a:lnTo>
                    <a:pt x="724" y="144"/>
                  </a:lnTo>
                  <a:lnTo>
                    <a:pt x="688" y="118"/>
                  </a:lnTo>
                  <a:lnTo>
                    <a:pt x="686" y="118"/>
                  </a:lnTo>
                  <a:lnTo>
                    <a:pt x="672" y="100"/>
                  </a:lnTo>
                  <a:lnTo>
                    <a:pt x="664" y="94"/>
                  </a:lnTo>
                  <a:lnTo>
                    <a:pt x="658" y="102"/>
                  </a:lnTo>
                  <a:lnTo>
                    <a:pt x="658" y="104"/>
                  </a:lnTo>
                  <a:lnTo>
                    <a:pt x="658" y="106"/>
                  </a:lnTo>
                  <a:lnTo>
                    <a:pt x="656" y="106"/>
                  </a:lnTo>
                  <a:lnTo>
                    <a:pt x="644" y="106"/>
                  </a:lnTo>
                  <a:lnTo>
                    <a:pt x="642" y="106"/>
                  </a:lnTo>
                  <a:lnTo>
                    <a:pt x="616" y="78"/>
                  </a:lnTo>
                  <a:lnTo>
                    <a:pt x="606" y="72"/>
                  </a:lnTo>
                  <a:lnTo>
                    <a:pt x="596" y="62"/>
                  </a:lnTo>
                  <a:lnTo>
                    <a:pt x="584" y="54"/>
                  </a:lnTo>
                  <a:lnTo>
                    <a:pt x="584" y="52"/>
                  </a:lnTo>
                  <a:lnTo>
                    <a:pt x="570" y="44"/>
                  </a:lnTo>
                  <a:lnTo>
                    <a:pt x="562" y="50"/>
                  </a:lnTo>
                  <a:lnTo>
                    <a:pt x="560" y="52"/>
                  </a:lnTo>
                  <a:lnTo>
                    <a:pt x="552" y="50"/>
                  </a:lnTo>
                  <a:lnTo>
                    <a:pt x="544" y="54"/>
                  </a:lnTo>
                  <a:lnTo>
                    <a:pt x="542" y="56"/>
                  </a:lnTo>
                  <a:lnTo>
                    <a:pt x="530" y="58"/>
                  </a:lnTo>
                  <a:lnTo>
                    <a:pt x="484" y="30"/>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43" name="四川"/>
            <p:cNvSpPr/>
            <p:nvPr/>
          </p:nvSpPr>
          <p:spPr bwMode="auto">
            <a:xfrm>
              <a:off x="3992563" y="3717925"/>
              <a:ext cx="1282700" cy="1125538"/>
            </a:xfrm>
            <a:custGeom>
              <a:avLst/>
              <a:gdLst>
                <a:gd name="T0" fmla="*/ 2147483646 w 702"/>
                <a:gd name="T1" fmla="*/ 2147483646 h 616"/>
                <a:gd name="T2" fmla="*/ 2147483646 w 702"/>
                <a:gd name="T3" fmla="*/ 2147483646 h 616"/>
                <a:gd name="T4" fmla="*/ 2147483646 w 702"/>
                <a:gd name="T5" fmla="*/ 2147483646 h 616"/>
                <a:gd name="T6" fmla="*/ 2147483646 w 702"/>
                <a:gd name="T7" fmla="*/ 2147483646 h 616"/>
                <a:gd name="T8" fmla="*/ 2147483646 w 702"/>
                <a:gd name="T9" fmla="*/ 2147483646 h 616"/>
                <a:gd name="T10" fmla="*/ 2147483646 w 702"/>
                <a:gd name="T11" fmla="*/ 2147483646 h 616"/>
                <a:gd name="T12" fmla="*/ 2147483646 w 702"/>
                <a:gd name="T13" fmla="*/ 2147483646 h 616"/>
                <a:gd name="T14" fmla="*/ 2147483646 w 702"/>
                <a:gd name="T15" fmla="*/ 2147483646 h 616"/>
                <a:gd name="T16" fmla="*/ 2147483646 w 702"/>
                <a:gd name="T17" fmla="*/ 2147483646 h 616"/>
                <a:gd name="T18" fmla="*/ 2147483646 w 702"/>
                <a:gd name="T19" fmla="*/ 2147483646 h 616"/>
                <a:gd name="T20" fmla="*/ 2147483646 w 702"/>
                <a:gd name="T21" fmla="*/ 2147483646 h 616"/>
                <a:gd name="T22" fmla="*/ 2147483646 w 702"/>
                <a:gd name="T23" fmla="*/ 2147483646 h 616"/>
                <a:gd name="T24" fmla="*/ 2147483646 w 702"/>
                <a:gd name="T25" fmla="*/ 2147483646 h 616"/>
                <a:gd name="T26" fmla="*/ 2147483646 w 702"/>
                <a:gd name="T27" fmla="*/ 2147483646 h 616"/>
                <a:gd name="T28" fmla="*/ 2147483646 w 702"/>
                <a:gd name="T29" fmla="*/ 2147483646 h 616"/>
                <a:gd name="T30" fmla="*/ 2147483646 w 702"/>
                <a:gd name="T31" fmla="*/ 2147483646 h 616"/>
                <a:gd name="T32" fmla="*/ 2147483646 w 702"/>
                <a:gd name="T33" fmla="*/ 2147483646 h 616"/>
                <a:gd name="T34" fmla="*/ 2147483646 w 702"/>
                <a:gd name="T35" fmla="*/ 2147483646 h 616"/>
                <a:gd name="T36" fmla="*/ 2147483646 w 702"/>
                <a:gd name="T37" fmla="*/ 2147483646 h 616"/>
                <a:gd name="T38" fmla="*/ 2147483646 w 702"/>
                <a:gd name="T39" fmla="*/ 2147483646 h 616"/>
                <a:gd name="T40" fmla="*/ 2147483646 w 702"/>
                <a:gd name="T41" fmla="*/ 2147483646 h 616"/>
                <a:gd name="T42" fmla="*/ 2147483646 w 702"/>
                <a:gd name="T43" fmla="*/ 2147483646 h 616"/>
                <a:gd name="T44" fmla="*/ 2147483646 w 702"/>
                <a:gd name="T45" fmla="*/ 2147483646 h 616"/>
                <a:gd name="T46" fmla="*/ 2147483646 w 702"/>
                <a:gd name="T47" fmla="*/ 2147483646 h 616"/>
                <a:gd name="T48" fmla="*/ 2147483646 w 702"/>
                <a:gd name="T49" fmla="*/ 2147483646 h 616"/>
                <a:gd name="T50" fmla="*/ 2147483646 w 702"/>
                <a:gd name="T51" fmla="*/ 2147483646 h 616"/>
                <a:gd name="T52" fmla="*/ 2147483646 w 702"/>
                <a:gd name="T53" fmla="*/ 2147483646 h 616"/>
                <a:gd name="T54" fmla="*/ 2147483646 w 702"/>
                <a:gd name="T55" fmla="*/ 2147483646 h 616"/>
                <a:gd name="T56" fmla="*/ 2147483646 w 702"/>
                <a:gd name="T57" fmla="*/ 2147483646 h 616"/>
                <a:gd name="T58" fmla="*/ 2147483646 w 702"/>
                <a:gd name="T59" fmla="*/ 2147483646 h 616"/>
                <a:gd name="T60" fmla="*/ 2147483646 w 702"/>
                <a:gd name="T61" fmla="*/ 2147483646 h 616"/>
                <a:gd name="T62" fmla="*/ 2147483646 w 702"/>
                <a:gd name="T63" fmla="*/ 2147483646 h 616"/>
                <a:gd name="T64" fmla="*/ 2147483646 w 702"/>
                <a:gd name="T65" fmla="*/ 2147483646 h 616"/>
                <a:gd name="T66" fmla="*/ 2147483646 w 702"/>
                <a:gd name="T67" fmla="*/ 2147483646 h 616"/>
                <a:gd name="T68" fmla="*/ 2147483646 w 702"/>
                <a:gd name="T69" fmla="*/ 2147483646 h 616"/>
                <a:gd name="T70" fmla="*/ 2147483646 w 702"/>
                <a:gd name="T71" fmla="*/ 2147483646 h 616"/>
                <a:gd name="T72" fmla="*/ 2147483646 w 702"/>
                <a:gd name="T73" fmla="*/ 2147483646 h 616"/>
                <a:gd name="T74" fmla="*/ 2147483646 w 702"/>
                <a:gd name="T75" fmla="*/ 2147483646 h 616"/>
                <a:gd name="T76" fmla="*/ 2147483646 w 702"/>
                <a:gd name="T77" fmla="*/ 2147483646 h 616"/>
                <a:gd name="T78" fmla="*/ 2147483646 w 702"/>
                <a:gd name="T79" fmla="*/ 2147483646 h 616"/>
                <a:gd name="T80" fmla="*/ 2147483646 w 702"/>
                <a:gd name="T81" fmla="*/ 2147483646 h 616"/>
                <a:gd name="T82" fmla="*/ 2147483646 w 702"/>
                <a:gd name="T83" fmla="*/ 2147483646 h 616"/>
                <a:gd name="T84" fmla="*/ 2147483646 w 702"/>
                <a:gd name="T85" fmla="*/ 2147483646 h 616"/>
                <a:gd name="T86" fmla="*/ 2147483646 w 702"/>
                <a:gd name="T87" fmla="*/ 2147483646 h 616"/>
                <a:gd name="T88" fmla="*/ 2147483646 w 702"/>
                <a:gd name="T89" fmla="*/ 2147483646 h 616"/>
                <a:gd name="T90" fmla="*/ 2147483646 w 702"/>
                <a:gd name="T91" fmla="*/ 2147483646 h 616"/>
                <a:gd name="T92" fmla="*/ 2147483646 w 702"/>
                <a:gd name="T93" fmla="*/ 2147483646 h 616"/>
                <a:gd name="T94" fmla="*/ 2147483646 w 702"/>
                <a:gd name="T95" fmla="*/ 2147483646 h 616"/>
                <a:gd name="T96" fmla="*/ 2147483646 w 702"/>
                <a:gd name="T97" fmla="*/ 2147483646 h 616"/>
                <a:gd name="T98" fmla="*/ 2147483646 w 702"/>
                <a:gd name="T99" fmla="*/ 0 h 616"/>
                <a:gd name="T100" fmla="*/ 2147483646 w 702"/>
                <a:gd name="T101" fmla="*/ 2147483646 h 616"/>
                <a:gd name="T102" fmla="*/ 2147483646 w 702"/>
                <a:gd name="T103" fmla="*/ 2147483646 h 616"/>
                <a:gd name="T104" fmla="*/ 2147483646 w 702"/>
                <a:gd name="T105" fmla="*/ 2147483646 h 616"/>
                <a:gd name="T106" fmla="*/ 2147483646 w 702"/>
                <a:gd name="T107" fmla="*/ 2147483646 h 616"/>
                <a:gd name="T108" fmla="*/ 2147483646 w 702"/>
                <a:gd name="T109" fmla="*/ 2147483646 h 616"/>
                <a:gd name="T110" fmla="*/ 2147483646 w 702"/>
                <a:gd name="T111" fmla="*/ 2147483646 h 616"/>
                <a:gd name="T112" fmla="*/ 2147483646 w 702"/>
                <a:gd name="T113" fmla="*/ 2147483646 h 616"/>
                <a:gd name="T114" fmla="*/ 2147483646 w 702"/>
                <a:gd name="T115" fmla="*/ 2147483646 h 616"/>
                <a:gd name="T116" fmla="*/ 2147483646 w 702"/>
                <a:gd name="T117" fmla="*/ 2147483646 h 616"/>
                <a:gd name="T118" fmla="*/ 2147483646 w 702"/>
                <a:gd name="T119" fmla="*/ 2147483646 h 6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02" h="616">
                  <a:moveTo>
                    <a:pt x="66" y="14"/>
                  </a:moveTo>
                  <a:lnTo>
                    <a:pt x="46" y="10"/>
                  </a:lnTo>
                  <a:lnTo>
                    <a:pt x="28" y="6"/>
                  </a:lnTo>
                  <a:lnTo>
                    <a:pt x="22" y="14"/>
                  </a:lnTo>
                  <a:lnTo>
                    <a:pt x="20" y="28"/>
                  </a:lnTo>
                  <a:lnTo>
                    <a:pt x="26" y="50"/>
                  </a:lnTo>
                  <a:lnTo>
                    <a:pt x="26" y="66"/>
                  </a:lnTo>
                  <a:lnTo>
                    <a:pt x="26" y="70"/>
                  </a:lnTo>
                  <a:lnTo>
                    <a:pt x="18" y="70"/>
                  </a:lnTo>
                  <a:lnTo>
                    <a:pt x="22" y="90"/>
                  </a:lnTo>
                  <a:lnTo>
                    <a:pt x="6" y="94"/>
                  </a:lnTo>
                  <a:lnTo>
                    <a:pt x="0" y="106"/>
                  </a:lnTo>
                  <a:lnTo>
                    <a:pt x="8" y="114"/>
                  </a:lnTo>
                  <a:lnTo>
                    <a:pt x="10" y="114"/>
                  </a:lnTo>
                  <a:lnTo>
                    <a:pt x="38" y="136"/>
                  </a:lnTo>
                  <a:lnTo>
                    <a:pt x="38" y="138"/>
                  </a:lnTo>
                  <a:lnTo>
                    <a:pt x="42" y="158"/>
                  </a:lnTo>
                  <a:lnTo>
                    <a:pt x="56" y="178"/>
                  </a:lnTo>
                  <a:lnTo>
                    <a:pt x="62" y="184"/>
                  </a:lnTo>
                  <a:lnTo>
                    <a:pt x="70" y="194"/>
                  </a:lnTo>
                  <a:lnTo>
                    <a:pt x="72" y="194"/>
                  </a:lnTo>
                  <a:lnTo>
                    <a:pt x="70" y="196"/>
                  </a:lnTo>
                  <a:lnTo>
                    <a:pt x="70" y="214"/>
                  </a:lnTo>
                  <a:lnTo>
                    <a:pt x="74" y="226"/>
                  </a:lnTo>
                  <a:lnTo>
                    <a:pt x="74" y="244"/>
                  </a:lnTo>
                  <a:lnTo>
                    <a:pt x="82" y="258"/>
                  </a:lnTo>
                  <a:lnTo>
                    <a:pt x="84" y="266"/>
                  </a:lnTo>
                  <a:lnTo>
                    <a:pt x="86" y="274"/>
                  </a:lnTo>
                  <a:lnTo>
                    <a:pt x="90" y="286"/>
                  </a:lnTo>
                  <a:lnTo>
                    <a:pt x="92" y="302"/>
                  </a:lnTo>
                  <a:lnTo>
                    <a:pt x="90" y="314"/>
                  </a:lnTo>
                  <a:lnTo>
                    <a:pt x="88" y="320"/>
                  </a:lnTo>
                  <a:lnTo>
                    <a:pt x="90" y="326"/>
                  </a:lnTo>
                  <a:lnTo>
                    <a:pt x="94" y="336"/>
                  </a:lnTo>
                  <a:lnTo>
                    <a:pt x="98" y="346"/>
                  </a:lnTo>
                  <a:lnTo>
                    <a:pt x="100" y="346"/>
                  </a:lnTo>
                  <a:lnTo>
                    <a:pt x="100" y="348"/>
                  </a:lnTo>
                  <a:lnTo>
                    <a:pt x="100" y="350"/>
                  </a:lnTo>
                  <a:lnTo>
                    <a:pt x="86" y="378"/>
                  </a:lnTo>
                  <a:lnTo>
                    <a:pt x="90" y="386"/>
                  </a:lnTo>
                  <a:lnTo>
                    <a:pt x="90" y="392"/>
                  </a:lnTo>
                  <a:lnTo>
                    <a:pt x="86" y="418"/>
                  </a:lnTo>
                  <a:lnTo>
                    <a:pt x="86" y="428"/>
                  </a:lnTo>
                  <a:lnTo>
                    <a:pt x="88" y="432"/>
                  </a:lnTo>
                  <a:lnTo>
                    <a:pt x="90" y="434"/>
                  </a:lnTo>
                  <a:lnTo>
                    <a:pt x="94" y="436"/>
                  </a:lnTo>
                  <a:lnTo>
                    <a:pt x="102" y="442"/>
                  </a:lnTo>
                  <a:lnTo>
                    <a:pt x="104" y="448"/>
                  </a:lnTo>
                  <a:lnTo>
                    <a:pt x="102" y="462"/>
                  </a:lnTo>
                  <a:lnTo>
                    <a:pt x="106" y="462"/>
                  </a:lnTo>
                  <a:lnTo>
                    <a:pt x="108" y="464"/>
                  </a:lnTo>
                  <a:lnTo>
                    <a:pt x="110" y="462"/>
                  </a:lnTo>
                  <a:lnTo>
                    <a:pt x="114" y="458"/>
                  </a:lnTo>
                  <a:lnTo>
                    <a:pt x="116" y="452"/>
                  </a:lnTo>
                  <a:lnTo>
                    <a:pt x="118" y="450"/>
                  </a:lnTo>
                  <a:lnTo>
                    <a:pt x="118" y="448"/>
                  </a:lnTo>
                  <a:lnTo>
                    <a:pt x="122" y="444"/>
                  </a:lnTo>
                  <a:lnTo>
                    <a:pt x="126" y="440"/>
                  </a:lnTo>
                  <a:lnTo>
                    <a:pt x="126" y="434"/>
                  </a:lnTo>
                  <a:lnTo>
                    <a:pt x="124" y="426"/>
                  </a:lnTo>
                  <a:lnTo>
                    <a:pt x="122" y="422"/>
                  </a:lnTo>
                  <a:lnTo>
                    <a:pt x="126" y="420"/>
                  </a:lnTo>
                  <a:lnTo>
                    <a:pt x="136" y="418"/>
                  </a:lnTo>
                  <a:lnTo>
                    <a:pt x="142" y="418"/>
                  </a:lnTo>
                  <a:lnTo>
                    <a:pt x="146" y="420"/>
                  </a:lnTo>
                  <a:lnTo>
                    <a:pt x="150" y="424"/>
                  </a:lnTo>
                  <a:lnTo>
                    <a:pt x="156" y="440"/>
                  </a:lnTo>
                  <a:lnTo>
                    <a:pt x="156" y="442"/>
                  </a:lnTo>
                  <a:lnTo>
                    <a:pt x="158" y="468"/>
                  </a:lnTo>
                  <a:lnTo>
                    <a:pt x="170" y="474"/>
                  </a:lnTo>
                  <a:lnTo>
                    <a:pt x="178" y="478"/>
                  </a:lnTo>
                  <a:lnTo>
                    <a:pt x="184" y="472"/>
                  </a:lnTo>
                  <a:lnTo>
                    <a:pt x="190" y="466"/>
                  </a:lnTo>
                  <a:lnTo>
                    <a:pt x="194" y="466"/>
                  </a:lnTo>
                  <a:lnTo>
                    <a:pt x="200" y="470"/>
                  </a:lnTo>
                  <a:lnTo>
                    <a:pt x="204" y="478"/>
                  </a:lnTo>
                  <a:lnTo>
                    <a:pt x="206" y="498"/>
                  </a:lnTo>
                  <a:lnTo>
                    <a:pt x="208" y="502"/>
                  </a:lnTo>
                  <a:lnTo>
                    <a:pt x="230" y="548"/>
                  </a:lnTo>
                  <a:lnTo>
                    <a:pt x="238" y="556"/>
                  </a:lnTo>
                  <a:lnTo>
                    <a:pt x="238" y="558"/>
                  </a:lnTo>
                  <a:lnTo>
                    <a:pt x="242" y="578"/>
                  </a:lnTo>
                  <a:lnTo>
                    <a:pt x="244" y="596"/>
                  </a:lnTo>
                  <a:lnTo>
                    <a:pt x="246" y="598"/>
                  </a:lnTo>
                  <a:lnTo>
                    <a:pt x="254" y="588"/>
                  </a:lnTo>
                  <a:lnTo>
                    <a:pt x="256" y="586"/>
                  </a:lnTo>
                  <a:lnTo>
                    <a:pt x="258" y="586"/>
                  </a:lnTo>
                  <a:lnTo>
                    <a:pt x="262" y="588"/>
                  </a:lnTo>
                  <a:lnTo>
                    <a:pt x="262" y="592"/>
                  </a:lnTo>
                  <a:lnTo>
                    <a:pt x="262" y="598"/>
                  </a:lnTo>
                  <a:lnTo>
                    <a:pt x="262" y="612"/>
                  </a:lnTo>
                  <a:lnTo>
                    <a:pt x="262" y="616"/>
                  </a:lnTo>
                  <a:lnTo>
                    <a:pt x="268" y="616"/>
                  </a:lnTo>
                  <a:lnTo>
                    <a:pt x="270" y="614"/>
                  </a:lnTo>
                  <a:lnTo>
                    <a:pt x="278" y="602"/>
                  </a:lnTo>
                  <a:lnTo>
                    <a:pt x="288" y="594"/>
                  </a:lnTo>
                  <a:lnTo>
                    <a:pt x="296" y="588"/>
                  </a:lnTo>
                  <a:lnTo>
                    <a:pt x="306" y="586"/>
                  </a:lnTo>
                  <a:lnTo>
                    <a:pt x="322" y="590"/>
                  </a:lnTo>
                  <a:lnTo>
                    <a:pt x="328" y="588"/>
                  </a:lnTo>
                  <a:lnTo>
                    <a:pt x="336" y="576"/>
                  </a:lnTo>
                  <a:lnTo>
                    <a:pt x="334" y="558"/>
                  </a:lnTo>
                  <a:lnTo>
                    <a:pt x="330" y="546"/>
                  </a:lnTo>
                  <a:lnTo>
                    <a:pt x="328" y="540"/>
                  </a:lnTo>
                  <a:lnTo>
                    <a:pt x="328" y="536"/>
                  </a:lnTo>
                  <a:lnTo>
                    <a:pt x="330" y="522"/>
                  </a:lnTo>
                  <a:lnTo>
                    <a:pt x="330" y="520"/>
                  </a:lnTo>
                  <a:lnTo>
                    <a:pt x="332" y="518"/>
                  </a:lnTo>
                  <a:lnTo>
                    <a:pt x="346" y="510"/>
                  </a:lnTo>
                  <a:lnTo>
                    <a:pt x="348" y="510"/>
                  </a:lnTo>
                  <a:lnTo>
                    <a:pt x="358" y="502"/>
                  </a:lnTo>
                  <a:lnTo>
                    <a:pt x="372" y="484"/>
                  </a:lnTo>
                  <a:lnTo>
                    <a:pt x="374" y="470"/>
                  </a:lnTo>
                  <a:lnTo>
                    <a:pt x="358" y="436"/>
                  </a:lnTo>
                  <a:lnTo>
                    <a:pt x="390" y="450"/>
                  </a:lnTo>
                  <a:lnTo>
                    <a:pt x="390" y="438"/>
                  </a:lnTo>
                  <a:lnTo>
                    <a:pt x="390" y="436"/>
                  </a:lnTo>
                  <a:lnTo>
                    <a:pt x="402" y="426"/>
                  </a:lnTo>
                  <a:lnTo>
                    <a:pt x="426" y="420"/>
                  </a:lnTo>
                  <a:lnTo>
                    <a:pt x="428" y="420"/>
                  </a:lnTo>
                  <a:lnTo>
                    <a:pt x="442" y="450"/>
                  </a:lnTo>
                  <a:lnTo>
                    <a:pt x="440" y="462"/>
                  </a:lnTo>
                  <a:lnTo>
                    <a:pt x="442" y="472"/>
                  </a:lnTo>
                  <a:lnTo>
                    <a:pt x="444" y="478"/>
                  </a:lnTo>
                  <a:lnTo>
                    <a:pt x="448" y="480"/>
                  </a:lnTo>
                  <a:lnTo>
                    <a:pt x="454" y="478"/>
                  </a:lnTo>
                  <a:lnTo>
                    <a:pt x="458" y="474"/>
                  </a:lnTo>
                  <a:lnTo>
                    <a:pt x="458" y="472"/>
                  </a:lnTo>
                  <a:lnTo>
                    <a:pt x="460" y="472"/>
                  </a:lnTo>
                  <a:lnTo>
                    <a:pt x="478" y="466"/>
                  </a:lnTo>
                  <a:lnTo>
                    <a:pt x="480" y="466"/>
                  </a:lnTo>
                  <a:lnTo>
                    <a:pt x="492" y="468"/>
                  </a:lnTo>
                  <a:lnTo>
                    <a:pt x="496" y="470"/>
                  </a:lnTo>
                  <a:lnTo>
                    <a:pt x="498" y="472"/>
                  </a:lnTo>
                  <a:lnTo>
                    <a:pt x="498" y="494"/>
                  </a:lnTo>
                  <a:lnTo>
                    <a:pt x="502" y="496"/>
                  </a:lnTo>
                  <a:lnTo>
                    <a:pt x="510" y="498"/>
                  </a:lnTo>
                  <a:lnTo>
                    <a:pt x="522" y="498"/>
                  </a:lnTo>
                  <a:lnTo>
                    <a:pt x="542" y="492"/>
                  </a:lnTo>
                  <a:lnTo>
                    <a:pt x="554" y="482"/>
                  </a:lnTo>
                  <a:lnTo>
                    <a:pt x="556" y="472"/>
                  </a:lnTo>
                  <a:lnTo>
                    <a:pt x="550" y="466"/>
                  </a:lnTo>
                  <a:lnTo>
                    <a:pt x="530" y="458"/>
                  </a:lnTo>
                  <a:lnTo>
                    <a:pt x="528" y="458"/>
                  </a:lnTo>
                  <a:lnTo>
                    <a:pt x="504" y="434"/>
                  </a:lnTo>
                  <a:lnTo>
                    <a:pt x="506" y="432"/>
                  </a:lnTo>
                  <a:lnTo>
                    <a:pt x="518" y="422"/>
                  </a:lnTo>
                  <a:lnTo>
                    <a:pt x="518" y="420"/>
                  </a:lnTo>
                  <a:lnTo>
                    <a:pt x="530" y="416"/>
                  </a:lnTo>
                  <a:lnTo>
                    <a:pt x="534" y="416"/>
                  </a:lnTo>
                  <a:lnTo>
                    <a:pt x="550" y="418"/>
                  </a:lnTo>
                  <a:lnTo>
                    <a:pt x="550" y="420"/>
                  </a:lnTo>
                  <a:lnTo>
                    <a:pt x="550" y="414"/>
                  </a:lnTo>
                  <a:lnTo>
                    <a:pt x="544" y="402"/>
                  </a:lnTo>
                  <a:lnTo>
                    <a:pt x="532" y="396"/>
                  </a:lnTo>
                  <a:lnTo>
                    <a:pt x="518" y="374"/>
                  </a:lnTo>
                  <a:lnTo>
                    <a:pt x="516" y="372"/>
                  </a:lnTo>
                  <a:lnTo>
                    <a:pt x="510" y="346"/>
                  </a:lnTo>
                  <a:lnTo>
                    <a:pt x="510" y="326"/>
                  </a:lnTo>
                  <a:lnTo>
                    <a:pt x="522" y="314"/>
                  </a:lnTo>
                  <a:lnTo>
                    <a:pt x="542" y="314"/>
                  </a:lnTo>
                  <a:lnTo>
                    <a:pt x="586" y="318"/>
                  </a:lnTo>
                  <a:lnTo>
                    <a:pt x="606" y="288"/>
                  </a:lnTo>
                  <a:lnTo>
                    <a:pt x="606" y="286"/>
                  </a:lnTo>
                  <a:lnTo>
                    <a:pt x="608" y="286"/>
                  </a:lnTo>
                  <a:lnTo>
                    <a:pt x="626" y="278"/>
                  </a:lnTo>
                  <a:lnTo>
                    <a:pt x="634" y="260"/>
                  </a:lnTo>
                  <a:lnTo>
                    <a:pt x="634" y="258"/>
                  </a:lnTo>
                  <a:lnTo>
                    <a:pt x="654" y="242"/>
                  </a:lnTo>
                  <a:lnTo>
                    <a:pt x="664" y="224"/>
                  </a:lnTo>
                  <a:lnTo>
                    <a:pt x="666" y="224"/>
                  </a:lnTo>
                  <a:lnTo>
                    <a:pt x="666" y="222"/>
                  </a:lnTo>
                  <a:lnTo>
                    <a:pt x="674" y="214"/>
                  </a:lnTo>
                  <a:lnTo>
                    <a:pt x="682" y="198"/>
                  </a:lnTo>
                  <a:lnTo>
                    <a:pt x="686" y="174"/>
                  </a:lnTo>
                  <a:lnTo>
                    <a:pt x="686" y="172"/>
                  </a:lnTo>
                  <a:lnTo>
                    <a:pt x="686" y="170"/>
                  </a:lnTo>
                  <a:lnTo>
                    <a:pt x="700" y="162"/>
                  </a:lnTo>
                  <a:lnTo>
                    <a:pt x="702" y="158"/>
                  </a:lnTo>
                  <a:lnTo>
                    <a:pt x="684" y="156"/>
                  </a:lnTo>
                  <a:lnTo>
                    <a:pt x="652" y="158"/>
                  </a:lnTo>
                  <a:lnTo>
                    <a:pt x="650" y="156"/>
                  </a:lnTo>
                  <a:lnTo>
                    <a:pt x="638" y="146"/>
                  </a:lnTo>
                  <a:lnTo>
                    <a:pt x="630" y="136"/>
                  </a:lnTo>
                  <a:lnTo>
                    <a:pt x="630" y="138"/>
                  </a:lnTo>
                  <a:lnTo>
                    <a:pt x="628" y="138"/>
                  </a:lnTo>
                  <a:lnTo>
                    <a:pt x="624" y="142"/>
                  </a:lnTo>
                  <a:lnTo>
                    <a:pt x="618" y="142"/>
                  </a:lnTo>
                  <a:lnTo>
                    <a:pt x="614" y="144"/>
                  </a:lnTo>
                  <a:lnTo>
                    <a:pt x="612" y="146"/>
                  </a:lnTo>
                  <a:lnTo>
                    <a:pt x="608" y="146"/>
                  </a:lnTo>
                  <a:lnTo>
                    <a:pt x="606" y="144"/>
                  </a:lnTo>
                  <a:lnTo>
                    <a:pt x="604" y="138"/>
                  </a:lnTo>
                  <a:lnTo>
                    <a:pt x="602" y="132"/>
                  </a:lnTo>
                  <a:lnTo>
                    <a:pt x="598" y="126"/>
                  </a:lnTo>
                  <a:lnTo>
                    <a:pt x="596" y="126"/>
                  </a:lnTo>
                  <a:lnTo>
                    <a:pt x="592" y="114"/>
                  </a:lnTo>
                  <a:lnTo>
                    <a:pt x="588" y="114"/>
                  </a:lnTo>
                  <a:lnTo>
                    <a:pt x="576" y="122"/>
                  </a:lnTo>
                  <a:lnTo>
                    <a:pt x="576" y="124"/>
                  </a:lnTo>
                  <a:lnTo>
                    <a:pt x="574" y="124"/>
                  </a:lnTo>
                  <a:lnTo>
                    <a:pt x="546" y="130"/>
                  </a:lnTo>
                  <a:lnTo>
                    <a:pt x="544" y="128"/>
                  </a:lnTo>
                  <a:lnTo>
                    <a:pt x="526" y="116"/>
                  </a:lnTo>
                  <a:lnTo>
                    <a:pt x="524" y="114"/>
                  </a:lnTo>
                  <a:lnTo>
                    <a:pt x="518" y="104"/>
                  </a:lnTo>
                  <a:lnTo>
                    <a:pt x="506" y="118"/>
                  </a:lnTo>
                  <a:lnTo>
                    <a:pt x="498" y="126"/>
                  </a:lnTo>
                  <a:lnTo>
                    <a:pt x="492" y="130"/>
                  </a:lnTo>
                  <a:lnTo>
                    <a:pt x="488" y="132"/>
                  </a:lnTo>
                  <a:lnTo>
                    <a:pt x="484" y="130"/>
                  </a:lnTo>
                  <a:lnTo>
                    <a:pt x="466" y="120"/>
                  </a:lnTo>
                  <a:lnTo>
                    <a:pt x="452" y="118"/>
                  </a:lnTo>
                  <a:lnTo>
                    <a:pt x="450" y="120"/>
                  </a:lnTo>
                  <a:lnTo>
                    <a:pt x="438" y="110"/>
                  </a:lnTo>
                  <a:lnTo>
                    <a:pt x="436" y="110"/>
                  </a:lnTo>
                  <a:lnTo>
                    <a:pt x="442" y="88"/>
                  </a:lnTo>
                  <a:lnTo>
                    <a:pt x="442" y="80"/>
                  </a:lnTo>
                  <a:lnTo>
                    <a:pt x="434" y="78"/>
                  </a:lnTo>
                  <a:lnTo>
                    <a:pt x="416" y="58"/>
                  </a:lnTo>
                  <a:lnTo>
                    <a:pt x="418" y="46"/>
                  </a:lnTo>
                  <a:lnTo>
                    <a:pt x="376" y="42"/>
                  </a:lnTo>
                  <a:lnTo>
                    <a:pt x="360" y="32"/>
                  </a:lnTo>
                  <a:lnTo>
                    <a:pt x="354" y="28"/>
                  </a:lnTo>
                  <a:lnTo>
                    <a:pt x="350" y="18"/>
                  </a:lnTo>
                  <a:lnTo>
                    <a:pt x="348" y="12"/>
                  </a:lnTo>
                  <a:lnTo>
                    <a:pt x="344" y="0"/>
                  </a:lnTo>
                  <a:lnTo>
                    <a:pt x="338" y="0"/>
                  </a:lnTo>
                  <a:lnTo>
                    <a:pt x="326" y="10"/>
                  </a:lnTo>
                  <a:lnTo>
                    <a:pt x="310" y="30"/>
                  </a:lnTo>
                  <a:lnTo>
                    <a:pt x="314" y="42"/>
                  </a:lnTo>
                  <a:lnTo>
                    <a:pt x="318" y="60"/>
                  </a:lnTo>
                  <a:lnTo>
                    <a:pt x="318" y="62"/>
                  </a:lnTo>
                  <a:lnTo>
                    <a:pt x="320" y="62"/>
                  </a:lnTo>
                  <a:lnTo>
                    <a:pt x="318" y="62"/>
                  </a:lnTo>
                  <a:lnTo>
                    <a:pt x="318" y="66"/>
                  </a:lnTo>
                  <a:lnTo>
                    <a:pt x="314" y="68"/>
                  </a:lnTo>
                  <a:lnTo>
                    <a:pt x="306" y="70"/>
                  </a:lnTo>
                  <a:lnTo>
                    <a:pt x="290" y="70"/>
                  </a:lnTo>
                  <a:lnTo>
                    <a:pt x="280" y="66"/>
                  </a:lnTo>
                  <a:lnTo>
                    <a:pt x="268" y="70"/>
                  </a:lnTo>
                  <a:lnTo>
                    <a:pt x="266" y="70"/>
                  </a:lnTo>
                  <a:lnTo>
                    <a:pt x="264" y="70"/>
                  </a:lnTo>
                  <a:lnTo>
                    <a:pt x="262" y="82"/>
                  </a:lnTo>
                  <a:lnTo>
                    <a:pt x="262" y="86"/>
                  </a:lnTo>
                  <a:lnTo>
                    <a:pt x="258" y="86"/>
                  </a:lnTo>
                  <a:lnTo>
                    <a:pt x="238" y="78"/>
                  </a:lnTo>
                  <a:lnTo>
                    <a:pt x="240" y="88"/>
                  </a:lnTo>
                  <a:lnTo>
                    <a:pt x="242" y="96"/>
                  </a:lnTo>
                  <a:lnTo>
                    <a:pt x="246" y="104"/>
                  </a:lnTo>
                  <a:lnTo>
                    <a:pt x="244" y="110"/>
                  </a:lnTo>
                  <a:lnTo>
                    <a:pt x="242" y="116"/>
                  </a:lnTo>
                  <a:lnTo>
                    <a:pt x="234" y="118"/>
                  </a:lnTo>
                  <a:lnTo>
                    <a:pt x="222" y="118"/>
                  </a:lnTo>
                  <a:lnTo>
                    <a:pt x="208" y="118"/>
                  </a:lnTo>
                  <a:lnTo>
                    <a:pt x="206" y="142"/>
                  </a:lnTo>
                  <a:lnTo>
                    <a:pt x="190" y="134"/>
                  </a:lnTo>
                  <a:lnTo>
                    <a:pt x="188" y="134"/>
                  </a:lnTo>
                  <a:lnTo>
                    <a:pt x="178" y="118"/>
                  </a:lnTo>
                  <a:lnTo>
                    <a:pt x="160" y="110"/>
                  </a:lnTo>
                  <a:lnTo>
                    <a:pt x="154" y="100"/>
                  </a:lnTo>
                  <a:lnTo>
                    <a:pt x="148" y="106"/>
                  </a:lnTo>
                  <a:lnTo>
                    <a:pt x="146" y="106"/>
                  </a:lnTo>
                  <a:lnTo>
                    <a:pt x="134" y="108"/>
                  </a:lnTo>
                  <a:lnTo>
                    <a:pt x="132" y="108"/>
                  </a:lnTo>
                  <a:lnTo>
                    <a:pt x="126" y="94"/>
                  </a:lnTo>
                  <a:lnTo>
                    <a:pt x="118" y="86"/>
                  </a:lnTo>
                  <a:lnTo>
                    <a:pt x="118" y="84"/>
                  </a:lnTo>
                  <a:lnTo>
                    <a:pt x="110" y="74"/>
                  </a:lnTo>
                  <a:lnTo>
                    <a:pt x="106" y="66"/>
                  </a:lnTo>
                  <a:lnTo>
                    <a:pt x="106" y="64"/>
                  </a:lnTo>
                  <a:lnTo>
                    <a:pt x="102" y="62"/>
                  </a:lnTo>
                  <a:lnTo>
                    <a:pt x="98" y="62"/>
                  </a:lnTo>
                  <a:lnTo>
                    <a:pt x="90" y="56"/>
                  </a:lnTo>
                  <a:lnTo>
                    <a:pt x="86" y="46"/>
                  </a:lnTo>
                  <a:lnTo>
                    <a:pt x="82" y="34"/>
                  </a:lnTo>
                  <a:lnTo>
                    <a:pt x="82" y="22"/>
                  </a:lnTo>
                  <a:lnTo>
                    <a:pt x="78" y="12"/>
                  </a:lnTo>
                  <a:lnTo>
                    <a:pt x="68" y="14"/>
                  </a:lnTo>
                  <a:lnTo>
                    <a:pt x="66" y="14"/>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44" name="西藏"/>
            <p:cNvSpPr/>
            <p:nvPr/>
          </p:nvSpPr>
          <p:spPr bwMode="auto">
            <a:xfrm>
              <a:off x="1862138" y="3260725"/>
              <a:ext cx="2295525" cy="1397000"/>
            </a:xfrm>
            <a:custGeom>
              <a:avLst/>
              <a:gdLst>
                <a:gd name="T0" fmla="*/ 2147483646 w 1256"/>
                <a:gd name="T1" fmla="*/ 2147483646 h 764"/>
                <a:gd name="T2" fmla="*/ 2147483646 w 1256"/>
                <a:gd name="T3" fmla="*/ 2147483646 h 764"/>
                <a:gd name="T4" fmla="*/ 2147483646 w 1256"/>
                <a:gd name="T5" fmla="*/ 2147483646 h 764"/>
                <a:gd name="T6" fmla="*/ 2147483646 w 1256"/>
                <a:gd name="T7" fmla="*/ 2147483646 h 764"/>
                <a:gd name="T8" fmla="*/ 2147483646 w 1256"/>
                <a:gd name="T9" fmla="*/ 2147483646 h 764"/>
                <a:gd name="T10" fmla="*/ 2147483646 w 1256"/>
                <a:gd name="T11" fmla="*/ 2147483646 h 764"/>
                <a:gd name="T12" fmla="*/ 2147483646 w 1256"/>
                <a:gd name="T13" fmla="*/ 2147483646 h 764"/>
                <a:gd name="T14" fmla="*/ 2147483646 w 1256"/>
                <a:gd name="T15" fmla="*/ 2147483646 h 764"/>
                <a:gd name="T16" fmla="*/ 2147483646 w 1256"/>
                <a:gd name="T17" fmla="*/ 2147483646 h 764"/>
                <a:gd name="T18" fmla="*/ 2147483646 w 1256"/>
                <a:gd name="T19" fmla="*/ 2147483646 h 764"/>
                <a:gd name="T20" fmla="*/ 2147483646 w 1256"/>
                <a:gd name="T21" fmla="*/ 2147483646 h 764"/>
                <a:gd name="T22" fmla="*/ 2147483646 w 1256"/>
                <a:gd name="T23" fmla="*/ 2147483646 h 764"/>
                <a:gd name="T24" fmla="*/ 2147483646 w 1256"/>
                <a:gd name="T25" fmla="*/ 2147483646 h 764"/>
                <a:gd name="T26" fmla="*/ 2147483646 w 1256"/>
                <a:gd name="T27" fmla="*/ 2147483646 h 764"/>
                <a:gd name="T28" fmla="*/ 2147483646 w 1256"/>
                <a:gd name="T29" fmla="*/ 2147483646 h 764"/>
                <a:gd name="T30" fmla="*/ 2147483646 w 1256"/>
                <a:gd name="T31" fmla="*/ 2147483646 h 764"/>
                <a:gd name="T32" fmla="*/ 2147483646 w 1256"/>
                <a:gd name="T33" fmla="*/ 2147483646 h 764"/>
                <a:gd name="T34" fmla="*/ 2147483646 w 1256"/>
                <a:gd name="T35" fmla="*/ 2147483646 h 764"/>
                <a:gd name="T36" fmla="*/ 2147483646 w 1256"/>
                <a:gd name="T37" fmla="*/ 2147483646 h 764"/>
                <a:gd name="T38" fmla="*/ 2147483646 w 1256"/>
                <a:gd name="T39" fmla="*/ 2147483646 h 764"/>
                <a:gd name="T40" fmla="*/ 2147483646 w 1256"/>
                <a:gd name="T41" fmla="*/ 2147483646 h 764"/>
                <a:gd name="T42" fmla="*/ 2147483646 w 1256"/>
                <a:gd name="T43" fmla="*/ 2147483646 h 764"/>
                <a:gd name="T44" fmla="*/ 2147483646 w 1256"/>
                <a:gd name="T45" fmla="*/ 2147483646 h 764"/>
                <a:gd name="T46" fmla="*/ 2147483646 w 1256"/>
                <a:gd name="T47" fmla="*/ 2147483646 h 764"/>
                <a:gd name="T48" fmla="*/ 2147483646 w 1256"/>
                <a:gd name="T49" fmla="*/ 2147483646 h 764"/>
                <a:gd name="T50" fmla="*/ 2147483646 w 1256"/>
                <a:gd name="T51" fmla="*/ 2147483646 h 764"/>
                <a:gd name="T52" fmla="*/ 2147483646 w 1256"/>
                <a:gd name="T53" fmla="*/ 2147483646 h 764"/>
                <a:gd name="T54" fmla="*/ 2147483646 w 1256"/>
                <a:gd name="T55" fmla="*/ 2147483646 h 764"/>
                <a:gd name="T56" fmla="*/ 2147483646 w 1256"/>
                <a:gd name="T57" fmla="*/ 2147483646 h 764"/>
                <a:gd name="T58" fmla="*/ 2147483646 w 1256"/>
                <a:gd name="T59" fmla="*/ 2147483646 h 764"/>
                <a:gd name="T60" fmla="*/ 2147483646 w 1256"/>
                <a:gd name="T61" fmla="*/ 2147483646 h 764"/>
                <a:gd name="T62" fmla="*/ 2147483646 w 1256"/>
                <a:gd name="T63" fmla="*/ 2147483646 h 764"/>
                <a:gd name="T64" fmla="*/ 2147483646 w 1256"/>
                <a:gd name="T65" fmla="*/ 2147483646 h 764"/>
                <a:gd name="T66" fmla="*/ 2147483646 w 1256"/>
                <a:gd name="T67" fmla="*/ 2147483646 h 764"/>
                <a:gd name="T68" fmla="*/ 2147483646 w 1256"/>
                <a:gd name="T69" fmla="*/ 2147483646 h 764"/>
                <a:gd name="T70" fmla="*/ 2147483646 w 1256"/>
                <a:gd name="T71" fmla="*/ 2147483646 h 764"/>
                <a:gd name="T72" fmla="*/ 2147483646 w 1256"/>
                <a:gd name="T73" fmla="*/ 2147483646 h 764"/>
                <a:gd name="T74" fmla="*/ 2147483646 w 1256"/>
                <a:gd name="T75" fmla="*/ 2147483646 h 764"/>
                <a:gd name="T76" fmla="*/ 2147483646 w 1256"/>
                <a:gd name="T77" fmla="*/ 2147483646 h 764"/>
                <a:gd name="T78" fmla="*/ 2147483646 w 1256"/>
                <a:gd name="T79" fmla="*/ 2147483646 h 764"/>
                <a:gd name="T80" fmla="*/ 2147483646 w 1256"/>
                <a:gd name="T81" fmla="*/ 2147483646 h 764"/>
                <a:gd name="T82" fmla="*/ 2147483646 w 1256"/>
                <a:gd name="T83" fmla="*/ 2147483646 h 764"/>
                <a:gd name="T84" fmla="*/ 2147483646 w 1256"/>
                <a:gd name="T85" fmla="*/ 2147483646 h 764"/>
                <a:gd name="T86" fmla="*/ 2147483646 w 1256"/>
                <a:gd name="T87" fmla="*/ 2147483646 h 764"/>
                <a:gd name="T88" fmla="*/ 2147483646 w 1256"/>
                <a:gd name="T89" fmla="*/ 2147483646 h 764"/>
                <a:gd name="T90" fmla="*/ 2147483646 w 1256"/>
                <a:gd name="T91" fmla="*/ 2147483646 h 764"/>
                <a:gd name="T92" fmla="*/ 2147483646 w 1256"/>
                <a:gd name="T93" fmla="*/ 2147483646 h 764"/>
                <a:gd name="T94" fmla="*/ 2147483646 w 1256"/>
                <a:gd name="T95" fmla="*/ 2147483646 h 764"/>
                <a:gd name="T96" fmla="*/ 2147483646 w 1256"/>
                <a:gd name="T97" fmla="*/ 2147483646 h 764"/>
                <a:gd name="T98" fmla="*/ 2147483646 w 1256"/>
                <a:gd name="T99" fmla="*/ 2147483646 h 764"/>
                <a:gd name="T100" fmla="*/ 2147483646 w 1256"/>
                <a:gd name="T101" fmla="*/ 2147483646 h 764"/>
                <a:gd name="T102" fmla="*/ 2147483646 w 1256"/>
                <a:gd name="T103" fmla="*/ 2147483646 h 764"/>
                <a:gd name="T104" fmla="*/ 2147483646 w 1256"/>
                <a:gd name="T105" fmla="*/ 2147483646 h 764"/>
                <a:gd name="T106" fmla="*/ 2147483646 w 1256"/>
                <a:gd name="T107" fmla="*/ 2147483646 h 764"/>
                <a:gd name="T108" fmla="*/ 2147483646 w 1256"/>
                <a:gd name="T109" fmla="*/ 2147483646 h 764"/>
                <a:gd name="T110" fmla="*/ 2147483646 w 1256"/>
                <a:gd name="T111" fmla="*/ 2147483646 h 764"/>
                <a:gd name="T112" fmla="*/ 2147483646 w 1256"/>
                <a:gd name="T113" fmla="*/ 2147483646 h 764"/>
                <a:gd name="T114" fmla="*/ 2147483646 w 1256"/>
                <a:gd name="T115" fmla="*/ 2147483646 h 764"/>
                <a:gd name="T116" fmla="*/ 2147483646 w 1256"/>
                <a:gd name="T117" fmla="*/ 2147483646 h 764"/>
                <a:gd name="T118" fmla="*/ 2147483646 w 1256"/>
                <a:gd name="T119" fmla="*/ 2147483646 h 764"/>
                <a:gd name="T120" fmla="*/ 2147483646 w 1256"/>
                <a:gd name="T121" fmla="*/ 2147483646 h 764"/>
                <a:gd name="T122" fmla="*/ 2147483646 w 1256"/>
                <a:gd name="T123" fmla="*/ 2147483646 h 764"/>
                <a:gd name="T124" fmla="*/ 2147483646 w 1256"/>
                <a:gd name="T125" fmla="*/ 2147483646 h 7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56" h="764">
                  <a:moveTo>
                    <a:pt x="152" y="4"/>
                  </a:moveTo>
                  <a:lnTo>
                    <a:pt x="152" y="4"/>
                  </a:lnTo>
                  <a:lnTo>
                    <a:pt x="146" y="14"/>
                  </a:lnTo>
                  <a:lnTo>
                    <a:pt x="138" y="22"/>
                  </a:lnTo>
                  <a:lnTo>
                    <a:pt x="132" y="26"/>
                  </a:lnTo>
                  <a:lnTo>
                    <a:pt x="132" y="32"/>
                  </a:lnTo>
                  <a:lnTo>
                    <a:pt x="132" y="36"/>
                  </a:lnTo>
                  <a:lnTo>
                    <a:pt x="130" y="44"/>
                  </a:lnTo>
                  <a:lnTo>
                    <a:pt x="122" y="56"/>
                  </a:lnTo>
                  <a:lnTo>
                    <a:pt x="122" y="60"/>
                  </a:lnTo>
                  <a:lnTo>
                    <a:pt x="118" y="62"/>
                  </a:lnTo>
                  <a:lnTo>
                    <a:pt x="112" y="64"/>
                  </a:lnTo>
                  <a:lnTo>
                    <a:pt x="66" y="58"/>
                  </a:lnTo>
                  <a:lnTo>
                    <a:pt x="62" y="68"/>
                  </a:lnTo>
                  <a:lnTo>
                    <a:pt x="62" y="70"/>
                  </a:lnTo>
                  <a:lnTo>
                    <a:pt x="48" y="92"/>
                  </a:lnTo>
                  <a:lnTo>
                    <a:pt x="42" y="100"/>
                  </a:lnTo>
                  <a:lnTo>
                    <a:pt x="40" y="108"/>
                  </a:lnTo>
                  <a:lnTo>
                    <a:pt x="42" y="112"/>
                  </a:lnTo>
                  <a:lnTo>
                    <a:pt x="44" y="122"/>
                  </a:lnTo>
                  <a:lnTo>
                    <a:pt x="56" y="150"/>
                  </a:lnTo>
                  <a:lnTo>
                    <a:pt x="62" y="168"/>
                  </a:lnTo>
                  <a:lnTo>
                    <a:pt x="64" y="174"/>
                  </a:lnTo>
                  <a:lnTo>
                    <a:pt x="64" y="180"/>
                  </a:lnTo>
                  <a:lnTo>
                    <a:pt x="60" y="188"/>
                  </a:lnTo>
                  <a:lnTo>
                    <a:pt x="56" y="196"/>
                  </a:lnTo>
                  <a:lnTo>
                    <a:pt x="42" y="210"/>
                  </a:lnTo>
                  <a:lnTo>
                    <a:pt x="18" y="210"/>
                  </a:lnTo>
                  <a:lnTo>
                    <a:pt x="12" y="184"/>
                  </a:lnTo>
                  <a:lnTo>
                    <a:pt x="6" y="216"/>
                  </a:lnTo>
                  <a:lnTo>
                    <a:pt x="16" y="232"/>
                  </a:lnTo>
                  <a:lnTo>
                    <a:pt x="16" y="236"/>
                  </a:lnTo>
                  <a:lnTo>
                    <a:pt x="16" y="238"/>
                  </a:lnTo>
                  <a:lnTo>
                    <a:pt x="10" y="246"/>
                  </a:lnTo>
                  <a:lnTo>
                    <a:pt x="2" y="262"/>
                  </a:lnTo>
                  <a:lnTo>
                    <a:pt x="0" y="272"/>
                  </a:lnTo>
                  <a:lnTo>
                    <a:pt x="0" y="280"/>
                  </a:lnTo>
                  <a:lnTo>
                    <a:pt x="4" y="290"/>
                  </a:lnTo>
                  <a:lnTo>
                    <a:pt x="10" y="300"/>
                  </a:lnTo>
                  <a:lnTo>
                    <a:pt x="28" y="300"/>
                  </a:lnTo>
                  <a:lnTo>
                    <a:pt x="34" y="302"/>
                  </a:lnTo>
                  <a:lnTo>
                    <a:pt x="42" y="308"/>
                  </a:lnTo>
                  <a:lnTo>
                    <a:pt x="58" y="330"/>
                  </a:lnTo>
                  <a:lnTo>
                    <a:pt x="60" y="332"/>
                  </a:lnTo>
                  <a:lnTo>
                    <a:pt x="62" y="338"/>
                  </a:lnTo>
                  <a:lnTo>
                    <a:pt x="66" y="344"/>
                  </a:lnTo>
                  <a:lnTo>
                    <a:pt x="108" y="384"/>
                  </a:lnTo>
                  <a:lnTo>
                    <a:pt x="128" y="408"/>
                  </a:lnTo>
                  <a:lnTo>
                    <a:pt x="138" y="408"/>
                  </a:lnTo>
                  <a:lnTo>
                    <a:pt x="150" y="386"/>
                  </a:lnTo>
                  <a:lnTo>
                    <a:pt x="152" y="384"/>
                  </a:lnTo>
                  <a:lnTo>
                    <a:pt x="182" y="392"/>
                  </a:lnTo>
                  <a:lnTo>
                    <a:pt x="182" y="394"/>
                  </a:lnTo>
                  <a:lnTo>
                    <a:pt x="186" y="414"/>
                  </a:lnTo>
                  <a:lnTo>
                    <a:pt x="222" y="454"/>
                  </a:lnTo>
                  <a:lnTo>
                    <a:pt x="234" y="460"/>
                  </a:lnTo>
                  <a:lnTo>
                    <a:pt x="240" y="464"/>
                  </a:lnTo>
                  <a:lnTo>
                    <a:pt x="268" y="504"/>
                  </a:lnTo>
                  <a:lnTo>
                    <a:pt x="288" y="500"/>
                  </a:lnTo>
                  <a:lnTo>
                    <a:pt x="290" y="500"/>
                  </a:lnTo>
                  <a:lnTo>
                    <a:pt x="292" y="500"/>
                  </a:lnTo>
                  <a:lnTo>
                    <a:pt x="292" y="502"/>
                  </a:lnTo>
                  <a:lnTo>
                    <a:pt x="294" y="504"/>
                  </a:lnTo>
                  <a:lnTo>
                    <a:pt x="312" y="542"/>
                  </a:lnTo>
                  <a:lnTo>
                    <a:pt x="334" y="556"/>
                  </a:lnTo>
                  <a:lnTo>
                    <a:pt x="352" y="560"/>
                  </a:lnTo>
                  <a:lnTo>
                    <a:pt x="362" y="584"/>
                  </a:lnTo>
                  <a:lnTo>
                    <a:pt x="376" y="584"/>
                  </a:lnTo>
                  <a:lnTo>
                    <a:pt x="376" y="586"/>
                  </a:lnTo>
                  <a:lnTo>
                    <a:pt x="404" y="602"/>
                  </a:lnTo>
                  <a:lnTo>
                    <a:pt x="406" y="604"/>
                  </a:lnTo>
                  <a:lnTo>
                    <a:pt x="426" y="628"/>
                  </a:lnTo>
                  <a:lnTo>
                    <a:pt x="456" y="624"/>
                  </a:lnTo>
                  <a:lnTo>
                    <a:pt x="458" y="624"/>
                  </a:lnTo>
                  <a:lnTo>
                    <a:pt x="470" y="628"/>
                  </a:lnTo>
                  <a:lnTo>
                    <a:pt x="490" y="644"/>
                  </a:lnTo>
                  <a:lnTo>
                    <a:pt x="524" y="648"/>
                  </a:lnTo>
                  <a:lnTo>
                    <a:pt x="544" y="644"/>
                  </a:lnTo>
                  <a:lnTo>
                    <a:pt x="564" y="642"/>
                  </a:lnTo>
                  <a:lnTo>
                    <a:pt x="580" y="642"/>
                  </a:lnTo>
                  <a:lnTo>
                    <a:pt x="590" y="644"/>
                  </a:lnTo>
                  <a:lnTo>
                    <a:pt x="596" y="648"/>
                  </a:lnTo>
                  <a:lnTo>
                    <a:pt x="598" y="654"/>
                  </a:lnTo>
                  <a:lnTo>
                    <a:pt x="598" y="658"/>
                  </a:lnTo>
                  <a:lnTo>
                    <a:pt x="594" y="664"/>
                  </a:lnTo>
                  <a:lnTo>
                    <a:pt x="588" y="670"/>
                  </a:lnTo>
                  <a:lnTo>
                    <a:pt x="580" y="678"/>
                  </a:lnTo>
                  <a:lnTo>
                    <a:pt x="580" y="682"/>
                  </a:lnTo>
                  <a:lnTo>
                    <a:pt x="582" y="686"/>
                  </a:lnTo>
                  <a:lnTo>
                    <a:pt x="586" y="692"/>
                  </a:lnTo>
                  <a:lnTo>
                    <a:pt x="592" y="698"/>
                  </a:lnTo>
                  <a:lnTo>
                    <a:pt x="592" y="700"/>
                  </a:lnTo>
                  <a:lnTo>
                    <a:pt x="598" y="704"/>
                  </a:lnTo>
                  <a:lnTo>
                    <a:pt x="600" y="702"/>
                  </a:lnTo>
                  <a:lnTo>
                    <a:pt x="616" y="676"/>
                  </a:lnTo>
                  <a:lnTo>
                    <a:pt x="628" y="658"/>
                  </a:lnTo>
                  <a:lnTo>
                    <a:pt x="638" y="646"/>
                  </a:lnTo>
                  <a:lnTo>
                    <a:pt x="648" y="640"/>
                  </a:lnTo>
                  <a:lnTo>
                    <a:pt x="654" y="638"/>
                  </a:lnTo>
                  <a:lnTo>
                    <a:pt x="660" y="638"/>
                  </a:lnTo>
                  <a:lnTo>
                    <a:pt x="676" y="644"/>
                  </a:lnTo>
                  <a:lnTo>
                    <a:pt x="698" y="654"/>
                  </a:lnTo>
                  <a:lnTo>
                    <a:pt x="724" y="670"/>
                  </a:lnTo>
                  <a:lnTo>
                    <a:pt x="772" y="678"/>
                  </a:lnTo>
                  <a:lnTo>
                    <a:pt x="772" y="680"/>
                  </a:lnTo>
                  <a:lnTo>
                    <a:pt x="772" y="682"/>
                  </a:lnTo>
                  <a:lnTo>
                    <a:pt x="768" y="704"/>
                  </a:lnTo>
                  <a:lnTo>
                    <a:pt x="792" y="708"/>
                  </a:lnTo>
                  <a:lnTo>
                    <a:pt x="792" y="738"/>
                  </a:lnTo>
                  <a:lnTo>
                    <a:pt x="802" y="754"/>
                  </a:lnTo>
                  <a:lnTo>
                    <a:pt x="808" y="762"/>
                  </a:lnTo>
                  <a:lnTo>
                    <a:pt x="816" y="764"/>
                  </a:lnTo>
                  <a:lnTo>
                    <a:pt x="830" y="764"/>
                  </a:lnTo>
                  <a:lnTo>
                    <a:pt x="880" y="762"/>
                  </a:lnTo>
                  <a:lnTo>
                    <a:pt x="904" y="748"/>
                  </a:lnTo>
                  <a:lnTo>
                    <a:pt x="928" y="716"/>
                  </a:lnTo>
                  <a:lnTo>
                    <a:pt x="956" y="714"/>
                  </a:lnTo>
                  <a:lnTo>
                    <a:pt x="970" y="710"/>
                  </a:lnTo>
                  <a:lnTo>
                    <a:pt x="1022" y="680"/>
                  </a:lnTo>
                  <a:lnTo>
                    <a:pt x="1024" y="680"/>
                  </a:lnTo>
                  <a:lnTo>
                    <a:pt x="1060" y="676"/>
                  </a:lnTo>
                  <a:lnTo>
                    <a:pt x="1070" y="678"/>
                  </a:lnTo>
                  <a:lnTo>
                    <a:pt x="1076" y="680"/>
                  </a:lnTo>
                  <a:lnTo>
                    <a:pt x="1112" y="708"/>
                  </a:lnTo>
                  <a:lnTo>
                    <a:pt x="1122" y="712"/>
                  </a:lnTo>
                  <a:lnTo>
                    <a:pt x="1124" y="714"/>
                  </a:lnTo>
                  <a:lnTo>
                    <a:pt x="1136" y="720"/>
                  </a:lnTo>
                  <a:lnTo>
                    <a:pt x="1138" y="720"/>
                  </a:lnTo>
                  <a:lnTo>
                    <a:pt x="1138" y="718"/>
                  </a:lnTo>
                  <a:lnTo>
                    <a:pt x="1138" y="716"/>
                  </a:lnTo>
                  <a:lnTo>
                    <a:pt x="1144" y="692"/>
                  </a:lnTo>
                  <a:lnTo>
                    <a:pt x="1142" y="682"/>
                  </a:lnTo>
                  <a:lnTo>
                    <a:pt x="1144" y="674"/>
                  </a:lnTo>
                  <a:lnTo>
                    <a:pt x="1148" y="668"/>
                  </a:lnTo>
                  <a:lnTo>
                    <a:pt x="1156" y="666"/>
                  </a:lnTo>
                  <a:lnTo>
                    <a:pt x="1164" y="666"/>
                  </a:lnTo>
                  <a:lnTo>
                    <a:pt x="1172" y="672"/>
                  </a:lnTo>
                  <a:lnTo>
                    <a:pt x="1182" y="682"/>
                  </a:lnTo>
                  <a:lnTo>
                    <a:pt x="1190" y="696"/>
                  </a:lnTo>
                  <a:lnTo>
                    <a:pt x="1192" y="696"/>
                  </a:lnTo>
                  <a:lnTo>
                    <a:pt x="1212" y="688"/>
                  </a:lnTo>
                  <a:lnTo>
                    <a:pt x="1214" y="686"/>
                  </a:lnTo>
                  <a:lnTo>
                    <a:pt x="1216" y="684"/>
                  </a:lnTo>
                  <a:lnTo>
                    <a:pt x="1218" y="680"/>
                  </a:lnTo>
                  <a:lnTo>
                    <a:pt x="1214" y="664"/>
                  </a:lnTo>
                  <a:lnTo>
                    <a:pt x="1214" y="660"/>
                  </a:lnTo>
                  <a:lnTo>
                    <a:pt x="1214" y="656"/>
                  </a:lnTo>
                  <a:lnTo>
                    <a:pt x="1216" y="652"/>
                  </a:lnTo>
                  <a:lnTo>
                    <a:pt x="1220" y="650"/>
                  </a:lnTo>
                  <a:lnTo>
                    <a:pt x="1228" y="644"/>
                  </a:lnTo>
                  <a:lnTo>
                    <a:pt x="1244" y="624"/>
                  </a:lnTo>
                  <a:lnTo>
                    <a:pt x="1256" y="598"/>
                  </a:lnTo>
                  <a:lnTo>
                    <a:pt x="1250" y="586"/>
                  </a:lnTo>
                  <a:lnTo>
                    <a:pt x="1246" y="576"/>
                  </a:lnTo>
                  <a:lnTo>
                    <a:pt x="1246" y="568"/>
                  </a:lnTo>
                  <a:lnTo>
                    <a:pt x="1246" y="562"/>
                  </a:lnTo>
                  <a:lnTo>
                    <a:pt x="1248" y="540"/>
                  </a:lnTo>
                  <a:lnTo>
                    <a:pt x="1244" y="528"/>
                  </a:lnTo>
                  <a:lnTo>
                    <a:pt x="1242" y="518"/>
                  </a:lnTo>
                  <a:lnTo>
                    <a:pt x="1240" y="510"/>
                  </a:lnTo>
                  <a:lnTo>
                    <a:pt x="1232" y="498"/>
                  </a:lnTo>
                  <a:lnTo>
                    <a:pt x="1232" y="496"/>
                  </a:lnTo>
                  <a:lnTo>
                    <a:pt x="1228" y="468"/>
                  </a:lnTo>
                  <a:lnTo>
                    <a:pt x="1228" y="458"/>
                  </a:lnTo>
                  <a:lnTo>
                    <a:pt x="1228" y="448"/>
                  </a:lnTo>
                  <a:lnTo>
                    <a:pt x="1220" y="440"/>
                  </a:lnTo>
                  <a:lnTo>
                    <a:pt x="1214" y="432"/>
                  </a:lnTo>
                  <a:lnTo>
                    <a:pt x="1202" y="416"/>
                  </a:lnTo>
                  <a:lnTo>
                    <a:pt x="1200" y="414"/>
                  </a:lnTo>
                  <a:lnTo>
                    <a:pt x="1200" y="412"/>
                  </a:lnTo>
                  <a:lnTo>
                    <a:pt x="1196" y="392"/>
                  </a:lnTo>
                  <a:lnTo>
                    <a:pt x="1184" y="382"/>
                  </a:lnTo>
                  <a:lnTo>
                    <a:pt x="1184" y="384"/>
                  </a:lnTo>
                  <a:lnTo>
                    <a:pt x="1162" y="364"/>
                  </a:lnTo>
                  <a:lnTo>
                    <a:pt x="1162" y="366"/>
                  </a:lnTo>
                  <a:lnTo>
                    <a:pt x="1164" y="392"/>
                  </a:lnTo>
                  <a:lnTo>
                    <a:pt x="1164" y="394"/>
                  </a:lnTo>
                  <a:lnTo>
                    <a:pt x="1152" y="400"/>
                  </a:lnTo>
                  <a:lnTo>
                    <a:pt x="1152" y="416"/>
                  </a:lnTo>
                  <a:lnTo>
                    <a:pt x="1152" y="418"/>
                  </a:lnTo>
                  <a:lnTo>
                    <a:pt x="1124" y="428"/>
                  </a:lnTo>
                  <a:lnTo>
                    <a:pt x="1114" y="406"/>
                  </a:lnTo>
                  <a:lnTo>
                    <a:pt x="1108" y="404"/>
                  </a:lnTo>
                  <a:lnTo>
                    <a:pt x="1100" y="414"/>
                  </a:lnTo>
                  <a:lnTo>
                    <a:pt x="1094" y="430"/>
                  </a:lnTo>
                  <a:lnTo>
                    <a:pt x="1074" y="436"/>
                  </a:lnTo>
                  <a:lnTo>
                    <a:pt x="1062" y="428"/>
                  </a:lnTo>
                  <a:lnTo>
                    <a:pt x="1046" y="422"/>
                  </a:lnTo>
                  <a:lnTo>
                    <a:pt x="1042" y="400"/>
                  </a:lnTo>
                  <a:lnTo>
                    <a:pt x="1036" y="386"/>
                  </a:lnTo>
                  <a:lnTo>
                    <a:pt x="1026" y="382"/>
                  </a:lnTo>
                  <a:lnTo>
                    <a:pt x="1024" y="380"/>
                  </a:lnTo>
                  <a:lnTo>
                    <a:pt x="1018" y="372"/>
                  </a:lnTo>
                  <a:lnTo>
                    <a:pt x="1010" y="360"/>
                  </a:lnTo>
                  <a:lnTo>
                    <a:pt x="1000" y="344"/>
                  </a:lnTo>
                  <a:lnTo>
                    <a:pt x="990" y="344"/>
                  </a:lnTo>
                  <a:lnTo>
                    <a:pt x="974" y="350"/>
                  </a:lnTo>
                  <a:lnTo>
                    <a:pt x="972" y="352"/>
                  </a:lnTo>
                  <a:lnTo>
                    <a:pt x="932" y="348"/>
                  </a:lnTo>
                  <a:lnTo>
                    <a:pt x="900" y="342"/>
                  </a:lnTo>
                  <a:lnTo>
                    <a:pt x="884" y="332"/>
                  </a:lnTo>
                  <a:lnTo>
                    <a:pt x="860" y="324"/>
                  </a:lnTo>
                  <a:lnTo>
                    <a:pt x="838" y="318"/>
                  </a:lnTo>
                  <a:lnTo>
                    <a:pt x="832" y="314"/>
                  </a:lnTo>
                  <a:lnTo>
                    <a:pt x="828" y="312"/>
                  </a:lnTo>
                  <a:lnTo>
                    <a:pt x="824" y="308"/>
                  </a:lnTo>
                  <a:lnTo>
                    <a:pt x="820" y="308"/>
                  </a:lnTo>
                  <a:lnTo>
                    <a:pt x="804" y="300"/>
                  </a:lnTo>
                  <a:lnTo>
                    <a:pt x="804" y="298"/>
                  </a:lnTo>
                  <a:lnTo>
                    <a:pt x="796" y="290"/>
                  </a:lnTo>
                  <a:lnTo>
                    <a:pt x="794" y="282"/>
                  </a:lnTo>
                  <a:lnTo>
                    <a:pt x="788" y="272"/>
                  </a:lnTo>
                  <a:lnTo>
                    <a:pt x="776" y="268"/>
                  </a:lnTo>
                  <a:lnTo>
                    <a:pt x="772" y="270"/>
                  </a:lnTo>
                  <a:lnTo>
                    <a:pt x="768" y="274"/>
                  </a:lnTo>
                  <a:lnTo>
                    <a:pt x="766" y="276"/>
                  </a:lnTo>
                  <a:lnTo>
                    <a:pt x="760" y="280"/>
                  </a:lnTo>
                  <a:lnTo>
                    <a:pt x="756" y="280"/>
                  </a:lnTo>
                  <a:lnTo>
                    <a:pt x="750" y="282"/>
                  </a:lnTo>
                  <a:lnTo>
                    <a:pt x="746" y="280"/>
                  </a:lnTo>
                  <a:lnTo>
                    <a:pt x="740" y="276"/>
                  </a:lnTo>
                  <a:lnTo>
                    <a:pt x="736" y="272"/>
                  </a:lnTo>
                  <a:lnTo>
                    <a:pt x="720" y="256"/>
                  </a:lnTo>
                  <a:lnTo>
                    <a:pt x="714" y="246"/>
                  </a:lnTo>
                  <a:lnTo>
                    <a:pt x="708" y="238"/>
                  </a:lnTo>
                  <a:lnTo>
                    <a:pt x="704" y="232"/>
                  </a:lnTo>
                  <a:lnTo>
                    <a:pt x="698" y="224"/>
                  </a:lnTo>
                  <a:lnTo>
                    <a:pt x="692" y="216"/>
                  </a:lnTo>
                  <a:lnTo>
                    <a:pt x="690" y="206"/>
                  </a:lnTo>
                  <a:lnTo>
                    <a:pt x="692" y="196"/>
                  </a:lnTo>
                  <a:lnTo>
                    <a:pt x="702" y="178"/>
                  </a:lnTo>
                  <a:lnTo>
                    <a:pt x="708" y="160"/>
                  </a:lnTo>
                  <a:lnTo>
                    <a:pt x="710" y="148"/>
                  </a:lnTo>
                  <a:lnTo>
                    <a:pt x="706" y="128"/>
                  </a:lnTo>
                  <a:lnTo>
                    <a:pt x="694" y="118"/>
                  </a:lnTo>
                  <a:lnTo>
                    <a:pt x="696" y="104"/>
                  </a:lnTo>
                  <a:lnTo>
                    <a:pt x="698" y="96"/>
                  </a:lnTo>
                  <a:lnTo>
                    <a:pt x="700" y="90"/>
                  </a:lnTo>
                  <a:lnTo>
                    <a:pt x="704" y="86"/>
                  </a:lnTo>
                  <a:lnTo>
                    <a:pt x="708" y="84"/>
                  </a:lnTo>
                  <a:lnTo>
                    <a:pt x="712" y="84"/>
                  </a:lnTo>
                  <a:lnTo>
                    <a:pt x="712" y="80"/>
                  </a:lnTo>
                  <a:lnTo>
                    <a:pt x="712" y="78"/>
                  </a:lnTo>
                  <a:lnTo>
                    <a:pt x="712" y="62"/>
                  </a:lnTo>
                  <a:lnTo>
                    <a:pt x="712" y="44"/>
                  </a:lnTo>
                  <a:lnTo>
                    <a:pt x="710" y="42"/>
                  </a:lnTo>
                  <a:lnTo>
                    <a:pt x="708" y="40"/>
                  </a:lnTo>
                  <a:lnTo>
                    <a:pt x="706" y="40"/>
                  </a:lnTo>
                  <a:lnTo>
                    <a:pt x="692" y="30"/>
                  </a:lnTo>
                  <a:lnTo>
                    <a:pt x="680" y="20"/>
                  </a:lnTo>
                  <a:lnTo>
                    <a:pt x="642" y="14"/>
                  </a:lnTo>
                  <a:lnTo>
                    <a:pt x="630" y="4"/>
                  </a:lnTo>
                  <a:lnTo>
                    <a:pt x="608" y="4"/>
                  </a:lnTo>
                  <a:lnTo>
                    <a:pt x="602" y="6"/>
                  </a:lnTo>
                  <a:lnTo>
                    <a:pt x="596" y="10"/>
                  </a:lnTo>
                  <a:lnTo>
                    <a:pt x="594" y="10"/>
                  </a:lnTo>
                  <a:lnTo>
                    <a:pt x="576" y="16"/>
                  </a:lnTo>
                  <a:lnTo>
                    <a:pt x="532" y="16"/>
                  </a:lnTo>
                  <a:lnTo>
                    <a:pt x="524" y="20"/>
                  </a:lnTo>
                  <a:lnTo>
                    <a:pt x="518" y="24"/>
                  </a:lnTo>
                  <a:lnTo>
                    <a:pt x="508" y="28"/>
                  </a:lnTo>
                  <a:lnTo>
                    <a:pt x="492" y="34"/>
                  </a:lnTo>
                  <a:lnTo>
                    <a:pt x="472" y="40"/>
                  </a:lnTo>
                  <a:lnTo>
                    <a:pt x="470" y="40"/>
                  </a:lnTo>
                  <a:lnTo>
                    <a:pt x="440" y="36"/>
                  </a:lnTo>
                  <a:lnTo>
                    <a:pt x="438" y="36"/>
                  </a:lnTo>
                  <a:lnTo>
                    <a:pt x="428" y="36"/>
                  </a:lnTo>
                  <a:lnTo>
                    <a:pt x="410" y="40"/>
                  </a:lnTo>
                  <a:lnTo>
                    <a:pt x="374" y="44"/>
                  </a:lnTo>
                  <a:lnTo>
                    <a:pt x="372" y="44"/>
                  </a:lnTo>
                  <a:lnTo>
                    <a:pt x="356" y="36"/>
                  </a:lnTo>
                  <a:lnTo>
                    <a:pt x="340" y="36"/>
                  </a:lnTo>
                  <a:lnTo>
                    <a:pt x="330" y="32"/>
                  </a:lnTo>
                  <a:lnTo>
                    <a:pt x="320" y="20"/>
                  </a:lnTo>
                  <a:lnTo>
                    <a:pt x="318" y="20"/>
                  </a:lnTo>
                  <a:lnTo>
                    <a:pt x="316" y="12"/>
                  </a:lnTo>
                  <a:lnTo>
                    <a:pt x="314" y="8"/>
                  </a:lnTo>
                  <a:lnTo>
                    <a:pt x="310" y="4"/>
                  </a:lnTo>
                  <a:lnTo>
                    <a:pt x="302" y="0"/>
                  </a:lnTo>
                  <a:lnTo>
                    <a:pt x="296" y="8"/>
                  </a:lnTo>
                  <a:lnTo>
                    <a:pt x="270" y="20"/>
                  </a:lnTo>
                  <a:lnTo>
                    <a:pt x="268" y="20"/>
                  </a:lnTo>
                  <a:lnTo>
                    <a:pt x="236" y="22"/>
                  </a:lnTo>
                  <a:lnTo>
                    <a:pt x="226" y="20"/>
                  </a:lnTo>
                  <a:lnTo>
                    <a:pt x="210" y="16"/>
                  </a:lnTo>
                  <a:lnTo>
                    <a:pt x="184" y="12"/>
                  </a:lnTo>
                  <a:lnTo>
                    <a:pt x="182" y="12"/>
                  </a:lnTo>
                  <a:lnTo>
                    <a:pt x="166" y="4"/>
                  </a:lnTo>
                  <a:lnTo>
                    <a:pt x="152" y="4"/>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45" name="云南"/>
            <p:cNvSpPr/>
            <p:nvPr/>
          </p:nvSpPr>
          <p:spPr bwMode="auto">
            <a:xfrm>
              <a:off x="3952875" y="4422775"/>
              <a:ext cx="1038225" cy="1082675"/>
            </a:xfrm>
            <a:custGeom>
              <a:avLst/>
              <a:gdLst>
                <a:gd name="T0" fmla="*/ 2147483646 w 568"/>
                <a:gd name="T1" fmla="*/ 2147483646 h 592"/>
                <a:gd name="T2" fmla="*/ 2147483646 w 568"/>
                <a:gd name="T3" fmla="*/ 2147483646 h 592"/>
                <a:gd name="T4" fmla="*/ 2147483646 w 568"/>
                <a:gd name="T5" fmla="*/ 2147483646 h 592"/>
                <a:gd name="T6" fmla="*/ 2147483646 w 568"/>
                <a:gd name="T7" fmla="*/ 2147483646 h 592"/>
                <a:gd name="T8" fmla="*/ 2147483646 w 568"/>
                <a:gd name="T9" fmla="*/ 2147483646 h 592"/>
                <a:gd name="T10" fmla="*/ 2147483646 w 568"/>
                <a:gd name="T11" fmla="*/ 2147483646 h 592"/>
                <a:gd name="T12" fmla="*/ 2147483646 w 568"/>
                <a:gd name="T13" fmla="*/ 2147483646 h 592"/>
                <a:gd name="T14" fmla="*/ 2147483646 w 568"/>
                <a:gd name="T15" fmla="*/ 2147483646 h 592"/>
                <a:gd name="T16" fmla="*/ 2147483646 w 568"/>
                <a:gd name="T17" fmla="*/ 2147483646 h 592"/>
                <a:gd name="T18" fmla="*/ 2147483646 w 568"/>
                <a:gd name="T19" fmla="*/ 2147483646 h 592"/>
                <a:gd name="T20" fmla="*/ 2147483646 w 568"/>
                <a:gd name="T21" fmla="*/ 2147483646 h 592"/>
                <a:gd name="T22" fmla="*/ 2147483646 w 568"/>
                <a:gd name="T23" fmla="*/ 2147483646 h 592"/>
                <a:gd name="T24" fmla="*/ 2147483646 w 568"/>
                <a:gd name="T25" fmla="*/ 2147483646 h 592"/>
                <a:gd name="T26" fmla="*/ 2147483646 w 568"/>
                <a:gd name="T27" fmla="*/ 2147483646 h 592"/>
                <a:gd name="T28" fmla="*/ 2147483646 w 568"/>
                <a:gd name="T29" fmla="*/ 2147483646 h 592"/>
                <a:gd name="T30" fmla="*/ 2147483646 w 568"/>
                <a:gd name="T31" fmla="*/ 2147483646 h 592"/>
                <a:gd name="T32" fmla="*/ 2147483646 w 568"/>
                <a:gd name="T33" fmla="*/ 2147483646 h 592"/>
                <a:gd name="T34" fmla="*/ 2147483646 w 568"/>
                <a:gd name="T35" fmla="*/ 2147483646 h 592"/>
                <a:gd name="T36" fmla="*/ 2147483646 w 568"/>
                <a:gd name="T37" fmla="*/ 2147483646 h 592"/>
                <a:gd name="T38" fmla="*/ 2147483646 w 568"/>
                <a:gd name="T39" fmla="*/ 2147483646 h 592"/>
                <a:gd name="T40" fmla="*/ 2147483646 w 568"/>
                <a:gd name="T41" fmla="*/ 2147483646 h 592"/>
                <a:gd name="T42" fmla="*/ 2147483646 w 568"/>
                <a:gd name="T43" fmla="*/ 2147483646 h 592"/>
                <a:gd name="T44" fmla="*/ 2147483646 w 568"/>
                <a:gd name="T45" fmla="*/ 2147483646 h 592"/>
                <a:gd name="T46" fmla="*/ 2147483646 w 568"/>
                <a:gd name="T47" fmla="*/ 2147483646 h 592"/>
                <a:gd name="T48" fmla="*/ 2147483646 w 568"/>
                <a:gd name="T49" fmla="*/ 2147483646 h 592"/>
                <a:gd name="T50" fmla="*/ 2147483646 w 568"/>
                <a:gd name="T51" fmla="*/ 2147483646 h 592"/>
                <a:gd name="T52" fmla="*/ 2147483646 w 568"/>
                <a:gd name="T53" fmla="*/ 2147483646 h 592"/>
                <a:gd name="T54" fmla="*/ 2147483646 w 568"/>
                <a:gd name="T55" fmla="*/ 2147483646 h 592"/>
                <a:gd name="T56" fmla="*/ 2147483646 w 568"/>
                <a:gd name="T57" fmla="*/ 2147483646 h 592"/>
                <a:gd name="T58" fmla="*/ 2147483646 w 568"/>
                <a:gd name="T59" fmla="*/ 2147483646 h 592"/>
                <a:gd name="T60" fmla="*/ 2147483646 w 568"/>
                <a:gd name="T61" fmla="*/ 2147483646 h 592"/>
                <a:gd name="T62" fmla="*/ 2147483646 w 568"/>
                <a:gd name="T63" fmla="*/ 2147483646 h 592"/>
                <a:gd name="T64" fmla="*/ 2147483646 w 568"/>
                <a:gd name="T65" fmla="*/ 2147483646 h 592"/>
                <a:gd name="T66" fmla="*/ 2147483646 w 568"/>
                <a:gd name="T67" fmla="*/ 2147483646 h 592"/>
                <a:gd name="T68" fmla="*/ 2147483646 w 568"/>
                <a:gd name="T69" fmla="*/ 2147483646 h 592"/>
                <a:gd name="T70" fmla="*/ 2147483646 w 568"/>
                <a:gd name="T71" fmla="*/ 2147483646 h 592"/>
                <a:gd name="T72" fmla="*/ 2147483646 w 568"/>
                <a:gd name="T73" fmla="*/ 2147483646 h 592"/>
                <a:gd name="T74" fmla="*/ 2147483646 w 568"/>
                <a:gd name="T75" fmla="*/ 2147483646 h 592"/>
                <a:gd name="T76" fmla="*/ 2147483646 w 568"/>
                <a:gd name="T77" fmla="*/ 2147483646 h 592"/>
                <a:gd name="T78" fmla="*/ 2147483646 w 568"/>
                <a:gd name="T79" fmla="*/ 2147483646 h 592"/>
                <a:gd name="T80" fmla="*/ 2147483646 w 568"/>
                <a:gd name="T81" fmla="*/ 2147483646 h 592"/>
                <a:gd name="T82" fmla="*/ 2147483646 w 568"/>
                <a:gd name="T83" fmla="*/ 2147483646 h 592"/>
                <a:gd name="T84" fmla="*/ 2147483646 w 568"/>
                <a:gd name="T85" fmla="*/ 2147483646 h 592"/>
                <a:gd name="T86" fmla="*/ 2147483646 w 568"/>
                <a:gd name="T87" fmla="*/ 2147483646 h 592"/>
                <a:gd name="T88" fmla="*/ 2147483646 w 568"/>
                <a:gd name="T89" fmla="*/ 2147483646 h 592"/>
                <a:gd name="T90" fmla="*/ 2147483646 w 568"/>
                <a:gd name="T91" fmla="*/ 2147483646 h 592"/>
                <a:gd name="T92" fmla="*/ 2147483646 w 568"/>
                <a:gd name="T93" fmla="*/ 2147483646 h 592"/>
                <a:gd name="T94" fmla="*/ 2147483646 w 568"/>
                <a:gd name="T95" fmla="*/ 2147483646 h 592"/>
                <a:gd name="T96" fmla="*/ 2147483646 w 568"/>
                <a:gd name="T97" fmla="*/ 2147483646 h 592"/>
                <a:gd name="T98" fmla="*/ 2147483646 w 568"/>
                <a:gd name="T99" fmla="*/ 2147483646 h 592"/>
                <a:gd name="T100" fmla="*/ 2147483646 w 568"/>
                <a:gd name="T101" fmla="*/ 2147483646 h 592"/>
                <a:gd name="T102" fmla="*/ 2147483646 w 568"/>
                <a:gd name="T103" fmla="*/ 2147483646 h 592"/>
                <a:gd name="T104" fmla="*/ 2147483646 w 568"/>
                <a:gd name="T105" fmla="*/ 2147483646 h 592"/>
                <a:gd name="T106" fmla="*/ 2147483646 w 568"/>
                <a:gd name="T107" fmla="*/ 2147483646 h 59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8" h="592">
                  <a:moveTo>
                    <a:pt x="4" y="364"/>
                  </a:moveTo>
                  <a:lnTo>
                    <a:pt x="0" y="374"/>
                  </a:lnTo>
                  <a:lnTo>
                    <a:pt x="10" y="372"/>
                  </a:lnTo>
                  <a:lnTo>
                    <a:pt x="18" y="366"/>
                  </a:lnTo>
                  <a:lnTo>
                    <a:pt x="20" y="364"/>
                  </a:lnTo>
                  <a:lnTo>
                    <a:pt x="52" y="360"/>
                  </a:lnTo>
                  <a:lnTo>
                    <a:pt x="74" y="350"/>
                  </a:lnTo>
                  <a:lnTo>
                    <a:pt x="82" y="362"/>
                  </a:lnTo>
                  <a:lnTo>
                    <a:pt x="84" y="362"/>
                  </a:lnTo>
                  <a:lnTo>
                    <a:pt x="74" y="378"/>
                  </a:lnTo>
                  <a:lnTo>
                    <a:pt x="84" y="388"/>
                  </a:lnTo>
                  <a:lnTo>
                    <a:pt x="84" y="390"/>
                  </a:lnTo>
                  <a:lnTo>
                    <a:pt x="84" y="392"/>
                  </a:lnTo>
                  <a:lnTo>
                    <a:pt x="76" y="426"/>
                  </a:lnTo>
                  <a:lnTo>
                    <a:pt x="98" y="440"/>
                  </a:lnTo>
                  <a:lnTo>
                    <a:pt x="136" y="442"/>
                  </a:lnTo>
                  <a:lnTo>
                    <a:pt x="130" y="450"/>
                  </a:lnTo>
                  <a:lnTo>
                    <a:pt x="104" y="486"/>
                  </a:lnTo>
                  <a:lnTo>
                    <a:pt x="98" y="496"/>
                  </a:lnTo>
                  <a:lnTo>
                    <a:pt x="96" y="502"/>
                  </a:lnTo>
                  <a:lnTo>
                    <a:pt x="110" y="506"/>
                  </a:lnTo>
                  <a:lnTo>
                    <a:pt x="122" y="508"/>
                  </a:lnTo>
                  <a:lnTo>
                    <a:pt x="132" y="510"/>
                  </a:lnTo>
                  <a:lnTo>
                    <a:pt x="140" y="516"/>
                  </a:lnTo>
                  <a:lnTo>
                    <a:pt x="144" y="520"/>
                  </a:lnTo>
                  <a:lnTo>
                    <a:pt x="152" y="534"/>
                  </a:lnTo>
                  <a:lnTo>
                    <a:pt x="158" y="550"/>
                  </a:lnTo>
                  <a:lnTo>
                    <a:pt x="180" y="562"/>
                  </a:lnTo>
                  <a:lnTo>
                    <a:pt x="192" y="564"/>
                  </a:lnTo>
                  <a:lnTo>
                    <a:pt x="220" y="540"/>
                  </a:lnTo>
                  <a:lnTo>
                    <a:pt x="236" y="562"/>
                  </a:lnTo>
                  <a:lnTo>
                    <a:pt x="236" y="564"/>
                  </a:lnTo>
                  <a:lnTo>
                    <a:pt x="240" y="584"/>
                  </a:lnTo>
                  <a:lnTo>
                    <a:pt x="252" y="586"/>
                  </a:lnTo>
                  <a:lnTo>
                    <a:pt x="272" y="592"/>
                  </a:lnTo>
                  <a:lnTo>
                    <a:pt x="276" y="592"/>
                  </a:lnTo>
                  <a:lnTo>
                    <a:pt x="276" y="590"/>
                  </a:lnTo>
                  <a:lnTo>
                    <a:pt x="272" y="570"/>
                  </a:lnTo>
                  <a:lnTo>
                    <a:pt x="272" y="568"/>
                  </a:lnTo>
                  <a:lnTo>
                    <a:pt x="262" y="522"/>
                  </a:lnTo>
                  <a:lnTo>
                    <a:pt x="262" y="520"/>
                  </a:lnTo>
                  <a:lnTo>
                    <a:pt x="268" y="488"/>
                  </a:lnTo>
                  <a:lnTo>
                    <a:pt x="270" y="488"/>
                  </a:lnTo>
                  <a:lnTo>
                    <a:pt x="272" y="488"/>
                  </a:lnTo>
                  <a:lnTo>
                    <a:pt x="294" y="490"/>
                  </a:lnTo>
                  <a:lnTo>
                    <a:pt x="320" y="470"/>
                  </a:lnTo>
                  <a:lnTo>
                    <a:pt x="324" y="472"/>
                  </a:lnTo>
                  <a:lnTo>
                    <a:pt x="342" y="486"/>
                  </a:lnTo>
                  <a:lnTo>
                    <a:pt x="352" y="498"/>
                  </a:lnTo>
                  <a:lnTo>
                    <a:pt x="362" y="490"/>
                  </a:lnTo>
                  <a:lnTo>
                    <a:pt x="378" y="474"/>
                  </a:lnTo>
                  <a:lnTo>
                    <a:pt x="378" y="472"/>
                  </a:lnTo>
                  <a:lnTo>
                    <a:pt x="380" y="472"/>
                  </a:lnTo>
                  <a:lnTo>
                    <a:pt x="420" y="482"/>
                  </a:lnTo>
                  <a:lnTo>
                    <a:pt x="438" y="468"/>
                  </a:lnTo>
                  <a:lnTo>
                    <a:pt x="438" y="466"/>
                  </a:lnTo>
                  <a:lnTo>
                    <a:pt x="440" y="466"/>
                  </a:lnTo>
                  <a:lnTo>
                    <a:pt x="458" y="470"/>
                  </a:lnTo>
                  <a:lnTo>
                    <a:pt x="512" y="422"/>
                  </a:lnTo>
                  <a:lnTo>
                    <a:pt x="528" y="426"/>
                  </a:lnTo>
                  <a:lnTo>
                    <a:pt x="530" y="428"/>
                  </a:lnTo>
                  <a:lnTo>
                    <a:pt x="532" y="428"/>
                  </a:lnTo>
                  <a:lnTo>
                    <a:pt x="536" y="436"/>
                  </a:lnTo>
                  <a:lnTo>
                    <a:pt x="540" y="432"/>
                  </a:lnTo>
                  <a:lnTo>
                    <a:pt x="540" y="430"/>
                  </a:lnTo>
                  <a:lnTo>
                    <a:pt x="556" y="422"/>
                  </a:lnTo>
                  <a:lnTo>
                    <a:pt x="568" y="410"/>
                  </a:lnTo>
                  <a:lnTo>
                    <a:pt x="566" y="386"/>
                  </a:lnTo>
                  <a:lnTo>
                    <a:pt x="564" y="382"/>
                  </a:lnTo>
                  <a:lnTo>
                    <a:pt x="548" y="388"/>
                  </a:lnTo>
                  <a:lnTo>
                    <a:pt x="542" y="392"/>
                  </a:lnTo>
                  <a:lnTo>
                    <a:pt x="534" y="392"/>
                  </a:lnTo>
                  <a:lnTo>
                    <a:pt x="516" y="392"/>
                  </a:lnTo>
                  <a:lnTo>
                    <a:pt x="510" y="390"/>
                  </a:lnTo>
                  <a:lnTo>
                    <a:pt x="504" y="386"/>
                  </a:lnTo>
                  <a:lnTo>
                    <a:pt x="504" y="360"/>
                  </a:lnTo>
                  <a:lnTo>
                    <a:pt x="496" y="358"/>
                  </a:lnTo>
                  <a:lnTo>
                    <a:pt x="492" y="356"/>
                  </a:lnTo>
                  <a:lnTo>
                    <a:pt x="488" y="358"/>
                  </a:lnTo>
                  <a:lnTo>
                    <a:pt x="484" y="360"/>
                  </a:lnTo>
                  <a:lnTo>
                    <a:pt x="472" y="364"/>
                  </a:lnTo>
                  <a:lnTo>
                    <a:pt x="468" y="364"/>
                  </a:lnTo>
                  <a:lnTo>
                    <a:pt x="468" y="362"/>
                  </a:lnTo>
                  <a:lnTo>
                    <a:pt x="462" y="350"/>
                  </a:lnTo>
                  <a:lnTo>
                    <a:pt x="460" y="340"/>
                  </a:lnTo>
                  <a:lnTo>
                    <a:pt x="468" y="310"/>
                  </a:lnTo>
                  <a:lnTo>
                    <a:pt x="468" y="308"/>
                  </a:lnTo>
                  <a:lnTo>
                    <a:pt x="476" y="294"/>
                  </a:lnTo>
                  <a:lnTo>
                    <a:pt x="452" y="274"/>
                  </a:lnTo>
                  <a:lnTo>
                    <a:pt x="452" y="272"/>
                  </a:lnTo>
                  <a:lnTo>
                    <a:pt x="452" y="248"/>
                  </a:lnTo>
                  <a:lnTo>
                    <a:pt x="464" y="212"/>
                  </a:lnTo>
                  <a:lnTo>
                    <a:pt x="456" y="192"/>
                  </a:lnTo>
                  <a:lnTo>
                    <a:pt x="450" y="190"/>
                  </a:lnTo>
                  <a:lnTo>
                    <a:pt x="440" y="190"/>
                  </a:lnTo>
                  <a:lnTo>
                    <a:pt x="432" y="204"/>
                  </a:lnTo>
                  <a:lnTo>
                    <a:pt x="420" y="196"/>
                  </a:lnTo>
                  <a:lnTo>
                    <a:pt x="410" y="190"/>
                  </a:lnTo>
                  <a:lnTo>
                    <a:pt x="400" y="168"/>
                  </a:lnTo>
                  <a:lnTo>
                    <a:pt x="398" y="152"/>
                  </a:lnTo>
                  <a:lnTo>
                    <a:pt x="398" y="150"/>
                  </a:lnTo>
                  <a:lnTo>
                    <a:pt x="396" y="148"/>
                  </a:lnTo>
                  <a:lnTo>
                    <a:pt x="400" y="148"/>
                  </a:lnTo>
                  <a:lnTo>
                    <a:pt x="410" y="132"/>
                  </a:lnTo>
                  <a:lnTo>
                    <a:pt x="412" y="132"/>
                  </a:lnTo>
                  <a:lnTo>
                    <a:pt x="420" y="130"/>
                  </a:lnTo>
                  <a:lnTo>
                    <a:pt x="430" y="128"/>
                  </a:lnTo>
                  <a:lnTo>
                    <a:pt x="472" y="126"/>
                  </a:lnTo>
                  <a:lnTo>
                    <a:pt x="478" y="128"/>
                  </a:lnTo>
                  <a:lnTo>
                    <a:pt x="480" y="128"/>
                  </a:lnTo>
                  <a:lnTo>
                    <a:pt x="486" y="132"/>
                  </a:lnTo>
                  <a:lnTo>
                    <a:pt x="496" y="126"/>
                  </a:lnTo>
                  <a:lnTo>
                    <a:pt x="506" y="120"/>
                  </a:lnTo>
                  <a:lnTo>
                    <a:pt x="512" y="112"/>
                  </a:lnTo>
                  <a:lnTo>
                    <a:pt x="512" y="108"/>
                  </a:lnTo>
                  <a:lnTo>
                    <a:pt x="512" y="90"/>
                  </a:lnTo>
                  <a:lnTo>
                    <a:pt x="502" y="88"/>
                  </a:lnTo>
                  <a:lnTo>
                    <a:pt x="486" y="94"/>
                  </a:lnTo>
                  <a:lnTo>
                    <a:pt x="478" y="100"/>
                  </a:lnTo>
                  <a:lnTo>
                    <a:pt x="474" y="102"/>
                  </a:lnTo>
                  <a:lnTo>
                    <a:pt x="470" y="104"/>
                  </a:lnTo>
                  <a:lnTo>
                    <a:pt x="466" y="102"/>
                  </a:lnTo>
                  <a:lnTo>
                    <a:pt x="462" y="100"/>
                  </a:lnTo>
                  <a:lnTo>
                    <a:pt x="454" y="90"/>
                  </a:lnTo>
                  <a:lnTo>
                    <a:pt x="454" y="88"/>
                  </a:lnTo>
                  <a:lnTo>
                    <a:pt x="452" y="78"/>
                  </a:lnTo>
                  <a:lnTo>
                    <a:pt x="452" y="76"/>
                  </a:lnTo>
                  <a:lnTo>
                    <a:pt x="454" y="66"/>
                  </a:lnTo>
                  <a:lnTo>
                    <a:pt x="444" y="44"/>
                  </a:lnTo>
                  <a:lnTo>
                    <a:pt x="428" y="48"/>
                  </a:lnTo>
                  <a:lnTo>
                    <a:pt x="420" y="56"/>
                  </a:lnTo>
                  <a:lnTo>
                    <a:pt x="424" y="80"/>
                  </a:lnTo>
                  <a:lnTo>
                    <a:pt x="396" y="68"/>
                  </a:lnTo>
                  <a:lnTo>
                    <a:pt x="404" y="82"/>
                  </a:lnTo>
                  <a:lnTo>
                    <a:pt x="404" y="84"/>
                  </a:lnTo>
                  <a:lnTo>
                    <a:pt x="402" y="100"/>
                  </a:lnTo>
                  <a:lnTo>
                    <a:pt x="402" y="102"/>
                  </a:lnTo>
                  <a:lnTo>
                    <a:pt x="400" y="102"/>
                  </a:lnTo>
                  <a:lnTo>
                    <a:pt x="386" y="124"/>
                  </a:lnTo>
                  <a:lnTo>
                    <a:pt x="360" y="138"/>
                  </a:lnTo>
                  <a:lnTo>
                    <a:pt x="358" y="152"/>
                  </a:lnTo>
                  <a:lnTo>
                    <a:pt x="360" y="160"/>
                  </a:lnTo>
                  <a:lnTo>
                    <a:pt x="364" y="170"/>
                  </a:lnTo>
                  <a:lnTo>
                    <a:pt x="366" y="170"/>
                  </a:lnTo>
                  <a:lnTo>
                    <a:pt x="366" y="172"/>
                  </a:lnTo>
                  <a:lnTo>
                    <a:pt x="368" y="192"/>
                  </a:lnTo>
                  <a:lnTo>
                    <a:pt x="368" y="194"/>
                  </a:lnTo>
                  <a:lnTo>
                    <a:pt x="366" y="196"/>
                  </a:lnTo>
                  <a:lnTo>
                    <a:pt x="356" y="208"/>
                  </a:lnTo>
                  <a:lnTo>
                    <a:pt x="348" y="214"/>
                  </a:lnTo>
                  <a:lnTo>
                    <a:pt x="346" y="214"/>
                  </a:lnTo>
                  <a:lnTo>
                    <a:pt x="344" y="214"/>
                  </a:lnTo>
                  <a:lnTo>
                    <a:pt x="326" y="210"/>
                  </a:lnTo>
                  <a:lnTo>
                    <a:pt x="322" y="210"/>
                  </a:lnTo>
                  <a:lnTo>
                    <a:pt x="316" y="214"/>
                  </a:lnTo>
                  <a:lnTo>
                    <a:pt x="308" y="224"/>
                  </a:lnTo>
                  <a:lnTo>
                    <a:pt x="300" y="232"/>
                  </a:lnTo>
                  <a:lnTo>
                    <a:pt x="298" y="236"/>
                  </a:lnTo>
                  <a:lnTo>
                    <a:pt x="294" y="238"/>
                  </a:lnTo>
                  <a:lnTo>
                    <a:pt x="288" y="240"/>
                  </a:lnTo>
                  <a:lnTo>
                    <a:pt x="282" y="238"/>
                  </a:lnTo>
                  <a:lnTo>
                    <a:pt x="280" y="238"/>
                  </a:lnTo>
                  <a:lnTo>
                    <a:pt x="278" y="234"/>
                  </a:lnTo>
                  <a:lnTo>
                    <a:pt x="276" y="230"/>
                  </a:lnTo>
                  <a:lnTo>
                    <a:pt x="276" y="224"/>
                  </a:lnTo>
                  <a:lnTo>
                    <a:pt x="276" y="220"/>
                  </a:lnTo>
                  <a:lnTo>
                    <a:pt x="276" y="214"/>
                  </a:lnTo>
                  <a:lnTo>
                    <a:pt x="272" y="218"/>
                  </a:lnTo>
                  <a:lnTo>
                    <a:pt x="270" y="220"/>
                  </a:lnTo>
                  <a:lnTo>
                    <a:pt x="264" y="222"/>
                  </a:lnTo>
                  <a:lnTo>
                    <a:pt x="260" y="218"/>
                  </a:lnTo>
                  <a:lnTo>
                    <a:pt x="258" y="212"/>
                  </a:lnTo>
                  <a:lnTo>
                    <a:pt x="256" y="192"/>
                  </a:lnTo>
                  <a:lnTo>
                    <a:pt x="252" y="176"/>
                  </a:lnTo>
                  <a:lnTo>
                    <a:pt x="244" y="168"/>
                  </a:lnTo>
                  <a:lnTo>
                    <a:pt x="244" y="166"/>
                  </a:lnTo>
                  <a:lnTo>
                    <a:pt x="226" y="128"/>
                  </a:lnTo>
                  <a:lnTo>
                    <a:pt x="220" y="116"/>
                  </a:lnTo>
                  <a:lnTo>
                    <a:pt x="220" y="114"/>
                  </a:lnTo>
                  <a:lnTo>
                    <a:pt x="216" y="94"/>
                  </a:lnTo>
                  <a:lnTo>
                    <a:pt x="214" y="90"/>
                  </a:lnTo>
                  <a:lnTo>
                    <a:pt x="212" y="92"/>
                  </a:lnTo>
                  <a:lnTo>
                    <a:pt x="204" y="100"/>
                  </a:lnTo>
                  <a:lnTo>
                    <a:pt x="200" y="104"/>
                  </a:lnTo>
                  <a:lnTo>
                    <a:pt x="196" y="102"/>
                  </a:lnTo>
                  <a:lnTo>
                    <a:pt x="188" y="96"/>
                  </a:lnTo>
                  <a:lnTo>
                    <a:pt x="176" y="90"/>
                  </a:lnTo>
                  <a:lnTo>
                    <a:pt x="174" y="88"/>
                  </a:lnTo>
                  <a:lnTo>
                    <a:pt x="172" y="88"/>
                  </a:lnTo>
                  <a:lnTo>
                    <a:pt x="172" y="86"/>
                  </a:lnTo>
                  <a:lnTo>
                    <a:pt x="172" y="70"/>
                  </a:lnTo>
                  <a:lnTo>
                    <a:pt x="168" y="58"/>
                  </a:lnTo>
                  <a:lnTo>
                    <a:pt x="162" y="42"/>
                  </a:lnTo>
                  <a:lnTo>
                    <a:pt x="156" y="42"/>
                  </a:lnTo>
                  <a:lnTo>
                    <a:pt x="156" y="50"/>
                  </a:lnTo>
                  <a:lnTo>
                    <a:pt x="154" y="58"/>
                  </a:lnTo>
                  <a:lnTo>
                    <a:pt x="150" y="64"/>
                  </a:lnTo>
                  <a:lnTo>
                    <a:pt x="144" y="70"/>
                  </a:lnTo>
                  <a:lnTo>
                    <a:pt x="142" y="78"/>
                  </a:lnTo>
                  <a:lnTo>
                    <a:pt x="138" y="82"/>
                  </a:lnTo>
                  <a:lnTo>
                    <a:pt x="134" y="86"/>
                  </a:lnTo>
                  <a:lnTo>
                    <a:pt x="130" y="86"/>
                  </a:lnTo>
                  <a:lnTo>
                    <a:pt x="128" y="86"/>
                  </a:lnTo>
                  <a:lnTo>
                    <a:pt x="124" y="84"/>
                  </a:lnTo>
                  <a:lnTo>
                    <a:pt x="122" y="84"/>
                  </a:lnTo>
                  <a:lnTo>
                    <a:pt x="118" y="82"/>
                  </a:lnTo>
                  <a:lnTo>
                    <a:pt x="118" y="78"/>
                  </a:lnTo>
                  <a:lnTo>
                    <a:pt x="116" y="66"/>
                  </a:lnTo>
                  <a:lnTo>
                    <a:pt x="116" y="62"/>
                  </a:lnTo>
                  <a:lnTo>
                    <a:pt x="106" y="56"/>
                  </a:lnTo>
                  <a:lnTo>
                    <a:pt x="104" y="54"/>
                  </a:lnTo>
                  <a:lnTo>
                    <a:pt x="102" y="50"/>
                  </a:lnTo>
                  <a:lnTo>
                    <a:pt x="100" y="42"/>
                  </a:lnTo>
                  <a:lnTo>
                    <a:pt x="104" y="6"/>
                  </a:lnTo>
                  <a:lnTo>
                    <a:pt x="102" y="0"/>
                  </a:lnTo>
                  <a:lnTo>
                    <a:pt x="88" y="14"/>
                  </a:lnTo>
                  <a:lnTo>
                    <a:pt x="80" y="20"/>
                  </a:lnTo>
                  <a:lnTo>
                    <a:pt x="78" y="26"/>
                  </a:lnTo>
                  <a:lnTo>
                    <a:pt x="82" y="36"/>
                  </a:lnTo>
                  <a:lnTo>
                    <a:pt x="82" y="44"/>
                  </a:lnTo>
                  <a:lnTo>
                    <a:pt x="82" y="48"/>
                  </a:lnTo>
                  <a:lnTo>
                    <a:pt x="80" y="54"/>
                  </a:lnTo>
                  <a:lnTo>
                    <a:pt x="76" y="58"/>
                  </a:lnTo>
                  <a:lnTo>
                    <a:pt x="72" y="60"/>
                  </a:lnTo>
                  <a:lnTo>
                    <a:pt x="56" y="66"/>
                  </a:lnTo>
                  <a:lnTo>
                    <a:pt x="52" y="68"/>
                  </a:lnTo>
                  <a:lnTo>
                    <a:pt x="52" y="74"/>
                  </a:lnTo>
                  <a:lnTo>
                    <a:pt x="52" y="96"/>
                  </a:lnTo>
                  <a:lnTo>
                    <a:pt x="54" y="104"/>
                  </a:lnTo>
                  <a:lnTo>
                    <a:pt x="54" y="106"/>
                  </a:lnTo>
                  <a:lnTo>
                    <a:pt x="56" y="108"/>
                  </a:lnTo>
                  <a:lnTo>
                    <a:pt x="64" y="108"/>
                  </a:lnTo>
                  <a:lnTo>
                    <a:pt x="68" y="108"/>
                  </a:lnTo>
                  <a:lnTo>
                    <a:pt x="72" y="106"/>
                  </a:lnTo>
                  <a:lnTo>
                    <a:pt x="76" y="104"/>
                  </a:lnTo>
                  <a:lnTo>
                    <a:pt x="92" y="138"/>
                  </a:lnTo>
                  <a:lnTo>
                    <a:pt x="92" y="140"/>
                  </a:lnTo>
                  <a:lnTo>
                    <a:pt x="88" y="184"/>
                  </a:lnTo>
                  <a:lnTo>
                    <a:pt x="82" y="216"/>
                  </a:lnTo>
                  <a:lnTo>
                    <a:pt x="78" y="238"/>
                  </a:lnTo>
                  <a:lnTo>
                    <a:pt x="72" y="250"/>
                  </a:lnTo>
                  <a:lnTo>
                    <a:pt x="68" y="254"/>
                  </a:lnTo>
                  <a:lnTo>
                    <a:pt x="62" y="256"/>
                  </a:lnTo>
                  <a:lnTo>
                    <a:pt x="54" y="254"/>
                  </a:lnTo>
                  <a:lnTo>
                    <a:pt x="48" y="252"/>
                  </a:lnTo>
                  <a:lnTo>
                    <a:pt x="22" y="298"/>
                  </a:lnTo>
                  <a:lnTo>
                    <a:pt x="12" y="312"/>
                  </a:lnTo>
                  <a:lnTo>
                    <a:pt x="6" y="318"/>
                  </a:lnTo>
                  <a:lnTo>
                    <a:pt x="8" y="318"/>
                  </a:lnTo>
                  <a:lnTo>
                    <a:pt x="6" y="320"/>
                  </a:lnTo>
                  <a:lnTo>
                    <a:pt x="4" y="326"/>
                  </a:lnTo>
                  <a:lnTo>
                    <a:pt x="4" y="348"/>
                  </a:lnTo>
                  <a:lnTo>
                    <a:pt x="8" y="352"/>
                  </a:lnTo>
                  <a:lnTo>
                    <a:pt x="10" y="352"/>
                  </a:lnTo>
                  <a:lnTo>
                    <a:pt x="12" y="354"/>
                  </a:lnTo>
                  <a:lnTo>
                    <a:pt x="4" y="364"/>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46" name="贵州"/>
            <p:cNvSpPr/>
            <p:nvPr/>
          </p:nvSpPr>
          <p:spPr bwMode="auto">
            <a:xfrm>
              <a:off x="4697413" y="4408488"/>
              <a:ext cx="701675" cy="608012"/>
            </a:xfrm>
            <a:custGeom>
              <a:avLst/>
              <a:gdLst>
                <a:gd name="T0" fmla="*/ 2147483646 w 384"/>
                <a:gd name="T1" fmla="*/ 2147483646 h 332"/>
                <a:gd name="T2" fmla="*/ 2147483646 w 384"/>
                <a:gd name="T3" fmla="*/ 2147483646 h 332"/>
                <a:gd name="T4" fmla="*/ 2147483646 w 384"/>
                <a:gd name="T5" fmla="*/ 2147483646 h 332"/>
                <a:gd name="T6" fmla="*/ 2147483646 w 384"/>
                <a:gd name="T7" fmla="*/ 2147483646 h 332"/>
                <a:gd name="T8" fmla="*/ 2147483646 w 384"/>
                <a:gd name="T9" fmla="*/ 2147483646 h 332"/>
                <a:gd name="T10" fmla="*/ 2147483646 w 384"/>
                <a:gd name="T11" fmla="*/ 2147483646 h 332"/>
                <a:gd name="T12" fmla="*/ 2147483646 w 384"/>
                <a:gd name="T13" fmla="*/ 2147483646 h 332"/>
                <a:gd name="T14" fmla="*/ 2147483646 w 384"/>
                <a:gd name="T15" fmla="*/ 2147483646 h 332"/>
                <a:gd name="T16" fmla="*/ 2147483646 w 384"/>
                <a:gd name="T17" fmla="*/ 2147483646 h 332"/>
                <a:gd name="T18" fmla="*/ 2147483646 w 384"/>
                <a:gd name="T19" fmla="*/ 2147483646 h 332"/>
                <a:gd name="T20" fmla="*/ 2147483646 w 384"/>
                <a:gd name="T21" fmla="*/ 2147483646 h 332"/>
                <a:gd name="T22" fmla="*/ 2147483646 w 384"/>
                <a:gd name="T23" fmla="*/ 2147483646 h 332"/>
                <a:gd name="T24" fmla="*/ 2147483646 w 384"/>
                <a:gd name="T25" fmla="*/ 2147483646 h 332"/>
                <a:gd name="T26" fmla="*/ 2147483646 w 384"/>
                <a:gd name="T27" fmla="*/ 2147483646 h 332"/>
                <a:gd name="T28" fmla="*/ 2147483646 w 384"/>
                <a:gd name="T29" fmla="*/ 2147483646 h 332"/>
                <a:gd name="T30" fmla="*/ 2147483646 w 384"/>
                <a:gd name="T31" fmla="*/ 2147483646 h 332"/>
                <a:gd name="T32" fmla="*/ 2147483646 w 384"/>
                <a:gd name="T33" fmla="*/ 2147483646 h 332"/>
                <a:gd name="T34" fmla="*/ 2147483646 w 384"/>
                <a:gd name="T35" fmla="*/ 2147483646 h 332"/>
                <a:gd name="T36" fmla="*/ 2147483646 w 384"/>
                <a:gd name="T37" fmla="*/ 2147483646 h 332"/>
                <a:gd name="T38" fmla="*/ 2147483646 w 384"/>
                <a:gd name="T39" fmla="*/ 2147483646 h 332"/>
                <a:gd name="T40" fmla="*/ 2147483646 w 384"/>
                <a:gd name="T41" fmla="*/ 2147483646 h 332"/>
                <a:gd name="T42" fmla="*/ 0 w 384"/>
                <a:gd name="T43" fmla="*/ 2147483646 h 332"/>
                <a:gd name="T44" fmla="*/ 2147483646 w 384"/>
                <a:gd name="T45" fmla="*/ 2147483646 h 332"/>
                <a:gd name="T46" fmla="*/ 2147483646 w 384"/>
                <a:gd name="T47" fmla="*/ 2147483646 h 332"/>
                <a:gd name="T48" fmla="*/ 2147483646 w 384"/>
                <a:gd name="T49" fmla="*/ 2147483646 h 332"/>
                <a:gd name="T50" fmla="*/ 2147483646 w 384"/>
                <a:gd name="T51" fmla="*/ 2147483646 h 332"/>
                <a:gd name="T52" fmla="*/ 2147483646 w 384"/>
                <a:gd name="T53" fmla="*/ 2147483646 h 332"/>
                <a:gd name="T54" fmla="*/ 2147483646 w 384"/>
                <a:gd name="T55" fmla="*/ 2147483646 h 332"/>
                <a:gd name="T56" fmla="*/ 2147483646 w 384"/>
                <a:gd name="T57" fmla="*/ 2147483646 h 332"/>
                <a:gd name="T58" fmla="*/ 2147483646 w 384"/>
                <a:gd name="T59" fmla="*/ 2147483646 h 332"/>
                <a:gd name="T60" fmla="*/ 2147483646 w 384"/>
                <a:gd name="T61" fmla="*/ 2147483646 h 332"/>
                <a:gd name="T62" fmla="*/ 2147483646 w 384"/>
                <a:gd name="T63" fmla="*/ 2147483646 h 332"/>
                <a:gd name="T64" fmla="*/ 2147483646 w 384"/>
                <a:gd name="T65" fmla="*/ 2147483646 h 332"/>
                <a:gd name="T66" fmla="*/ 2147483646 w 384"/>
                <a:gd name="T67" fmla="*/ 2147483646 h 332"/>
                <a:gd name="T68" fmla="*/ 2147483646 w 384"/>
                <a:gd name="T69" fmla="*/ 2147483646 h 332"/>
                <a:gd name="T70" fmla="*/ 2147483646 w 384"/>
                <a:gd name="T71" fmla="*/ 2147483646 h 332"/>
                <a:gd name="T72" fmla="*/ 2147483646 w 384"/>
                <a:gd name="T73" fmla="*/ 2147483646 h 332"/>
                <a:gd name="T74" fmla="*/ 2147483646 w 384"/>
                <a:gd name="T75" fmla="*/ 2147483646 h 332"/>
                <a:gd name="T76" fmla="*/ 2147483646 w 384"/>
                <a:gd name="T77" fmla="*/ 2147483646 h 332"/>
                <a:gd name="T78" fmla="*/ 2147483646 w 384"/>
                <a:gd name="T79" fmla="*/ 2147483646 h 332"/>
                <a:gd name="T80" fmla="*/ 2147483646 w 384"/>
                <a:gd name="T81" fmla="*/ 2147483646 h 332"/>
                <a:gd name="T82" fmla="*/ 2147483646 w 384"/>
                <a:gd name="T83" fmla="*/ 2147483646 h 332"/>
                <a:gd name="T84" fmla="*/ 2147483646 w 384"/>
                <a:gd name="T85" fmla="*/ 2147483646 h 332"/>
                <a:gd name="T86" fmla="*/ 2147483646 w 384"/>
                <a:gd name="T87" fmla="*/ 2147483646 h 332"/>
                <a:gd name="T88" fmla="*/ 2147483646 w 384"/>
                <a:gd name="T89" fmla="*/ 2147483646 h 332"/>
                <a:gd name="T90" fmla="*/ 2147483646 w 384"/>
                <a:gd name="T91" fmla="*/ 2147483646 h 332"/>
                <a:gd name="T92" fmla="*/ 2147483646 w 384"/>
                <a:gd name="T93" fmla="*/ 2147483646 h 332"/>
                <a:gd name="T94" fmla="*/ 2147483646 w 384"/>
                <a:gd name="T95" fmla="*/ 2147483646 h 332"/>
                <a:gd name="T96" fmla="*/ 2147483646 w 384"/>
                <a:gd name="T97" fmla="*/ 2147483646 h 332"/>
                <a:gd name="T98" fmla="*/ 2147483646 w 384"/>
                <a:gd name="T99" fmla="*/ 2147483646 h 332"/>
                <a:gd name="T100" fmla="*/ 2147483646 w 384"/>
                <a:gd name="T101" fmla="*/ 2147483646 h 332"/>
                <a:gd name="T102" fmla="*/ 2147483646 w 384"/>
                <a:gd name="T103" fmla="*/ 2147483646 h 332"/>
                <a:gd name="T104" fmla="*/ 2147483646 w 384"/>
                <a:gd name="T105" fmla="*/ 2147483646 h 332"/>
                <a:gd name="T106" fmla="*/ 2147483646 w 384"/>
                <a:gd name="T107" fmla="*/ 2147483646 h 332"/>
                <a:gd name="T108" fmla="*/ 2147483646 w 384"/>
                <a:gd name="T109" fmla="*/ 2147483646 h 332"/>
                <a:gd name="T110" fmla="*/ 2147483646 w 384"/>
                <a:gd name="T111" fmla="*/ 2147483646 h 332"/>
                <a:gd name="T112" fmla="*/ 2147483646 w 384"/>
                <a:gd name="T113" fmla="*/ 2147483646 h 332"/>
                <a:gd name="T114" fmla="*/ 2147483646 w 384"/>
                <a:gd name="T115" fmla="*/ 2147483646 h 332"/>
                <a:gd name="T116" fmla="*/ 2147483646 w 384"/>
                <a:gd name="T117" fmla="*/ 2147483646 h 3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4" h="332">
                  <a:moveTo>
                    <a:pt x="300" y="6"/>
                  </a:moveTo>
                  <a:lnTo>
                    <a:pt x="296" y="4"/>
                  </a:lnTo>
                  <a:lnTo>
                    <a:pt x="288" y="8"/>
                  </a:lnTo>
                  <a:lnTo>
                    <a:pt x="284" y="14"/>
                  </a:lnTo>
                  <a:lnTo>
                    <a:pt x="280" y="22"/>
                  </a:lnTo>
                  <a:lnTo>
                    <a:pt x="276" y="24"/>
                  </a:lnTo>
                  <a:lnTo>
                    <a:pt x="272" y="26"/>
                  </a:lnTo>
                  <a:lnTo>
                    <a:pt x="268" y="24"/>
                  </a:lnTo>
                  <a:lnTo>
                    <a:pt x="264" y="20"/>
                  </a:lnTo>
                  <a:lnTo>
                    <a:pt x="262" y="20"/>
                  </a:lnTo>
                  <a:lnTo>
                    <a:pt x="260" y="12"/>
                  </a:lnTo>
                  <a:lnTo>
                    <a:pt x="260" y="10"/>
                  </a:lnTo>
                  <a:lnTo>
                    <a:pt x="258" y="0"/>
                  </a:lnTo>
                  <a:lnTo>
                    <a:pt x="254" y="0"/>
                  </a:lnTo>
                  <a:lnTo>
                    <a:pt x="252" y="0"/>
                  </a:lnTo>
                  <a:lnTo>
                    <a:pt x="250" y="8"/>
                  </a:lnTo>
                  <a:lnTo>
                    <a:pt x="250" y="20"/>
                  </a:lnTo>
                  <a:lnTo>
                    <a:pt x="248" y="20"/>
                  </a:lnTo>
                  <a:lnTo>
                    <a:pt x="240" y="34"/>
                  </a:lnTo>
                  <a:lnTo>
                    <a:pt x="238" y="36"/>
                  </a:lnTo>
                  <a:lnTo>
                    <a:pt x="236" y="36"/>
                  </a:lnTo>
                  <a:lnTo>
                    <a:pt x="216" y="34"/>
                  </a:lnTo>
                  <a:lnTo>
                    <a:pt x="216" y="36"/>
                  </a:lnTo>
                  <a:lnTo>
                    <a:pt x="208" y="44"/>
                  </a:lnTo>
                  <a:lnTo>
                    <a:pt x="212" y="50"/>
                  </a:lnTo>
                  <a:lnTo>
                    <a:pt x="206" y="58"/>
                  </a:lnTo>
                  <a:lnTo>
                    <a:pt x="188" y="58"/>
                  </a:lnTo>
                  <a:lnTo>
                    <a:pt x="188" y="56"/>
                  </a:lnTo>
                  <a:lnTo>
                    <a:pt x="188" y="54"/>
                  </a:lnTo>
                  <a:lnTo>
                    <a:pt x="184" y="52"/>
                  </a:lnTo>
                  <a:lnTo>
                    <a:pt x="182" y="58"/>
                  </a:lnTo>
                  <a:lnTo>
                    <a:pt x="180" y="60"/>
                  </a:lnTo>
                  <a:lnTo>
                    <a:pt x="168" y="60"/>
                  </a:lnTo>
                  <a:lnTo>
                    <a:pt x="160" y="54"/>
                  </a:lnTo>
                  <a:lnTo>
                    <a:pt x="160" y="52"/>
                  </a:lnTo>
                  <a:lnTo>
                    <a:pt x="160" y="50"/>
                  </a:lnTo>
                  <a:lnTo>
                    <a:pt x="146" y="48"/>
                  </a:lnTo>
                  <a:lnTo>
                    <a:pt x="136" y="52"/>
                  </a:lnTo>
                  <a:lnTo>
                    <a:pt x="132" y="56"/>
                  </a:lnTo>
                  <a:lnTo>
                    <a:pt x="148" y="74"/>
                  </a:lnTo>
                  <a:lnTo>
                    <a:pt x="168" y="80"/>
                  </a:lnTo>
                  <a:lnTo>
                    <a:pt x="170" y="82"/>
                  </a:lnTo>
                  <a:lnTo>
                    <a:pt x="180" y="92"/>
                  </a:lnTo>
                  <a:lnTo>
                    <a:pt x="176" y="108"/>
                  </a:lnTo>
                  <a:lnTo>
                    <a:pt x="176" y="110"/>
                  </a:lnTo>
                  <a:lnTo>
                    <a:pt x="162" y="120"/>
                  </a:lnTo>
                  <a:lnTo>
                    <a:pt x="162" y="122"/>
                  </a:lnTo>
                  <a:lnTo>
                    <a:pt x="160" y="122"/>
                  </a:lnTo>
                  <a:lnTo>
                    <a:pt x="138" y="128"/>
                  </a:lnTo>
                  <a:lnTo>
                    <a:pt x="124" y="130"/>
                  </a:lnTo>
                  <a:lnTo>
                    <a:pt x="114" y="126"/>
                  </a:lnTo>
                  <a:lnTo>
                    <a:pt x="110" y="126"/>
                  </a:lnTo>
                  <a:lnTo>
                    <a:pt x="104" y="134"/>
                  </a:lnTo>
                  <a:lnTo>
                    <a:pt x="94" y="142"/>
                  </a:lnTo>
                  <a:lnTo>
                    <a:pt x="92" y="142"/>
                  </a:lnTo>
                  <a:lnTo>
                    <a:pt x="78" y="148"/>
                  </a:lnTo>
                  <a:lnTo>
                    <a:pt x="60" y="142"/>
                  </a:lnTo>
                  <a:lnTo>
                    <a:pt x="24" y="144"/>
                  </a:lnTo>
                  <a:lnTo>
                    <a:pt x="16" y="146"/>
                  </a:lnTo>
                  <a:lnTo>
                    <a:pt x="16" y="148"/>
                  </a:lnTo>
                  <a:lnTo>
                    <a:pt x="8" y="148"/>
                  </a:lnTo>
                  <a:lnTo>
                    <a:pt x="0" y="160"/>
                  </a:lnTo>
                  <a:lnTo>
                    <a:pt x="0" y="172"/>
                  </a:lnTo>
                  <a:lnTo>
                    <a:pt x="8" y="192"/>
                  </a:lnTo>
                  <a:lnTo>
                    <a:pt x="18" y="196"/>
                  </a:lnTo>
                  <a:lnTo>
                    <a:pt x="22" y="200"/>
                  </a:lnTo>
                  <a:lnTo>
                    <a:pt x="28" y="192"/>
                  </a:lnTo>
                  <a:lnTo>
                    <a:pt x="28" y="190"/>
                  </a:lnTo>
                  <a:lnTo>
                    <a:pt x="30" y="190"/>
                  </a:lnTo>
                  <a:lnTo>
                    <a:pt x="42" y="188"/>
                  </a:lnTo>
                  <a:lnTo>
                    <a:pt x="44" y="188"/>
                  </a:lnTo>
                  <a:lnTo>
                    <a:pt x="56" y="192"/>
                  </a:lnTo>
                  <a:lnTo>
                    <a:pt x="68" y="220"/>
                  </a:lnTo>
                  <a:lnTo>
                    <a:pt x="66" y="220"/>
                  </a:lnTo>
                  <a:lnTo>
                    <a:pt x="62" y="236"/>
                  </a:lnTo>
                  <a:lnTo>
                    <a:pt x="58" y="244"/>
                  </a:lnTo>
                  <a:lnTo>
                    <a:pt x="58" y="246"/>
                  </a:lnTo>
                  <a:lnTo>
                    <a:pt x="52" y="260"/>
                  </a:lnTo>
                  <a:lnTo>
                    <a:pt x="52" y="276"/>
                  </a:lnTo>
                  <a:lnTo>
                    <a:pt x="62" y="286"/>
                  </a:lnTo>
                  <a:lnTo>
                    <a:pt x="76" y="296"/>
                  </a:lnTo>
                  <a:lnTo>
                    <a:pt x="76" y="298"/>
                  </a:lnTo>
                  <a:lnTo>
                    <a:pt x="78" y="298"/>
                  </a:lnTo>
                  <a:lnTo>
                    <a:pt x="68" y="320"/>
                  </a:lnTo>
                  <a:lnTo>
                    <a:pt x="66" y="332"/>
                  </a:lnTo>
                  <a:lnTo>
                    <a:pt x="68" y="330"/>
                  </a:lnTo>
                  <a:lnTo>
                    <a:pt x="70" y="330"/>
                  </a:lnTo>
                  <a:lnTo>
                    <a:pt x="78" y="326"/>
                  </a:lnTo>
                  <a:lnTo>
                    <a:pt x="92" y="318"/>
                  </a:lnTo>
                  <a:lnTo>
                    <a:pt x="108" y="320"/>
                  </a:lnTo>
                  <a:lnTo>
                    <a:pt x="110" y="320"/>
                  </a:lnTo>
                  <a:lnTo>
                    <a:pt x="134" y="330"/>
                  </a:lnTo>
                  <a:lnTo>
                    <a:pt x="160" y="330"/>
                  </a:lnTo>
                  <a:lnTo>
                    <a:pt x="168" y="320"/>
                  </a:lnTo>
                  <a:lnTo>
                    <a:pt x="182" y="312"/>
                  </a:lnTo>
                  <a:lnTo>
                    <a:pt x="196" y="302"/>
                  </a:lnTo>
                  <a:lnTo>
                    <a:pt x="196" y="300"/>
                  </a:lnTo>
                  <a:lnTo>
                    <a:pt x="206" y="298"/>
                  </a:lnTo>
                  <a:lnTo>
                    <a:pt x="216" y="290"/>
                  </a:lnTo>
                  <a:lnTo>
                    <a:pt x="228" y="274"/>
                  </a:lnTo>
                  <a:lnTo>
                    <a:pt x="246" y="280"/>
                  </a:lnTo>
                  <a:lnTo>
                    <a:pt x="248" y="280"/>
                  </a:lnTo>
                  <a:lnTo>
                    <a:pt x="248" y="282"/>
                  </a:lnTo>
                  <a:lnTo>
                    <a:pt x="252" y="290"/>
                  </a:lnTo>
                  <a:lnTo>
                    <a:pt x="256" y="292"/>
                  </a:lnTo>
                  <a:lnTo>
                    <a:pt x="266" y="292"/>
                  </a:lnTo>
                  <a:lnTo>
                    <a:pt x="268" y="292"/>
                  </a:lnTo>
                  <a:lnTo>
                    <a:pt x="274" y="292"/>
                  </a:lnTo>
                  <a:lnTo>
                    <a:pt x="276" y="292"/>
                  </a:lnTo>
                  <a:lnTo>
                    <a:pt x="276" y="294"/>
                  </a:lnTo>
                  <a:lnTo>
                    <a:pt x="288" y="298"/>
                  </a:lnTo>
                  <a:lnTo>
                    <a:pt x="292" y="298"/>
                  </a:lnTo>
                  <a:lnTo>
                    <a:pt x="294" y="296"/>
                  </a:lnTo>
                  <a:lnTo>
                    <a:pt x="296" y="290"/>
                  </a:lnTo>
                  <a:lnTo>
                    <a:pt x="296" y="288"/>
                  </a:lnTo>
                  <a:lnTo>
                    <a:pt x="302" y="284"/>
                  </a:lnTo>
                  <a:lnTo>
                    <a:pt x="312" y="276"/>
                  </a:lnTo>
                  <a:lnTo>
                    <a:pt x="314" y="276"/>
                  </a:lnTo>
                  <a:lnTo>
                    <a:pt x="322" y="276"/>
                  </a:lnTo>
                  <a:lnTo>
                    <a:pt x="324" y="268"/>
                  </a:lnTo>
                  <a:lnTo>
                    <a:pt x="330" y="262"/>
                  </a:lnTo>
                  <a:lnTo>
                    <a:pt x="336" y="258"/>
                  </a:lnTo>
                  <a:lnTo>
                    <a:pt x="342" y="256"/>
                  </a:lnTo>
                  <a:lnTo>
                    <a:pt x="346" y="252"/>
                  </a:lnTo>
                  <a:lnTo>
                    <a:pt x="348" y="252"/>
                  </a:lnTo>
                  <a:lnTo>
                    <a:pt x="352" y="248"/>
                  </a:lnTo>
                  <a:lnTo>
                    <a:pt x="352" y="246"/>
                  </a:lnTo>
                  <a:lnTo>
                    <a:pt x="354" y="246"/>
                  </a:lnTo>
                  <a:lnTo>
                    <a:pt x="366" y="244"/>
                  </a:lnTo>
                  <a:lnTo>
                    <a:pt x="374" y="244"/>
                  </a:lnTo>
                  <a:lnTo>
                    <a:pt x="376" y="240"/>
                  </a:lnTo>
                  <a:lnTo>
                    <a:pt x="380" y="236"/>
                  </a:lnTo>
                  <a:lnTo>
                    <a:pt x="384" y="228"/>
                  </a:lnTo>
                  <a:lnTo>
                    <a:pt x="382" y="228"/>
                  </a:lnTo>
                  <a:lnTo>
                    <a:pt x="376" y="218"/>
                  </a:lnTo>
                  <a:lnTo>
                    <a:pt x="372" y="206"/>
                  </a:lnTo>
                  <a:lnTo>
                    <a:pt x="372" y="204"/>
                  </a:lnTo>
                  <a:lnTo>
                    <a:pt x="376" y="188"/>
                  </a:lnTo>
                  <a:lnTo>
                    <a:pt x="376" y="180"/>
                  </a:lnTo>
                  <a:lnTo>
                    <a:pt x="380" y="174"/>
                  </a:lnTo>
                  <a:lnTo>
                    <a:pt x="380" y="160"/>
                  </a:lnTo>
                  <a:lnTo>
                    <a:pt x="378" y="158"/>
                  </a:lnTo>
                  <a:lnTo>
                    <a:pt x="372" y="156"/>
                  </a:lnTo>
                  <a:lnTo>
                    <a:pt x="348" y="166"/>
                  </a:lnTo>
                  <a:lnTo>
                    <a:pt x="348" y="140"/>
                  </a:lnTo>
                  <a:lnTo>
                    <a:pt x="350" y="136"/>
                  </a:lnTo>
                  <a:lnTo>
                    <a:pt x="356" y="132"/>
                  </a:lnTo>
                  <a:lnTo>
                    <a:pt x="372" y="120"/>
                  </a:lnTo>
                  <a:lnTo>
                    <a:pt x="366" y="92"/>
                  </a:lnTo>
                  <a:lnTo>
                    <a:pt x="366" y="84"/>
                  </a:lnTo>
                  <a:lnTo>
                    <a:pt x="366" y="78"/>
                  </a:lnTo>
                  <a:lnTo>
                    <a:pt x="368" y="74"/>
                  </a:lnTo>
                  <a:lnTo>
                    <a:pt x="372" y="68"/>
                  </a:lnTo>
                  <a:lnTo>
                    <a:pt x="372" y="64"/>
                  </a:lnTo>
                  <a:lnTo>
                    <a:pt x="364" y="64"/>
                  </a:lnTo>
                  <a:lnTo>
                    <a:pt x="360" y="64"/>
                  </a:lnTo>
                  <a:lnTo>
                    <a:pt x="356" y="76"/>
                  </a:lnTo>
                  <a:lnTo>
                    <a:pt x="352" y="80"/>
                  </a:lnTo>
                  <a:lnTo>
                    <a:pt x="348" y="82"/>
                  </a:lnTo>
                  <a:lnTo>
                    <a:pt x="346" y="82"/>
                  </a:lnTo>
                  <a:lnTo>
                    <a:pt x="338" y="76"/>
                  </a:lnTo>
                  <a:lnTo>
                    <a:pt x="336" y="76"/>
                  </a:lnTo>
                  <a:lnTo>
                    <a:pt x="336" y="74"/>
                  </a:lnTo>
                  <a:lnTo>
                    <a:pt x="334" y="68"/>
                  </a:lnTo>
                  <a:lnTo>
                    <a:pt x="332" y="60"/>
                  </a:lnTo>
                  <a:lnTo>
                    <a:pt x="332" y="64"/>
                  </a:lnTo>
                  <a:lnTo>
                    <a:pt x="316" y="64"/>
                  </a:lnTo>
                  <a:lnTo>
                    <a:pt x="316" y="60"/>
                  </a:lnTo>
                  <a:lnTo>
                    <a:pt x="312" y="52"/>
                  </a:lnTo>
                  <a:lnTo>
                    <a:pt x="312" y="40"/>
                  </a:lnTo>
                  <a:lnTo>
                    <a:pt x="304" y="24"/>
                  </a:lnTo>
                  <a:lnTo>
                    <a:pt x="304" y="12"/>
                  </a:lnTo>
                  <a:lnTo>
                    <a:pt x="300" y="6"/>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47" name="广西"/>
            <p:cNvSpPr/>
            <p:nvPr/>
          </p:nvSpPr>
          <p:spPr bwMode="auto">
            <a:xfrm>
              <a:off x="4811713" y="4781550"/>
              <a:ext cx="917575" cy="698500"/>
            </a:xfrm>
            <a:custGeom>
              <a:avLst/>
              <a:gdLst>
                <a:gd name="T0" fmla="*/ 2147483646 w 502"/>
                <a:gd name="T1" fmla="*/ 2147483646 h 382"/>
                <a:gd name="T2" fmla="*/ 2147483646 w 502"/>
                <a:gd name="T3" fmla="*/ 2147483646 h 382"/>
                <a:gd name="T4" fmla="*/ 2147483646 w 502"/>
                <a:gd name="T5" fmla="*/ 2147483646 h 382"/>
                <a:gd name="T6" fmla="*/ 2147483646 w 502"/>
                <a:gd name="T7" fmla="*/ 2147483646 h 382"/>
                <a:gd name="T8" fmla="*/ 2147483646 w 502"/>
                <a:gd name="T9" fmla="*/ 2147483646 h 382"/>
                <a:gd name="T10" fmla="*/ 2147483646 w 502"/>
                <a:gd name="T11" fmla="*/ 2147483646 h 382"/>
                <a:gd name="T12" fmla="*/ 2147483646 w 502"/>
                <a:gd name="T13" fmla="*/ 2147483646 h 382"/>
                <a:gd name="T14" fmla="*/ 2147483646 w 502"/>
                <a:gd name="T15" fmla="*/ 2147483646 h 382"/>
                <a:gd name="T16" fmla="*/ 2147483646 w 502"/>
                <a:gd name="T17" fmla="*/ 2147483646 h 382"/>
                <a:gd name="T18" fmla="*/ 2147483646 w 502"/>
                <a:gd name="T19" fmla="*/ 2147483646 h 382"/>
                <a:gd name="T20" fmla="*/ 2147483646 w 502"/>
                <a:gd name="T21" fmla="*/ 2147483646 h 382"/>
                <a:gd name="T22" fmla="*/ 2147483646 w 502"/>
                <a:gd name="T23" fmla="*/ 2147483646 h 382"/>
                <a:gd name="T24" fmla="*/ 2147483646 w 502"/>
                <a:gd name="T25" fmla="*/ 2147483646 h 382"/>
                <a:gd name="T26" fmla="*/ 2147483646 w 502"/>
                <a:gd name="T27" fmla="*/ 2147483646 h 382"/>
                <a:gd name="T28" fmla="*/ 2147483646 w 502"/>
                <a:gd name="T29" fmla="*/ 2147483646 h 382"/>
                <a:gd name="T30" fmla="*/ 2147483646 w 502"/>
                <a:gd name="T31" fmla="*/ 2147483646 h 382"/>
                <a:gd name="T32" fmla="*/ 2147483646 w 502"/>
                <a:gd name="T33" fmla="*/ 2147483646 h 382"/>
                <a:gd name="T34" fmla="*/ 2147483646 w 502"/>
                <a:gd name="T35" fmla="*/ 2147483646 h 382"/>
                <a:gd name="T36" fmla="*/ 2147483646 w 502"/>
                <a:gd name="T37" fmla="*/ 2147483646 h 382"/>
                <a:gd name="T38" fmla="*/ 2147483646 w 502"/>
                <a:gd name="T39" fmla="*/ 2147483646 h 382"/>
                <a:gd name="T40" fmla="*/ 2147483646 w 502"/>
                <a:gd name="T41" fmla="*/ 2147483646 h 382"/>
                <a:gd name="T42" fmla="*/ 2147483646 w 502"/>
                <a:gd name="T43" fmla="*/ 2147483646 h 382"/>
                <a:gd name="T44" fmla="*/ 2147483646 w 502"/>
                <a:gd name="T45" fmla="*/ 2147483646 h 382"/>
                <a:gd name="T46" fmla="*/ 2147483646 w 502"/>
                <a:gd name="T47" fmla="*/ 2147483646 h 382"/>
                <a:gd name="T48" fmla="*/ 2147483646 w 502"/>
                <a:gd name="T49" fmla="*/ 2147483646 h 382"/>
                <a:gd name="T50" fmla="*/ 2147483646 w 502"/>
                <a:gd name="T51" fmla="*/ 2147483646 h 382"/>
                <a:gd name="T52" fmla="*/ 2147483646 w 502"/>
                <a:gd name="T53" fmla="*/ 2147483646 h 382"/>
                <a:gd name="T54" fmla="*/ 2147483646 w 502"/>
                <a:gd name="T55" fmla="*/ 2147483646 h 382"/>
                <a:gd name="T56" fmla="*/ 2147483646 w 502"/>
                <a:gd name="T57" fmla="*/ 2147483646 h 382"/>
                <a:gd name="T58" fmla="*/ 2147483646 w 502"/>
                <a:gd name="T59" fmla="*/ 2147483646 h 382"/>
                <a:gd name="T60" fmla="*/ 2147483646 w 502"/>
                <a:gd name="T61" fmla="*/ 2147483646 h 382"/>
                <a:gd name="T62" fmla="*/ 2147483646 w 502"/>
                <a:gd name="T63" fmla="*/ 2147483646 h 382"/>
                <a:gd name="T64" fmla="*/ 2147483646 w 502"/>
                <a:gd name="T65" fmla="*/ 2147483646 h 382"/>
                <a:gd name="T66" fmla="*/ 2147483646 w 502"/>
                <a:gd name="T67" fmla="*/ 2147483646 h 382"/>
                <a:gd name="T68" fmla="*/ 2147483646 w 502"/>
                <a:gd name="T69" fmla="*/ 2147483646 h 382"/>
                <a:gd name="T70" fmla="*/ 2147483646 w 502"/>
                <a:gd name="T71" fmla="*/ 2147483646 h 382"/>
                <a:gd name="T72" fmla="*/ 2147483646 w 502"/>
                <a:gd name="T73" fmla="*/ 2147483646 h 382"/>
                <a:gd name="T74" fmla="*/ 2147483646 w 502"/>
                <a:gd name="T75" fmla="*/ 2147483646 h 382"/>
                <a:gd name="T76" fmla="*/ 2147483646 w 502"/>
                <a:gd name="T77" fmla="*/ 2147483646 h 382"/>
                <a:gd name="T78" fmla="*/ 2147483646 w 502"/>
                <a:gd name="T79" fmla="*/ 2147483646 h 382"/>
                <a:gd name="T80" fmla="*/ 2147483646 w 502"/>
                <a:gd name="T81" fmla="*/ 2147483646 h 382"/>
                <a:gd name="T82" fmla="*/ 2147483646 w 502"/>
                <a:gd name="T83" fmla="*/ 2147483646 h 382"/>
                <a:gd name="T84" fmla="*/ 2147483646 w 502"/>
                <a:gd name="T85" fmla="*/ 2147483646 h 382"/>
                <a:gd name="T86" fmla="*/ 2147483646 w 502"/>
                <a:gd name="T87" fmla="*/ 2147483646 h 382"/>
                <a:gd name="T88" fmla="*/ 2147483646 w 502"/>
                <a:gd name="T89" fmla="*/ 2147483646 h 382"/>
                <a:gd name="T90" fmla="*/ 2147483646 w 502"/>
                <a:gd name="T91" fmla="*/ 2147483646 h 382"/>
                <a:gd name="T92" fmla="*/ 2147483646 w 502"/>
                <a:gd name="T93" fmla="*/ 2147483646 h 382"/>
                <a:gd name="T94" fmla="*/ 2147483646 w 502"/>
                <a:gd name="T95" fmla="*/ 2147483646 h 382"/>
                <a:gd name="T96" fmla="*/ 2147483646 w 502"/>
                <a:gd name="T97" fmla="*/ 2147483646 h 382"/>
                <a:gd name="T98" fmla="*/ 2147483646 w 502"/>
                <a:gd name="T99" fmla="*/ 2147483646 h 382"/>
                <a:gd name="T100" fmla="*/ 2147483646 w 502"/>
                <a:gd name="T101" fmla="*/ 2147483646 h 382"/>
                <a:gd name="T102" fmla="*/ 2147483646 w 502"/>
                <a:gd name="T103" fmla="*/ 2147483646 h 382"/>
                <a:gd name="T104" fmla="*/ 2147483646 w 502"/>
                <a:gd name="T105" fmla="*/ 2147483646 h 382"/>
                <a:gd name="T106" fmla="*/ 2147483646 w 502"/>
                <a:gd name="T107" fmla="*/ 2147483646 h 382"/>
                <a:gd name="T108" fmla="*/ 2147483646 w 502"/>
                <a:gd name="T109" fmla="*/ 2147483646 h 382"/>
                <a:gd name="T110" fmla="*/ 2147483646 w 502"/>
                <a:gd name="T111" fmla="*/ 2147483646 h 3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02" h="382">
                  <a:moveTo>
                    <a:pt x="402" y="8"/>
                  </a:moveTo>
                  <a:lnTo>
                    <a:pt x="402" y="10"/>
                  </a:lnTo>
                  <a:lnTo>
                    <a:pt x="404" y="12"/>
                  </a:lnTo>
                  <a:lnTo>
                    <a:pt x="394" y="28"/>
                  </a:lnTo>
                  <a:lnTo>
                    <a:pt x="386" y="34"/>
                  </a:lnTo>
                  <a:lnTo>
                    <a:pt x="378" y="36"/>
                  </a:lnTo>
                  <a:lnTo>
                    <a:pt x="376" y="36"/>
                  </a:lnTo>
                  <a:lnTo>
                    <a:pt x="368" y="30"/>
                  </a:lnTo>
                  <a:lnTo>
                    <a:pt x="360" y="32"/>
                  </a:lnTo>
                  <a:lnTo>
                    <a:pt x="344" y="44"/>
                  </a:lnTo>
                  <a:lnTo>
                    <a:pt x="340" y="44"/>
                  </a:lnTo>
                  <a:lnTo>
                    <a:pt x="336" y="42"/>
                  </a:lnTo>
                  <a:lnTo>
                    <a:pt x="328" y="32"/>
                  </a:lnTo>
                  <a:lnTo>
                    <a:pt x="322" y="42"/>
                  </a:lnTo>
                  <a:lnTo>
                    <a:pt x="316" y="48"/>
                  </a:lnTo>
                  <a:lnTo>
                    <a:pt x="306" y="48"/>
                  </a:lnTo>
                  <a:lnTo>
                    <a:pt x="294" y="52"/>
                  </a:lnTo>
                  <a:lnTo>
                    <a:pt x="282" y="60"/>
                  </a:lnTo>
                  <a:lnTo>
                    <a:pt x="278" y="60"/>
                  </a:lnTo>
                  <a:lnTo>
                    <a:pt x="274" y="64"/>
                  </a:lnTo>
                  <a:lnTo>
                    <a:pt x="270" y="70"/>
                  </a:lnTo>
                  <a:lnTo>
                    <a:pt x="270" y="72"/>
                  </a:lnTo>
                  <a:lnTo>
                    <a:pt x="270" y="74"/>
                  </a:lnTo>
                  <a:lnTo>
                    <a:pt x="276" y="82"/>
                  </a:lnTo>
                  <a:lnTo>
                    <a:pt x="254" y="80"/>
                  </a:lnTo>
                  <a:lnTo>
                    <a:pt x="242" y="90"/>
                  </a:lnTo>
                  <a:lnTo>
                    <a:pt x="240" y="94"/>
                  </a:lnTo>
                  <a:lnTo>
                    <a:pt x="238" y="100"/>
                  </a:lnTo>
                  <a:lnTo>
                    <a:pt x="236" y="102"/>
                  </a:lnTo>
                  <a:lnTo>
                    <a:pt x="224" y="102"/>
                  </a:lnTo>
                  <a:lnTo>
                    <a:pt x="210" y="96"/>
                  </a:lnTo>
                  <a:lnTo>
                    <a:pt x="206" y="96"/>
                  </a:lnTo>
                  <a:lnTo>
                    <a:pt x="194" y="98"/>
                  </a:lnTo>
                  <a:lnTo>
                    <a:pt x="190" y="96"/>
                  </a:lnTo>
                  <a:lnTo>
                    <a:pt x="186" y="94"/>
                  </a:lnTo>
                  <a:lnTo>
                    <a:pt x="178" y="84"/>
                  </a:lnTo>
                  <a:lnTo>
                    <a:pt x="170" y="80"/>
                  </a:lnTo>
                  <a:lnTo>
                    <a:pt x="162" y="92"/>
                  </a:lnTo>
                  <a:lnTo>
                    <a:pt x="160" y="92"/>
                  </a:lnTo>
                  <a:lnTo>
                    <a:pt x="150" y="100"/>
                  </a:lnTo>
                  <a:lnTo>
                    <a:pt x="148" y="100"/>
                  </a:lnTo>
                  <a:lnTo>
                    <a:pt x="148" y="102"/>
                  </a:lnTo>
                  <a:lnTo>
                    <a:pt x="146" y="102"/>
                  </a:lnTo>
                  <a:lnTo>
                    <a:pt x="138" y="104"/>
                  </a:lnTo>
                  <a:lnTo>
                    <a:pt x="126" y="116"/>
                  </a:lnTo>
                  <a:lnTo>
                    <a:pt x="112" y="122"/>
                  </a:lnTo>
                  <a:lnTo>
                    <a:pt x="102" y="134"/>
                  </a:lnTo>
                  <a:lnTo>
                    <a:pt x="70" y="134"/>
                  </a:lnTo>
                  <a:lnTo>
                    <a:pt x="46" y="124"/>
                  </a:lnTo>
                  <a:lnTo>
                    <a:pt x="32" y="124"/>
                  </a:lnTo>
                  <a:lnTo>
                    <a:pt x="20" y="130"/>
                  </a:lnTo>
                  <a:lnTo>
                    <a:pt x="18" y="130"/>
                  </a:lnTo>
                  <a:lnTo>
                    <a:pt x="10" y="132"/>
                  </a:lnTo>
                  <a:lnTo>
                    <a:pt x="2" y="138"/>
                  </a:lnTo>
                  <a:lnTo>
                    <a:pt x="0" y="142"/>
                  </a:lnTo>
                  <a:lnTo>
                    <a:pt x="0" y="152"/>
                  </a:lnTo>
                  <a:lnTo>
                    <a:pt x="4" y="158"/>
                  </a:lnTo>
                  <a:lnTo>
                    <a:pt x="22" y="152"/>
                  </a:lnTo>
                  <a:lnTo>
                    <a:pt x="30" y="154"/>
                  </a:lnTo>
                  <a:lnTo>
                    <a:pt x="40" y="158"/>
                  </a:lnTo>
                  <a:lnTo>
                    <a:pt x="42" y="158"/>
                  </a:lnTo>
                  <a:lnTo>
                    <a:pt x="42" y="160"/>
                  </a:lnTo>
                  <a:lnTo>
                    <a:pt x="42" y="186"/>
                  </a:lnTo>
                  <a:lnTo>
                    <a:pt x="46" y="188"/>
                  </a:lnTo>
                  <a:lnTo>
                    <a:pt x="64" y="188"/>
                  </a:lnTo>
                  <a:lnTo>
                    <a:pt x="74" y="184"/>
                  </a:lnTo>
                  <a:lnTo>
                    <a:pt x="76" y="184"/>
                  </a:lnTo>
                  <a:lnTo>
                    <a:pt x="86" y="180"/>
                  </a:lnTo>
                  <a:lnTo>
                    <a:pt x="94" y="176"/>
                  </a:lnTo>
                  <a:lnTo>
                    <a:pt x="98" y="176"/>
                  </a:lnTo>
                  <a:lnTo>
                    <a:pt x="100" y="178"/>
                  </a:lnTo>
                  <a:lnTo>
                    <a:pt x="104" y="188"/>
                  </a:lnTo>
                  <a:lnTo>
                    <a:pt x="106" y="216"/>
                  </a:lnTo>
                  <a:lnTo>
                    <a:pt x="106" y="218"/>
                  </a:lnTo>
                  <a:lnTo>
                    <a:pt x="92" y="232"/>
                  </a:lnTo>
                  <a:lnTo>
                    <a:pt x="92" y="234"/>
                  </a:lnTo>
                  <a:lnTo>
                    <a:pt x="74" y="242"/>
                  </a:lnTo>
                  <a:lnTo>
                    <a:pt x="70" y="248"/>
                  </a:lnTo>
                  <a:lnTo>
                    <a:pt x="72" y="252"/>
                  </a:lnTo>
                  <a:lnTo>
                    <a:pt x="106" y="256"/>
                  </a:lnTo>
                  <a:lnTo>
                    <a:pt x="108" y="258"/>
                  </a:lnTo>
                  <a:lnTo>
                    <a:pt x="122" y="266"/>
                  </a:lnTo>
                  <a:lnTo>
                    <a:pt x="152" y="264"/>
                  </a:lnTo>
                  <a:lnTo>
                    <a:pt x="152" y="268"/>
                  </a:lnTo>
                  <a:lnTo>
                    <a:pt x="154" y="284"/>
                  </a:lnTo>
                  <a:lnTo>
                    <a:pt x="154" y="286"/>
                  </a:lnTo>
                  <a:lnTo>
                    <a:pt x="140" y="300"/>
                  </a:lnTo>
                  <a:lnTo>
                    <a:pt x="140" y="312"/>
                  </a:lnTo>
                  <a:lnTo>
                    <a:pt x="142" y="320"/>
                  </a:lnTo>
                  <a:lnTo>
                    <a:pt x="144" y="326"/>
                  </a:lnTo>
                  <a:lnTo>
                    <a:pt x="150" y="330"/>
                  </a:lnTo>
                  <a:lnTo>
                    <a:pt x="174" y="344"/>
                  </a:lnTo>
                  <a:lnTo>
                    <a:pt x="194" y="356"/>
                  </a:lnTo>
                  <a:lnTo>
                    <a:pt x="212" y="348"/>
                  </a:lnTo>
                  <a:lnTo>
                    <a:pt x="214" y="348"/>
                  </a:lnTo>
                  <a:lnTo>
                    <a:pt x="216" y="348"/>
                  </a:lnTo>
                  <a:lnTo>
                    <a:pt x="242" y="368"/>
                  </a:lnTo>
                  <a:lnTo>
                    <a:pt x="246" y="368"/>
                  </a:lnTo>
                  <a:lnTo>
                    <a:pt x="252" y="360"/>
                  </a:lnTo>
                  <a:lnTo>
                    <a:pt x="254" y="360"/>
                  </a:lnTo>
                  <a:lnTo>
                    <a:pt x="254" y="358"/>
                  </a:lnTo>
                  <a:lnTo>
                    <a:pt x="256" y="358"/>
                  </a:lnTo>
                  <a:lnTo>
                    <a:pt x="270" y="360"/>
                  </a:lnTo>
                  <a:lnTo>
                    <a:pt x="274" y="334"/>
                  </a:lnTo>
                  <a:lnTo>
                    <a:pt x="294" y="368"/>
                  </a:lnTo>
                  <a:lnTo>
                    <a:pt x="310" y="370"/>
                  </a:lnTo>
                  <a:lnTo>
                    <a:pt x="312" y="370"/>
                  </a:lnTo>
                  <a:lnTo>
                    <a:pt x="314" y="370"/>
                  </a:lnTo>
                  <a:lnTo>
                    <a:pt x="314" y="372"/>
                  </a:lnTo>
                  <a:lnTo>
                    <a:pt x="314" y="382"/>
                  </a:lnTo>
                  <a:lnTo>
                    <a:pt x="320" y="380"/>
                  </a:lnTo>
                  <a:lnTo>
                    <a:pt x="346" y="346"/>
                  </a:lnTo>
                  <a:lnTo>
                    <a:pt x="358" y="362"/>
                  </a:lnTo>
                  <a:lnTo>
                    <a:pt x="358" y="356"/>
                  </a:lnTo>
                  <a:lnTo>
                    <a:pt x="366" y="340"/>
                  </a:lnTo>
                  <a:lnTo>
                    <a:pt x="372" y="328"/>
                  </a:lnTo>
                  <a:lnTo>
                    <a:pt x="392" y="328"/>
                  </a:lnTo>
                  <a:lnTo>
                    <a:pt x="396" y="304"/>
                  </a:lnTo>
                  <a:lnTo>
                    <a:pt x="398" y="304"/>
                  </a:lnTo>
                  <a:lnTo>
                    <a:pt x="400" y="306"/>
                  </a:lnTo>
                  <a:lnTo>
                    <a:pt x="414" y="308"/>
                  </a:lnTo>
                  <a:lnTo>
                    <a:pt x="416" y="300"/>
                  </a:lnTo>
                  <a:lnTo>
                    <a:pt x="410" y="288"/>
                  </a:lnTo>
                  <a:lnTo>
                    <a:pt x="410" y="286"/>
                  </a:lnTo>
                  <a:lnTo>
                    <a:pt x="414" y="276"/>
                  </a:lnTo>
                  <a:lnTo>
                    <a:pt x="414" y="274"/>
                  </a:lnTo>
                  <a:lnTo>
                    <a:pt x="416" y="274"/>
                  </a:lnTo>
                  <a:lnTo>
                    <a:pt x="458" y="252"/>
                  </a:lnTo>
                  <a:lnTo>
                    <a:pt x="456" y="230"/>
                  </a:lnTo>
                  <a:lnTo>
                    <a:pt x="456" y="228"/>
                  </a:lnTo>
                  <a:lnTo>
                    <a:pt x="464" y="212"/>
                  </a:lnTo>
                  <a:lnTo>
                    <a:pt x="466" y="210"/>
                  </a:lnTo>
                  <a:lnTo>
                    <a:pt x="478" y="180"/>
                  </a:lnTo>
                  <a:lnTo>
                    <a:pt x="490" y="168"/>
                  </a:lnTo>
                  <a:lnTo>
                    <a:pt x="496" y="156"/>
                  </a:lnTo>
                  <a:lnTo>
                    <a:pt x="502" y="146"/>
                  </a:lnTo>
                  <a:lnTo>
                    <a:pt x="496" y="134"/>
                  </a:lnTo>
                  <a:lnTo>
                    <a:pt x="496" y="132"/>
                  </a:lnTo>
                  <a:lnTo>
                    <a:pt x="496" y="120"/>
                  </a:lnTo>
                  <a:lnTo>
                    <a:pt x="490" y="120"/>
                  </a:lnTo>
                  <a:lnTo>
                    <a:pt x="478" y="126"/>
                  </a:lnTo>
                  <a:lnTo>
                    <a:pt x="472" y="128"/>
                  </a:lnTo>
                  <a:lnTo>
                    <a:pt x="468" y="128"/>
                  </a:lnTo>
                  <a:lnTo>
                    <a:pt x="460" y="126"/>
                  </a:lnTo>
                  <a:lnTo>
                    <a:pt x="454" y="122"/>
                  </a:lnTo>
                  <a:lnTo>
                    <a:pt x="452" y="118"/>
                  </a:lnTo>
                  <a:lnTo>
                    <a:pt x="450" y="114"/>
                  </a:lnTo>
                  <a:lnTo>
                    <a:pt x="452" y="98"/>
                  </a:lnTo>
                  <a:lnTo>
                    <a:pt x="446" y="98"/>
                  </a:lnTo>
                  <a:lnTo>
                    <a:pt x="442" y="102"/>
                  </a:lnTo>
                  <a:lnTo>
                    <a:pt x="432" y="112"/>
                  </a:lnTo>
                  <a:lnTo>
                    <a:pt x="428" y="114"/>
                  </a:lnTo>
                  <a:lnTo>
                    <a:pt x="424" y="114"/>
                  </a:lnTo>
                  <a:lnTo>
                    <a:pt x="422" y="108"/>
                  </a:lnTo>
                  <a:lnTo>
                    <a:pt x="422" y="100"/>
                  </a:lnTo>
                  <a:lnTo>
                    <a:pt x="422" y="92"/>
                  </a:lnTo>
                  <a:lnTo>
                    <a:pt x="424" y="88"/>
                  </a:lnTo>
                  <a:lnTo>
                    <a:pt x="426" y="86"/>
                  </a:lnTo>
                  <a:lnTo>
                    <a:pt x="428" y="86"/>
                  </a:lnTo>
                  <a:lnTo>
                    <a:pt x="444" y="58"/>
                  </a:lnTo>
                  <a:lnTo>
                    <a:pt x="448" y="48"/>
                  </a:lnTo>
                  <a:lnTo>
                    <a:pt x="450" y="36"/>
                  </a:lnTo>
                  <a:lnTo>
                    <a:pt x="442" y="28"/>
                  </a:lnTo>
                  <a:lnTo>
                    <a:pt x="440" y="22"/>
                  </a:lnTo>
                  <a:lnTo>
                    <a:pt x="440" y="12"/>
                  </a:lnTo>
                  <a:lnTo>
                    <a:pt x="440" y="8"/>
                  </a:lnTo>
                  <a:lnTo>
                    <a:pt x="438" y="4"/>
                  </a:lnTo>
                  <a:lnTo>
                    <a:pt x="434" y="0"/>
                  </a:lnTo>
                  <a:lnTo>
                    <a:pt x="432" y="2"/>
                  </a:lnTo>
                  <a:lnTo>
                    <a:pt x="430" y="6"/>
                  </a:lnTo>
                  <a:lnTo>
                    <a:pt x="426" y="8"/>
                  </a:lnTo>
                  <a:lnTo>
                    <a:pt x="422" y="10"/>
                  </a:lnTo>
                  <a:lnTo>
                    <a:pt x="416" y="8"/>
                  </a:lnTo>
                  <a:lnTo>
                    <a:pt x="410" y="8"/>
                  </a:lnTo>
                  <a:lnTo>
                    <a:pt x="402" y="8"/>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48" name="重庆"/>
            <p:cNvSpPr/>
            <p:nvPr/>
          </p:nvSpPr>
          <p:spPr bwMode="auto">
            <a:xfrm>
              <a:off x="4938713" y="4013200"/>
              <a:ext cx="519112" cy="527050"/>
            </a:xfrm>
            <a:custGeom>
              <a:avLst/>
              <a:gdLst>
                <a:gd name="T0" fmla="*/ 2147483646 w 284"/>
                <a:gd name="T1" fmla="*/ 2147483646 h 288"/>
                <a:gd name="T2" fmla="*/ 2147483646 w 284"/>
                <a:gd name="T3" fmla="*/ 2147483646 h 288"/>
                <a:gd name="T4" fmla="*/ 2147483646 w 284"/>
                <a:gd name="T5" fmla="*/ 2147483646 h 288"/>
                <a:gd name="T6" fmla="*/ 2147483646 w 284"/>
                <a:gd name="T7" fmla="*/ 2147483646 h 288"/>
                <a:gd name="T8" fmla="*/ 2147483646 w 284"/>
                <a:gd name="T9" fmla="*/ 2147483646 h 288"/>
                <a:gd name="T10" fmla="*/ 2147483646 w 284"/>
                <a:gd name="T11" fmla="*/ 2147483646 h 288"/>
                <a:gd name="T12" fmla="*/ 2147483646 w 284"/>
                <a:gd name="T13" fmla="*/ 2147483646 h 288"/>
                <a:gd name="T14" fmla="*/ 2147483646 w 284"/>
                <a:gd name="T15" fmla="*/ 2147483646 h 288"/>
                <a:gd name="T16" fmla="*/ 2147483646 w 284"/>
                <a:gd name="T17" fmla="*/ 2147483646 h 288"/>
                <a:gd name="T18" fmla="*/ 2147483646 w 284"/>
                <a:gd name="T19" fmla="*/ 2147483646 h 288"/>
                <a:gd name="T20" fmla="*/ 2147483646 w 284"/>
                <a:gd name="T21" fmla="*/ 2147483646 h 288"/>
                <a:gd name="T22" fmla="*/ 2147483646 w 284"/>
                <a:gd name="T23" fmla="*/ 2147483646 h 288"/>
                <a:gd name="T24" fmla="*/ 2147483646 w 284"/>
                <a:gd name="T25" fmla="*/ 2147483646 h 288"/>
                <a:gd name="T26" fmla="*/ 2147483646 w 284"/>
                <a:gd name="T27" fmla="*/ 2147483646 h 288"/>
                <a:gd name="T28" fmla="*/ 2147483646 w 284"/>
                <a:gd name="T29" fmla="*/ 2147483646 h 288"/>
                <a:gd name="T30" fmla="*/ 2147483646 w 284"/>
                <a:gd name="T31" fmla="*/ 2147483646 h 288"/>
                <a:gd name="T32" fmla="*/ 2147483646 w 284"/>
                <a:gd name="T33" fmla="*/ 2147483646 h 288"/>
                <a:gd name="T34" fmla="*/ 2147483646 w 284"/>
                <a:gd name="T35" fmla="*/ 2147483646 h 288"/>
                <a:gd name="T36" fmla="*/ 2147483646 w 284"/>
                <a:gd name="T37" fmla="*/ 2147483646 h 288"/>
                <a:gd name="T38" fmla="*/ 2147483646 w 284"/>
                <a:gd name="T39" fmla="*/ 2147483646 h 288"/>
                <a:gd name="T40" fmla="*/ 2147483646 w 284"/>
                <a:gd name="T41" fmla="*/ 2147483646 h 288"/>
                <a:gd name="T42" fmla="*/ 2147483646 w 284"/>
                <a:gd name="T43" fmla="*/ 2147483646 h 288"/>
                <a:gd name="T44" fmla="*/ 2147483646 w 284"/>
                <a:gd name="T45" fmla="*/ 2147483646 h 288"/>
                <a:gd name="T46" fmla="*/ 2147483646 w 284"/>
                <a:gd name="T47" fmla="*/ 2147483646 h 288"/>
                <a:gd name="T48" fmla="*/ 2147483646 w 284"/>
                <a:gd name="T49" fmla="*/ 2147483646 h 288"/>
                <a:gd name="T50" fmla="*/ 2147483646 w 284"/>
                <a:gd name="T51" fmla="*/ 2147483646 h 288"/>
                <a:gd name="T52" fmla="*/ 2147483646 w 284"/>
                <a:gd name="T53" fmla="*/ 2147483646 h 288"/>
                <a:gd name="T54" fmla="*/ 2147483646 w 284"/>
                <a:gd name="T55" fmla="*/ 2147483646 h 288"/>
                <a:gd name="T56" fmla="*/ 2147483646 w 284"/>
                <a:gd name="T57" fmla="*/ 2147483646 h 288"/>
                <a:gd name="T58" fmla="*/ 2147483646 w 284"/>
                <a:gd name="T59" fmla="*/ 2147483646 h 288"/>
                <a:gd name="T60" fmla="*/ 2147483646 w 284"/>
                <a:gd name="T61" fmla="*/ 2147483646 h 288"/>
                <a:gd name="T62" fmla="*/ 2147483646 w 284"/>
                <a:gd name="T63" fmla="*/ 2147483646 h 288"/>
                <a:gd name="T64" fmla="*/ 2147483646 w 284"/>
                <a:gd name="T65" fmla="*/ 2147483646 h 288"/>
                <a:gd name="T66" fmla="*/ 2147483646 w 284"/>
                <a:gd name="T67" fmla="*/ 2147483646 h 288"/>
                <a:gd name="T68" fmla="*/ 2147483646 w 284"/>
                <a:gd name="T69" fmla="*/ 2147483646 h 288"/>
                <a:gd name="T70" fmla="*/ 2147483646 w 284"/>
                <a:gd name="T71" fmla="*/ 2147483646 h 288"/>
                <a:gd name="T72" fmla="*/ 2147483646 w 284"/>
                <a:gd name="T73" fmla="*/ 2147483646 h 288"/>
                <a:gd name="T74" fmla="*/ 2147483646 w 284"/>
                <a:gd name="T75" fmla="*/ 2147483646 h 288"/>
                <a:gd name="T76" fmla="*/ 2147483646 w 284"/>
                <a:gd name="T77" fmla="*/ 2147483646 h 288"/>
                <a:gd name="T78" fmla="*/ 2147483646 w 284"/>
                <a:gd name="T79" fmla="*/ 2147483646 h 288"/>
                <a:gd name="T80" fmla="*/ 2147483646 w 284"/>
                <a:gd name="T81" fmla="*/ 2147483646 h 288"/>
                <a:gd name="T82" fmla="*/ 2147483646 w 284"/>
                <a:gd name="T83" fmla="*/ 2147483646 h 288"/>
                <a:gd name="T84" fmla="*/ 2147483646 w 284"/>
                <a:gd name="T85" fmla="*/ 2147483646 h 288"/>
                <a:gd name="T86" fmla="*/ 2147483646 w 284"/>
                <a:gd name="T87" fmla="*/ 2147483646 h 288"/>
                <a:gd name="T88" fmla="*/ 2147483646 w 284"/>
                <a:gd name="T89" fmla="*/ 2147483646 h 288"/>
                <a:gd name="T90" fmla="*/ 2147483646 w 284"/>
                <a:gd name="T91" fmla="*/ 2147483646 h 288"/>
                <a:gd name="T92" fmla="*/ 2147483646 w 284"/>
                <a:gd name="T93" fmla="*/ 2147483646 h 288"/>
                <a:gd name="T94" fmla="*/ 2147483646 w 284"/>
                <a:gd name="T95" fmla="*/ 2147483646 h 288"/>
                <a:gd name="T96" fmla="*/ 2147483646 w 284"/>
                <a:gd name="T97" fmla="*/ 2147483646 h 288"/>
                <a:gd name="T98" fmla="*/ 2147483646 w 284"/>
                <a:gd name="T99" fmla="*/ 2147483646 h 288"/>
                <a:gd name="T100" fmla="*/ 2147483646 w 284"/>
                <a:gd name="T101" fmla="*/ 2147483646 h 288"/>
                <a:gd name="T102" fmla="*/ 2147483646 w 284"/>
                <a:gd name="T103" fmla="*/ 2147483646 h 2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4" h="288">
                  <a:moveTo>
                    <a:pt x="284" y="58"/>
                  </a:moveTo>
                  <a:lnTo>
                    <a:pt x="278" y="44"/>
                  </a:lnTo>
                  <a:lnTo>
                    <a:pt x="268" y="32"/>
                  </a:lnTo>
                  <a:lnTo>
                    <a:pt x="260" y="30"/>
                  </a:lnTo>
                  <a:lnTo>
                    <a:pt x="258" y="30"/>
                  </a:lnTo>
                  <a:lnTo>
                    <a:pt x="258" y="28"/>
                  </a:lnTo>
                  <a:lnTo>
                    <a:pt x="250" y="24"/>
                  </a:lnTo>
                  <a:lnTo>
                    <a:pt x="248" y="24"/>
                  </a:lnTo>
                  <a:lnTo>
                    <a:pt x="244" y="26"/>
                  </a:lnTo>
                  <a:lnTo>
                    <a:pt x="234" y="28"/>
                  </a:lnTo>
                  <a:lnTo>
                    <a:pt x="232" y="26"/>
                  </a:lnTo>
                  <a:lnTo>
                    <a:pt x="222" y="22"/>
                  </a:lnTo>
                  <a:lnTo>
                    <a:pt x="220" y="22"/>
                  </a:lnTo>
                  <a:lnTo>
                    <a:pt x="220" y="20"/>
                  </a:lnTo>
                  <a:lnTo>
                    <a:pt x="212" y="12"/>
                  </a:lnTo>
                  <a:lnTo>
                    <a:pt x="204" y="4"/>
                  </a:lnTo>
                  <a:lnTo>
                    <a:pt x="196" y="0"/>
                  </a:lnTo>
                  <a:lnTo>
                    <a:pt x="188" y="8"/>
                  </a:lnTo>
                  <a:lnTo>
                    <a:pt x="176" y="16"/>
                  </a:lnTo>
                  <a:lnTo>
                    <a:pt x="172" y="40"/>
                  </a:lnTo>
                  <a:lnTo>
                    <a:pt x="162" y="58"/>
                  </a:lnTo>
                  <a:lnTo>
                    <a:pt x="162" y="60"/>
                  </a:lnTo>
                  <a:lnTo>
                    <a:pt x="154" y="68"/>
                  </a:lnTo>
                  <a:lnTo>
                    <a:pt x="144" y="86"/>
                  </a:lnTo>
                  <a:lnTo>
                    <a:pt x="144" y="88"/>
                  </a:lnTo>
                  <a:lnTo>
                    <a:pt x="124" y="104"/>
                  </a:lnTo>
                  <a:lnTo>
                    <a:pt x="116" y="118"/>
                  </a:lnTo>
                  <a:lnTo>
                    <a:pt x="114" y="120"/>
                  </a:lnTo>
                  <a:lnTo>
                    <a:pt x="110" y="124"/>
                  </a:lnTo>
                  <a:lnTo>
                    <a:pt x="96" y="132"/>
                  </a:lnTo>
                  <a:lnTo>
                    <a:pt x="88" y="144"/>
                  </a:lnTo>
                  <a:lnTo>
                    <a:pt x="74" y="164"/>
                  </a:lnTo>
                  <a:lnTo>
                    <a:pt x="72" y="164"/>
                  </a:lnTo>
                  <a:lnTo>
                    <a:pt x="8" y="160"/>
                  </a:lnTo>
                  <a:lnTo>
                    <a:pt x="0" y="168"/>
                  </a:lnTo>
                  <a:lnTo>
                    <a:pt x="0" y="180"/>
                  </a:lnTo>
                  <a:lnTo>
                    <a:pt x="6" y="208"/>
                  </a:lnTo>
                  <a:lnTo>
                    <a:pt x="20" y="226"/>
                  </a:lnTo>
                  <a:lnTo>
                    <a:pt x="32" y="232"/>
                  </a:lnTo>
                  <a:lnTo>
                    <a:pt x="32" y="234"/>
                  </a:lnTo>
                  <a:lnTo>
                    <a:pt x="40" y="244"/>
                  </a:lnTo>
                  <a:lnTo>
                    <a:pt x="42" y="252"/>
                  </a:lnTo>
                  <a:lnTo>
                    <a:pt x="42" y="262"/>
                  </a:lnTo>
                  <a:lnTo>
                    <a:pt x="38" y="266"/>
                  </a:lnTo>
                  <a:lnTo>
                    <a:pt x="40" y="268"/>
                  </a:lnTo>
                  <a:lnTo>
                    <a:pt x="44" y="268"/>
                  </a:lnTo>
                  <a:lnTo>
                    <a:pt x="48" y="258"/>
                  </a:lnTo>
                  <a:lnTo>
                    <a:pt x="50" y="258"/>
                  </a:lnTo>
                  <a:lnTo>
                    <a:pt x="62" y="262"/>
                  </a:lnTo>
                  <a:lnTo>
                    <a:pt x="64" y="266"/>
                  </a:lnTo>
                  <a:lnTo>
                    <a:pt x="70" y="266"/>
                  </a:lnTo>
                  <a:lnTo>
                    <a:pt x="68" y="260"/>
                  </a:lnTo>
                  <a:lnTo>
                    <a:pt x="76" y="246"/>
                  </a:lnTo>
                  <a:lnTo>
                    <a:pt x="78" y="244"/>
                  </a:lnTo>
                  <a:lnTo>
                    <a:pt x="80" y="242"/>
                  </a:lnTo>
                  <a:lnTo>
                    <a:pt x="88" y="242"/>
                  </a:lnTo>
                  <a:lnTo>
                    <a:pt x="102" y="242"/>
                  </a:lnTo>
                  <a:lnTo>
                    <a:pt x="110" y="232"/>
                  </a:lnTo>
                  <a:lnTo>
                    <a:pt x="110" y="222"/>
                  </a:lnTo>
                  <a:lnTo>
                    <a:pt x="112" y="212"/>
                  </a:lnTo>
                  <a:lnTo>
                    <a:pt x="114" y="210"/>
                  </a:lnTo>
                  <a:lnTo>
                    <a:pt x="120" y="206"/>
                  </a:lnTo>
                  <a:lnTo>
                    <a:pt x="122" y="206"/>
                  </a:lnTo>
                  <a:lnTo>
                    <a:pt x="134" y="208"/>
                  </a:lnTo>
                  <a:lnTo>
                    <a:pt x="134" y="210"/>
                  </a:lnTo>
                  <a:lnTo>
                    <a:pt x="136" y="220"/>
                  </a:lnTo>
                  <a:lnTo>
                    <a:pt x="136" y="224"/>
                  </a:lnTo>
                  <a:lnTo>
                    <a:pt x="138" y="232"/>
                  </a:lnTo>
                  <a:lnTo>
                    <a:pt x="140" y="232"/>
                  </a:lnTo>
                  <a:lnTo>
                    <a:pt x="144" y="226"/>
                  </a:lnTo>
                  <a:lnTo>
                    <a:pt x="152" y="216"/>
                  </a:lnTo>
                  <a:lnTo>
                    <a:pt x="160" y="212"/>
                  </a:lnTo>
                  <a:lnTo>
                    <a:pt x="162" y="212"/>
                  </a:lnTo>
                  <a:lnTo>
                    <a:pt x="162" y="210"/>
                  </a:lnTo>
                  <a:lnTo>
                    <a:pt x="172" y="214"/>
                  </a:lnTo>
                  <a:lnTo>
                    <a:pt x="174" y="214"/>
                  </a:lnTo>
                  <a:lnTo>
                    <a:pt x="176" y="214"/>
                  </a:lnTo>
                  <a:lnTo>
                    <a:pt x="180" y="226"/>
                  </a:lnTo>
                  <a:lnTo>
                    <a:pt x="180" y="236"/>
                  </a:lnTo>
                  <a:lnTo>
                    <a:pt x="188" y="252"/>
                  </a:lnTo>
                  <a:lnTo>
                    <a:pt x="188" y="254"/>
                  </a:lnTo>
                  <a:lnTo>
                    <a:pt x="188" y="264"/>
                  </a:lnTo>
                  <a:lnTo>
                    <a:pt x="192" y="270"/>
                  </a:lnTo>
                  <a:lnTo>
                    <a:pt x="194" y="270"/>
                  </a:lnTo>
                  <a:lnTo>
                    <a:pt x="196" y="266"/>
                  </a:lnTo>
                  <a:lnTo>
                    <a:pt x="198" y="264"/>
                  </a:lnTo>
                  <a:lnTo>
                    <a:pt x="208" y="270"/>
                  </a:lnTo>
                  <a:lnTo>
                    <a:pt x="208" y="272"/>
                  </a:lnTo>
                  <a:lnTo>
                    <a:pt x="212" y="286"/>
                  </a:lnTo>
                  <a:lnTo>
                    <a:pt x="216" y="288"/>
                  </a:lnTo>
                  <a:lnTo>
                    <a:pt x="216" y="286"/>
                  </a:lnTo>
                  <a:lnTo>
                    <a:pt x="220" y="276"/>
                  </a:lnTo>
                  <a:lnTo>
                    <a:pt x="222" y="274"/>
                  </a:lnTo>
                  <a:lnTo>
                    <a:pt x="224" y="274"/>
                  </a:lnTo>
                  <a:lnTo>
                    <a:pt x="228" y="270"/>
                  </a:lnTo>
                  <a:lnTo>
                    <a:pt x="230" y="270"/>
                  </a:lnTo>
                  <a:lnTo>
                    <a:pt x="236" y="270"/>
                  </a:lnTo>
                  <a:lnTo>
                    <a:pt x="236" y="266"/>
                  </a:lnTo>
                  <a:lnTo>
                    <a:pt x="236" y="264"/>
                  </a:lnTo>
                  <a:lnTo>
                    <a:pt x="232" y="226"/>
                  </a:lnTo>
                  <a:lnTo>
                    <a:pt x="216" y="202"/>
                  </a:lnTo>
                  <a:lnTo>
                    <a:pt x="188" y="168"/>
                  </a:lnTo>
                  <a:lnTo>
                    <a:pt x="186" y="168"/>
                  </a:lnTo>
                  <a:lnTo>
                    <a:pt x="184" y="146"/>
                  </a:lnTo>
                  <a:lnTo>
                    <a:pt x="176" y="128"/>
                  </a:lnTo>
                  <a:lnTo>
                    <a:pt x="174" y="128"/>
                  </a:lnTo>
                  <a:lnTo>
                    <a:pt x="176" y="126"/>
                  </a:lnTo>
                  <a:lnTo>
                    <a:pt x="180" y="104"/>
                  </a:lnTo>
                  <a:lnTo>
                    <a:pt x="182" y="104"/>
                  </a:lnTo>
                  <a:lnTo>
                    <a:pt x="184" y="104"/>
                  </a:lnTo>
                  <a:lnTo>
                    <a:pt x="234" y="102"/>
                  </a:lnTo>
                  <a:lnTo>
                    <a:pt x="260" y="88"/>
                  </a:lnTo>
                  <a:lnTo>
                    <a:pt x="262" y="86"/>
                  </a:lnTo>
                  <a:lnTo>
                    <a:pt x="274" y="82"/>
                  </a:lnTo>
                  <a:lnTo>
                    <a:pt x="278" y="78"/>
                  </a:lnTo>
                  <a:lnTo>
                    <a:pt x="280" y="76"/>
                  </a:lnTo>
                  <a:lnTo>
                    <a:pt x="282" y="68"/>
                  </a:lnTo>
                  <a:lnTo>
                    <a:pt x="284" y="58"/>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50" name="陕西"/>
            <p:cNvSpPr/>
            <p:nvPr/>
          </p:nvSpPr>
          <p:spPr bwMode="auto">
            <a:xfrm>
              <a:off x="4938713" y="2990850"/>
              <a:ext cx="592137" cy="1055688"/>
            </a:xfrm>
            <a:custGeom>
              <a:avLst/>
              <a:gdLst>
                <a:gd name="T0" fmla="*/ 2147483646 w 324"/>
                <a:gd name="T1" fmla="*/ 2147483646 h 578"/>
                <a:gd name="T2" fmla="*/ 2147483646 w 324"/>
                <a:gd name="T3" fmla="*/ 2147483646 h 578"/>
                <a:gd name="T4" fmla="*/ 2147483646 w 324"/>
                <a:gd name="T5" fmla="*/ 2147483646 h 578"/>
                <a:gd name="T6" fmla="*/ 2147483646 w 324"/>
                <a:gd name="T7" fmla="*/ 2147483646 h 578"/>
                <a:gd name="T8" fmla="*/ 2147483646 w 324"/>
                <a:gd name="T9" fmla="*/ 2147483646 h 578"/>
                <a:gd name="T10" fmla="*/ 2147483646 w 324"/>
                <a:gd name="T11" fmla="*/ 2147483646 h 578"/>
                <a:gd name="T12" fmla="*/ 2147483646 w 324"/>
                <a:gd name="T13" fmla="*/ 2147483646 h 578"/>
                <a:gd name="T14" fmla="*/ 2147483646 w 324"/>
                <a:gd name="T15" fmla="*/ 2147483646 h 578"/>
                <a:gd name="T16" fmla="*/ 2147483646 w 324"/>
                <a:gd name="T17" fmla="*/ 2147483646 h 578"/>
                <a:gd name="T18" fmla="*/ 2147483646 w 324"/>
                <a:gd name="T19" fmla="*/ 2147483646 h 578"/>
                <a:gd name="T20" fmla="*/ 2147483646 w 324"/>
                <a:gd name="T21" fmla="*/ 2147483646 h 578"/>
                <a:gd name="T22" fmla="*/ 2147483646 w 324"/>
                <a:gd name="T23" fmla="*/ 2147483646 h 578"/>
                <a:gd name="T24" fmla="*/ 2147483646 w 324"/>
                <a:gd name="T25" fmla="*/ 2147483646 h 578"/>
                <a:gd name="T26" fmla="*/ 2147483646 w 324"/>
                <a:gd name="T27" fmla="*/ 2147483646 h 578"/>
                <a:gd name="T28" fmla="*/ 2147483646 w 324"/>
                <a:gd name="T29" fmla="*/ 2147483646 h 578"/>
                <a:gd name="T30" fmla="*/ 2147483646 w 324"/>
                <a:gd name="T31" fmla="*/ 2147483646 h 578"/>
                <a:gd name="T32" fmla="*/ 2147483646 w 324"/>
                <a:gd name="T33" fmla="*/ 2147483646 h 578"/>
                <a:gd name="T34" fmla="*/ 2147483646 w 324"/>
                <a:gd name="T35" fmla="*/ 2147483646 h 578"/>
                <a:gd name="T36" fmla="*/ 2147483646 w 324"/>
                <a:gd name="T37" fmla="*/ 2147483646 h 578"/>
                <a:gd name="T38" fmla="*/ 2147483646 w 324"/>
                <a:gd name="T39" fmla="*/ 2147483646 h 578"/>
                <a:gd name="T40" fmla="*/ 2147483646 w 324"/>
                <a:gd name="T41" fmla="*/ 2147483646 h 578"/>
                <a:gd name="T42" fmla="*/ 2147483646 w 324"/>
                <a:gd name="T43" fmla="*/ 2147483646 h 578"/>
                <a:gd name="T44" fmla="*/ 2147483646 w 324"/>
                <a:gd name="T45" fmla="*/ 2147483646 h 578"/>
                <a:gd name="T46" fmla="*/ 2147483646 w 324"/>
                <a:gd name="T47" fmla="*/ 2147483646 h 578"/>
                <a:gd name="T48" fmla="*/ 2147483646 w 324"/>
                <a:gd name="T49" fmla="*/ 2147483646 h 578"/>
                <a:gd name="T50" fmla="*/ 2147483646 w 324"/>
                <a:gd name="T51" fmla="*/ 2147483646 h 578"/>
                <a:gd name="T52" fmla="*/ 2147483646 w 324"/>
                <a:gd name="T53" fmla="*/ 2147483646 h 578"/>
                <a:gd name="T54" fmla="*/ 2147483646 w 324"/>
                <a:gd name="T55" fmla="*/ 2147483646 h 578"/>
                <a:gd name="T56" fmla="*/ 2147483646 w 324"/>
                <a:gd name="T57" fmla="*/ 2147483646 h 578"/>
                <a:gd name="T58" fmla="*/ 2147483646 w 324"/>
                <a:gd name="T59" fmla="*/ 2147483646 h 578"/>
                <a:gd name="T60" fmla="*/ 2147483646 w 324"/>
                <a:gd name="T61" fmla="*/ 2147483646 h 578"/>
                <a:gd name="T62" fmla="*/ 2147483646 w 324"/>
                <a:gd name="T63" fmla="*/ 2147483646 h 578"/>
                <a:gd name="T64" fmla="*/ 2147483646 w 324"/>
                <a:gd name="T65" fmla="*/ 2147483646 h 578"/>
                <a:gd name="T66" fmla="*/ 2147483646 w 324"/>
                <a:gd name="T67" fmla="*/ 2147483646 h 578"/>
                <a:gd name="T68" fmla="*/ 2147483646 w 324"/>
                <a:gd name="T69" fmla="*/ 2147483646 h 578"/>
                <a:gd name="T70" fmla="*/ 2147483646 w 324"/>
                <a:gd name="T71" fmla="*/ 2147483646 h 578"/>
                <a:gd name="T72" fmla="*/ 2147483646 w 324"/>
                <a:gd name="T73" fmla="*/ 2147483646 h 578"/>
                <a:gd name="T74" fmla="*/ 2147483646 w 324"/>
                <a:gd name="T75" fmla="*/ 2147483646 h 578"/>
                <a:gd name="T76" fmla="*/ 2147483646 w 324"/>
                <a:gd name="T77" fmla="*/ 2147483646 h 578"/>
                <a:gd name="T78" fmla="*/ 2147483646 w 324"/>
                <a:gd name="T79" fmla="*/ 2147483646 h 578"/>
                <a:gd name="T80" fmla="*/ 2147483646 w 324"/>
                <a:gd name="T81" fmla="*/ 2147483646 h 578"/>
                <a:gd name="T82" fmla="*/ 2147483646 w 324"/>
                <a:gd name="T83" fmla="*/ 2147483646 h 578"/>
                <a:gd name="T84" fmla="*/ 2147483646 w 324"/>
                <a:gd name="T85" fmla="*/ 2147483646 h 578"/>
                <a:gd name="T86" fmla="*/ 2147483646 w 324"/>
                <a:gd name="T87" fmla="*/ 2147483646 h 578"/>
                <a:gd name="T88" fmla="*/ 2147483646 w 324"/>
                <a:gd name="T89" fmla="*/ 2147483646 h 578"/>
                <a:gd name="T90" fmla="*/ 2147483646 w 324"/>
                <a:gd name="T91" fmla="*/ 2147483646 h 578"/>
                <a:gd name="T92" fmla="*/ 2147483646 w 324"/>
                <a:gd name="T93" fmla="*/ 2147483646 h 578"/>
                <a:gd name="T94" fmla="*/ 2147483646 w 324"/>
                <a:gd name="T95" fmla="*/ 2147483646 h 578"/>
                <a:gd name="T96" fmla="*/ 2147483646 w 324"/>
                <a:gd name="T97" fmla="*/ 2147483646 h 578"/>
                <a:gd name="T98" fmla="*/ 2147483646 w 324"/>
                <a:gd name="T99" fmla="*/ 2147483646 h 578"/>
                <a:gd name="T100" fmla="*/ 2147483646 w 324"/>
                <a:gd name="T101" fmla="*/ 2147483646 h 57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4" h="578">
                  <a:moveTo>
                    <a:pt x="108" y="132"/>
                  </a:moveTo>
                  <a:lnTo>
                    <a:pt x="104" y="130"/>
                  </a:lnTo>
                  <a:lnTo>
                    <a:pt x="96" y="180"/>
                  </a:lnTo>
                  <a:lnTo>
                    <a:pt x="108" y="196"/>
                  </a:lnTo>
                  <a:lnTo>
                    <a:pt x="122" y="200"/>
                  </a:lnTo>
                  <a:lnTo>
                    <a:pt x="124" y="202"/>
                  </a:lnTo>
                  <a:lnTo>
                    <a:pt x="140" y="216"/>
                  </a:lnTo>
                  <a:lnTo>
                    <a:pt x="164" y="220"/>
                  </a:lnTo>
                  <a:lnTo>
                    <a:pt x="176" y="228"/>
                  </a:lnTo>
                  <a:lnTo>
                    <a:pt x="176" y="230"/>
                  </a:lnTo>
                  <a:lnTo>
                    <a:pt x="186" y="244"/>
                  </a:lnTo>
                  <a:lnTo>
                    <a:pt x="188" y="244"/>
                  </a:lnTo>
                  <a:lnTo>
                    <a:pt x="186" y="246"/>
                  </a:lnTo>
                  <a:lnTo>
                    <a:pt x="178" y="260"/>
                  </a:lnTo>
                  <a:lnTo>
                    <a:pt x="178" y="264"/>
                  </a:lnTo>
                  <a:lnTo>
                    <a:pt x="176" y="272"/>
                  </a:lnTo>
                  <a:lnTo>
                    <a:pt x="178" y="272"/>
                  </a:lnTo>
                  <a:lnTo>
                    <a:pt x="178" y="286"/>
                  </a:lnTo>
                  <a:lnTo>
                    <a:pt x="176" y="288"/>
                  </a:lnTo>
                  <a:lnTo>
                    <a:pt x="170" y="312"/>
                  </a:lnTo>
                  <a:lnTo>
                    <a:pt x="168" y="316"/>
                  </a:lnTo>
                  <a:lnTo>
                    <a:pt x="164" y="314"/>
                  </a:lnTo>
                  <a:lnTo>
                    <a:pt x="154" y="312"/>
                  </a:lnTo>
                  <a:lnTo>
                    <a:pt x="140" y="312"/>
                  </a:lnTo>
                  <a:lnTo>
                    <a:pt x="128" y="316"/>
                  </a:lnTo>
                  <a:lnTo>
                    <a:pt x="116" y="328"/>
                  </a:lnTo>
                  <a:lnTo>
                    <a:pt x="112" y="332"/>
                  </a:lnTo>
                  <a:lnTo>
                    <a:pt x="130" y="340"/>
                  </a:lnTo>
                  <a:lnTo>
                    <a:pt x="128" y="344"/>
                  </a:lnTo>
                  <a:lnTo>
                    <a:pt x="124" y="350"/>
                  </a:lnTo>
                  <a:lnTo>
                    <a:pt x="116" y="354"/>
                  </a:lnTo>
                  <a:lnTo>
                    <a:pt x="106" y="354"/>
                  </a:lnTo>
                  <a:lnTo>
                    <a:pt x="88" y="348"/>
                  </a:lnTo>
                  <a:lnTo>
                    <a:pt x="70" y="338"/>
                  </a:lnTo>
                  <a:lnTo>
                    <a:pt x="64" y="338"/>
                  </a:lnTo>
                  <a:lnTo>
                    <a:pt x="44" y="366"/>
                  </a:lnTo>
                  <a:lnTo>
                    <a:pt x="40" y="376"/>
                  </a:lnTo>
                  <a:lnTo>
                    <a:pt x="40" y="392"/>
                  </a:lnTo>
                  <a:lnTo>
                    <a:pt x="48" y="406"/>
                  </a:lnTo>
                  <a:lnTo>
                    <a:pt x="48" y="408"/>
                  </a:lnTo>
                  <a:lnTo>
                    <a:pt x="52" y="420"/>
                  </a:lnTo>
                  <a:lnTo>
                    <a:pt x="52" y="422"/>
                  </a:lnTo>
                  <a:lnTo>
                    <a:pt x="52" y="440"/>
                  </a:lnTo>
                  <a:lnTo>
                    <a:pt x="52" y="442"/>
                  </a:lnTo>
                  <a:lnTo>
                    <a:pt x="54" y="444"/>
                  </a:lnTo>
                  <a:lnTo>
                    <a:pt x="40" y="446"/>
                  </a:lnTo>
                  <a:lnTo>
                    <a:pt x="16" y="446"/>
                  </a:lnTo>
                  <a:lnTo>
                    <a:pt x="6" y="454"/>
                  </a:lnTo>
                  <a:lnTo>
                    <a:pt x="0" y="462"/>
                  </a:lnTo>
                  <a:lnTo>
                    <a:pt x="2" y="462"/>
                  </a:lnTo>
                  <a:lnTo>
                    <a:pt x="6" y="486"/>
                  </a:lnTo>
                  <a:lnTo>
                    <a:pt x="8" y="486"/>
                  </a:lnTo>
                  <a:lnTo>
                    <a:pt x="8" y="496"/>
                  </a:lnTo>
                  <a:lnTo>
                    <a:pt x="12" y="508"/>
                  </a:lnTo>
                  <a:lnTo>
                    <a:pt x="30" y="518"/>
                  </a:lnTo>
                  <a:lnTo>
                    <a:pt x="54" y="512"/>
                  </a:lnTo>
                  <a:lnTo>
                    <a:pt x="66" y="504"/>
                  </a:lnTo>
                  <a:lnTo>
                    <a:pt x="68" y="504"/>
                  </a:lnTo>
                  <a:lnTo>
                    <a:pt x="80" y="504"/>
                  </a:lnTo>
                  <a:lnTo>
                    <a:pt x="86" y="520"/>
                  </a:lnTo>
                  <a:lnTo>
                    <a:pt x="92" y="526"/>
                  </a:lnTo>
                  <a:lnTo>
                    <a:pt x="94" y="532"/>
                  </a:lnTo>
                  <a:lnTo>
                    <a:pt x="100" y="532"/>
                  </a:lnTo>
                  <a:lnTo>
                    <a:pt x="102" y="532"/>
                  </a:lnTo>
                  <a:lnTo>
                    <a:pt x="104" y="532"/>
                  </a:lnTo>
                  <a:lnTo>
                    <a:pt x="104" y="530"/>
                  </a:lnTo>
                  <a:lnTo>
                    <a:pt x="116" y="520"/>
                  </a:lnTo>
                  <a:lnTo>
                    <a:pt x="126" y="540"/>
                  </a:lnTo>
                  <a:lnTo>
                    <a:pt x="136" y="546"/>
                  </a:lnTo>
                  <a:lnTo>
                    <a:pt x="152" y="546"/>
                  </a:lnTo>
                  <a:lnTo>
                    <a:pt x="164" y="544"/>
                  </a:lnTo>
                  <a:lnTo>
                    <a:pt x="168" y="544"/>
                  </a:lnTo>
                  <a:lnTo>
                    <a:pt x="196" y="548"/>
                  </a:lnTo>
                  <a:lnTo>
                    <a:pt x="196" y="550"/>
                  </a:lnTo>
                  <a:lnTo>
                    <a:pt x="208" y="556"/>
                  </a:lnTo>
                  <a:lnTo>
                    <a:pt x="208" y="558"/>
                  </a:lnTo>
                  <a:lnTo>
                    <a:pt x="220" y="566"/>
                  </a:lnTo>
                  <a:lnTo>
                    <a:pt x="226" y="574"/>
                  </a:lnTo>
                  <a:lnTo>
                    <a:pt x="234" y="578"/>
                  </a:lnTo>
                  <a:lnTo>
                    <a:pt x="248" y="576"/>
                  </a:lnTo>
                  <a:lnTo>
                    <a:pt x="248" y="560"/>
                  </a:lnTo>
                  <a:lnTo>
                    <a:pt x="240" y="548"/>
                  </a:lnTo>
                  <a:lnTo>
                    <a:pt x="236" y="526"/>
                  </a:lnTo>
                  <a:lnTo>
                    <a:pt x="246" y="516"/>
                  </a:lnTo>
                  <a:lnTo>
                    <a:pt x="248" y="514"/>
                  </a:lnTo>
                  <a:lnTo>
                    <a:pt x="258" y="512"/>
                  </a:lnTo>
                  <a:lnTo>
                    <a:pt x="268" y="512"/>
                  </a:lnTo>
                  <a:lnTo>
                    <a:pt x="272" y="508"/>
                  </a:lnTo>
                  <a:lnTo>
                    <a:pt x="264" y="500"/>
                  </a:lnTo>
                  <a:lnTo>
                    <a:pt x="242" y="484"/>
                  </a:lnTo>
                  <a:lnTo>
                    <a:pt x="236" y="476"/>
                  </a:lnTo>
                  <a:lnTo>
                    <a:pt x="234" y="474"/>
                  </a:lnTo>
                  <a:lnTo>
                    <a:pt x="236" y="472"/>
                  </a:lnTo>
                  <a:lnTo>
                    <a:pt x="242" y="460"/>
                  </a:lnTo>
                  <a:lnTo>
                    <a:pt x="244" y="462"/>
                  </a:lnTo>
                  <a:lnTo>
                    <a:pt x="260" y="466"/>
                  </a:lnTo>
                  <a:lnTo>
                    <a:pt x="302" y="464"/>
                  </a:lnTo>
                  <a:lnTo>
                    <a:pt x="302" y="466"/>
                  </a:lnTo>
                  <a:lnTo>
                    <a:pt x="304" y="466"/>
                  </a:lnTo>
                  <a:lnTo>
                    <a:pt x="316" y="470"/>
                  </a:lnTo>
                  <a:lnTo>
                    <a:pt x="324" y="462"/>
                  </a:lnTo>
                  <a:lnTo>
                    <a:pt x="320" y="438"/>
                  </a:lnTo>
                  <a:lnTo>
                    <a:pt x="304" y="428"/>
                  </a:lnTo>
                  <a:lnTo>
                    <a:pt x="300" y="424"/>
                  </a:lnTo>
                  <a:lnTo>
                    <a:pt x="296" y="420"/>
                  </a:lnTo>
                  <a:lnTo>
                    <a:pt x="292" y="410"/>
                  </a:lnTo>
                  <a:lnTo>
                    <a:pt x="290" y="394"/>
                  </a:lnTo>
                  <a:lnTo>
                    <a:pt x="290" y="374"/>
                  </a:lnTo>
                  <a:lnTo>
                    <a:pt x="276" y="368"/>
                  </a:lnTo>
                  <a:lnTo>
                    <a:pt x="274" y="368"/>
                  </a:lnTo>
                  <a:lnTo>
                    <a:pt x="274" y="366"/>
                  </a:lnTo>
                  <a:lnTo>
                    <a:pt x="274" y="364"/>
                  </a:lnTo>
                  <a:lnTo>
                    <a:pt x="272" y="344"/>
                  </a:lnTo>
                  <a:lnTo>
                    <a:pt x="288" y="262"/>
                  </a:lnTo>
                  <a:lnTo>
                    <a:pt x="280" y="232"/>
                  </a:lnTo>
                  <a:lnTo>
                    <a:pt x="278" y="214"/>
                  </a:lnTo>
                  <a:lnTo>
                    <a:pt x="276" y="190"/>
                  </a:lnTo>
                  <a:lnTo>
                    <a:pt x="278" y="164"/>
                  </a:lnTo>
                  <a:lnTo>
                    <a:pt x="278" y="162"/>
                  </a:lnTo>
                  <a:lnTo>
                    <a:pt x="280" y="160"/>
                  </a:lnTo>
                  <a:lnTo>
                    <a:pt x="296" y="148"/>
                  </a:lnTo>
                  <a:lnTo>
                    <a:pt x="296" y="136"/>
                  </a:lnTo>
                  <a:lnTo>
                    <a:pt x="294" y="130"/>
                  </a:lnTo>
                  <a:lnTo>
                    <a:pt x="290" y="122"/>
                  </a:lnTo>
                  <a:lnTo>
                    <a:pt x="280" y="110"/>
                  </a:lnTo>
                  <a:lnTo>
                    <a:pt x="278" y="110"/>
                  </a:lnTo>
                  <a:lnTo>
                    <a:pt x="278" y="108"/>
                  </a:lnTo>
                  <a:lnTo>
                    <a:pt x="276" y="88"/>
                  </a:lnTo>
                  <a:lnTo>
                    <a:pt x="276" y="86"/>
                  </a:lnTo>
                  <a:lnTo>
                    <a:pt x="298" y="60"/>
                  </a:lnTo>
                  <a:lnTo>
                    <a:pt x="298" y="48"/>
                  </a:lnTo>
                  <a:lnTo>
                    <a:pt x="292" y="36"/>
                  </a:lnTo>
                  <a:lnTo>
                    <a:pt x="290" y="34"/>
                  </a:lnTo>
                  <a:lnTo>
                    <a:pt x="300" y="20"/>
                  </a:lnTo>
                  <a:lnTo>
                    <a:pt x="302" y="20"/>
                  </a:lnTo>
                  <a:lnTo>
                    <a:pt x="312" y="12"/>
                  </a:lnTo>
                  <a:lnTo>
                    <a:pt x="312" y="0"/>
                  </a:lnTo>
                  <a:lnTo>
                    <a:pt x="306" y="0"/>
                  </a:lnTo>
                  <a:lnTo>
                    <a:pt x="296" y="0"/>
                  </a:lnTo>
                  <a:lnTo>
                    <a:pt x="292" y="18"/>
                  </a:lnTo>
                  <a:lnTo>
                    <a:pt x="290" y="18"/>
                  </a:lnTo>
                  <a:lnTo>
                    <a:pt x="268" y="10"/>
                  </a:lnTo>
                  <a:lnTo>
                    <a:pt x="256" y="8"/>
                  </a:lnTo>
                  <a:lnTo>
                    <a:pt x="260" y="28"/>
                  </a:lnTo>
                  <a:lnTo>
                    <a:pt x="244" y="32"/>
                  </a:lnTo>
                  <a:lnTo>
                    <a:pt x="218" y="46"/>
                  </a:lnTo>
                  <a:lnTo>
                    <a:pt x="210" y="56"/>
                  </a:lnTo>
                  <a:lnTo>
                    <a:pt x="210" y="58"/>
                  </a:lnTo>
                  <a:lnTo>
                    <a:pt x="208" y="58"/>
                  </a:lnTo>
                  <a:lnTo>
                    <a:pt x="196" y="70"/>
                  </a:lnTo>
                  <a:lnTo>
                    <a:pt x="192" y="88"/>
                  </a:lnTo>
                  <a:lnTo>
                    <a:pt x="192" y="90"/>
                  </a:lnTo>
                  <a:lnTo>
                    <a:pt x="186" y="118"/>
                  </a:lnTo>
                  <a:lnTo>
                    <a:pt x="184" y="130"/>
                  </a:lnTo>
                  <a:lnTo>
                    <a:pt x="184" y="132"/>
                  </a:lnTo>
                  <a:lnTo>
                    <a:pt x="182" y="132"/>
                  </a:lnTo>
                  <a:lnTo>
                    <a:pt x="174" y="144"/>
                  </a:lnTo>
                  <a:lnTo>
                    <a:pt x="172" y="144"/>
                  </a:lnTo>
                  <a:lnTo>
                    <a:pt x="172" y="146"/>
                  </a:lnTo>
                  <a:lnTo>
                    <a:pt x="152" y="148"/>
                  </a:lnTo>
                  <a:lnTo>
                    <a:pt x="122" y="138"/>
                  </a:lnTo>
                  <a:lnTo>
                    <a:pt x="108" y="132"/>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51" name="山西"/>
            <p:cNvSpPr/>
            <p:nvPr/>
          </p:nvSpPr>
          <p:spPr bwMode="auto">
            <a:xfrm>
              <a:off x="5451475" y="2792413"/>
              <a:ext cx="393700" cy="866775"/>
            </a:xfrm>
            <a:custGeom>
              <a:avLst/>
              <a:gdLst>
                <a:gd name="T0" fmla="*/ 2147483646 w 216"/>
                <a:gd name="T1" fmla="*/ 2147483646 h 474"/>
                <a:gd name="T2" fmla="*/ 2147483646 w 216"/>
                <a:gd name="T3" fmla="*/ 2147483646 h 474"/>
                <a:gd name="T4" fmla="*/ 2147483646 w 216"/>
                <a:gd name="T5" fmla="*/ 2147483646 h 474"/>
                <a:gd name="T6" fmla="*/ 2147483646 w 216"/>
                <a:gd name="T7" fmla="*/ 2147483646 h 474"/>
                <a:gd name="T8" fmla="*/ 2147483646 w 216"/>
                <a:gd name="T9" fmla="*/ 2147483646 h 474"/>
                <a:gd name="T10" fmla="*/ 2147483646 w 216"/>
                <a:gd name="T11" fmla="*/ 2147483646 h 474"/>
                <a:gd name="T12" fmla="*/ 2147483646 w 216"/>
                <a:gd name="T13" fmla="*/ 2147483646 h 474"/>
                <a:gd name="T14" fmla="*/ 2147483646 w 216"/>
                <a:gd name="T15" fmla="*/ 2147483646 h 474"/>
                <a:gd name="T16" fmla="*/ 2147483646 w 216"/>
                <a:gd name="T17" fmla="*/ 2147483646 h 474"/>
                <a:gd name="T18" fmla="*/ 2147483646 w 216"/>
                <a:gd name="T19" fmla="*/ 2147483646 h 474"/>
                <a:gd name="T20" fmla="*/ 2147483646 w 216"/>
                <a:gd name="T21" fmla="*/ 2147483646 h 474"/>
                <a:gd name="T22" fmla="*/ 2147483646 w 216"/>
                <a:gd name="T23" fmla="*/ 2147483646 h 474"/>
                <a:gd name="T24" fmla="*/ 2147483646 w 216"/>
                <a:gd name="T25" fmla="*/ 2147483646 h 474"/>
                <a:gd name="T26" fmla="*/ 2147483646 w 216"/>
                <a:gd name="T27" fmla="*/ 2147483646 h 474"/>
                <a:gd name="T28" fmla="*/ 2147483646 w 216"/>
                <a:gd name="T29" fmla="*/ 2147483646 h 474"/>
                <a:gd name="T30" fmla="*/ 2147483646 w 216"/>
                <a:gd name="T31" fmla="*/ 2147483646 h 474"/>
                <a:gd name="T32" fmla="*/ 2147483646 w 216"/>
                <a:gd name="T33" fmla="*/ 2147483646 h 474"/>
                <a:gd name="T34" fmla="*/ 2147483646 w 216"/>
                <a:gd name="T35" fmla="*/ 2147483646 h 474"/>
                <a:gd name="T36" fmla="*/ 2147483646 w 216"/>
                <a:gd name="T37" fmla="*/ 2147483646 h 474"/>
                <a:gd name="T38" fmla="*/ 2147483646 w 216"/>
                <a:gd name="T39" fmla="*/ 2147483646 h 474"/>
                <a:gd name="T40" fmla="*/ 2147483646 w 216"/>
                <a:gd name="T41" fmla="*/ 2147483646 h 474"/>
                <a:gd name="T42" fmla="*/ 2147483646 w 216"/>
                <a:gd name="T43" fmla="*/ 2147483646 h 474"/>
                <a:gd name="T44" fmla="*/ 2147483646 w 216"/>
                <a:gd name="T45" fmla="*/ 2147483646 h 474"/>
                <a:gd name="T46" fmla="*/ 2147483646 w 216"/>
                <a:gd name="T47" fmla="*/ 2147483646 h 474"/>
                <a:gd name="T48" fmla="*/ 2147483646 w 216"/>
                <a:gd name="T49" fmla="*/ 2147483646 h 474"/>
                <a:gd name="T50" fmla="*/ 2147483646 w 216"/>
                <a:gd name="T51" fmla="*/ 2147483646 h 474"/>
                <a:gd name="T52" fmla="*/ 2147483646 w 216"/>
                <a:gd name="T53" fmla="*/ 2147483646 h 474"/>
                <a:gd name="T54" fmla="*/ 2147483646 w 216"/>
                <a:gd name="T55" fmla="*/ 2147483646 h 474"/>
                <a:gd name="T56" fmla="*/ 2147483646 w 216"/>
                <a:gd name="T57" fmla="*/ 2147483646 h 474"/>
                <a:gd name="T58" fmla="*/ 2147483646 w 216"/>
                <a:gd name="T59" fmla="*/ 2147483646 h 474"/>
                <a:gd name="T60" fmla="*/ 2147483646 w 216"/>
                <a:gd name="T61" fmla="*/ 2147483646 h 474"/>
                <a:gd name="T62" fmla="*/ 2147483646 w 216"/>
                <a:gd name="T63" fmla="*/ 2147483646 h 474"/>
                <a:gd name="T64" fmla="*/ 2147483646 w 216"/>
                <a:gd name="T65" fmla="*/ 2147483646 h 474"/>
                <a:gd name="T66" fmla="*/ 2147483646 w 216"/>
                <a:gd name="T67" fmla="*/ 2147483646 h 474"/>
                <a:gd name="T68" fmla="*/ 2147483646 w 216"/>
                <a:gd name="T69" fmla="*/ 2147483646 h 474"/>
                <a:gd name="T70" fmla="*/ 2147483646 w 216"/>
                <a:gd name="T71" fmla="*/ 2147483646 h 474"/>
                <a:gd name="T72" fmla="*/ 2147483646 w 216"/>
                <a:gd name="T73" fmla="*/ 2147483646 h 474"/>
                <a:gd name="T74" fmla="*/ 2147483646 w 216"/>
                <a:gd name="T75" fmla="*/ 2147483646 h 474"/>
                <a:gd name="T76" fmla="*/ 2147483646 w 216"/>
                <a:gd name="T77" fmla="*/ 2147483646 h 474"/>
                <a:gd name="T78" fmla="*/ 2147483646 w 216"/>
                <a:gd name="T79" fmla="*/ 2147483646 h 474"/>
                <a:gd name="T80" fmla="*/ 2147483646 w 216"/>
                <a:gd name="T81" fmla="*/ 2147483646 h 474"/>
                <a:gd name="T82" fmla="*/ 2147483646 w 216"/>
                <a:gd name="T83" fmla="*/ 2147483646 h 474"/>
                <a:gd name="T84" fmla="*/ 2147483646 w 216"/>
                <a:gd name="T85" fmla="*/ 2147483646 h 474"/>
                <a:gd name="T86" fmla="*/ 2147483646 w 216"/>
                <a:gd name="T87" fmla="*/ 2147483646 h 474"/>
                <a:gd name="T88" fmla="*/ 2147483646 w 216"/>
                <a:gd name="T89" fmla="*/ 2147483646 h 474"/>
                <a:gd name="T90" fmla="*/ 2147483646 w 216"/>
                <a:gd name="T91" fmla="*/ 2147483646 h 474"/>
                <a:gd name="T92" fmla="*/ 2147483646 w 216"/>
                <a:gd name="T93" fmla="*/ 2147483646 h 474"/>
                <a:gd name="T94" fmla="*/ 2147483646 w 216"/>
                <a:gd name="T95" fmla="*/ 2147483646 h 474"/>
                <a:gd name="T96" fmla="*/ 2147483646 w 216"/>
                <a:gd name="T97" fmla="*/ 2147483646 h 4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 h="474">
                  <a:moveTo>
                    <a:pt x="202" y="24"/>
                  </a:moveTo>
                  <a:lnTo>
                    <a:pt x="204" y="20"/>
                  </a:lnTo>
                  <a:lnTo>
                    <a:pt x="200" y="8"/>
                  </a:lnTo>
                  <a:lnTo>
                    <a:pt x="194" y="0"/>
                  </a:lnTo>
                  <a:lnTo>
                    <a:pt x="188" y="12"/>
                  </a:lnTo>
                  <a:lnTo>
                    <a:pt x="176" y="24"/>
                  </a:lnTo>
                  <a:lnTo>
                    <a:pt x="174" y="24"/>
                  </a:lnTo>
                  <a:lnTo>
                    <a:pt x="156" y="30"/>
                  </a:lnTo>
                  <a:lnTo>
                    <a:pt x="154" y="30"/>
                  </a:lnTo>
                  <a:lnTo>
                    <a:pt x="136" y="28"/>
                  </a:lnTo>
                  <a:lnTo>
                    <a:pt x="124" y="30"/>
                  </a:lnTo>
                  <a:lnTo>
                    <a:pt x="122" y="40"/>
                  </a:lnTo>
                  <a:lnTo>
                    <a:pt x="112" y="46"/>
                  </a:lnTo>
                  <a:lnTo>
                    <a:pt x="112" y="48"/>
                  </a:lnTo>
                  <a:lnTo>
                    <a:pt x="110" y="48"/>
                  </a:lnTo>
                  <a:lnTo>
                    <a:pt x="94" y="46"/>
                  </a:lnTo>
                  <a:lnTo>
                    <a:pt x="92" y="48"/>
                  </a:lnTo>
                  <a:lnTo>
                    <a:pt x="92" y="64"/>
                  </a:lnTo>
                  <a:lnTo>
                    <a:pt x="84" y="76"/>
                  </a:lnTo>
                  <a:lnTo>
                    <a:pt x="82" y="76"/>
                  </a:lnTo>
                  <a:lnTo>
                    <a:pt x="68" y="92"/>
                  </a:lnTo>
                  <a:lnTo>
                    <a:pt x="66" y="92"/>
                  </a:lnTo>
                  <a:lnTo>
                    <a:pt x="50" y="96"/>
                  </a:lnTo>
                  <a:lnTo>
                    <a:pt x="40" y="106"/>
                  </a:lnTo>
                  <a:lnTo>
                    <a:pt x="42" y="120"/>
                  </a:lnTo>
                  <a:lnTo>
                    <a:pt x="42" y="124"/>
                  </a:lnTo>
                  <a:lnTo>
                    <a:pt x="40" y="124"/>
                  </a:lnTo>
                  <a:lnTo>
                    <a:pt x="28" y="136"/>
                  </a:lnTo>
                  <a:lnTo>
                    <a:pt x="20" y="144"/>
                  </a:lnTo>
                  <a:lnTo>
                    <a:pt x="26" y="154"/>
                  </a:lnTo>
                  <a:lnTo>
                    <a:pt x="26" y="156"/>
                  </a:lnTo>
                  <a:lnTo>
                    <a:pt x="26" y="170"/>
                  </a:lnTo>
                  <a:lnTo>
                    <a:pt x="26" y="172"/>
                  </a:lnTo>
                  <a:lnTo>
                    <a:pt x="16" y="184"/>
                  </a:lnTo>
                  <a:lnTo>
                    <a:pt x="4" y="198"/>
                  </a:lnTo>
                  <a:lnTo>
                    <a:pt x="6" y="214"/>
                  </a:lnTo>
                  <a:lnTo>
                    <a:pt x="16" y="224"/>
                  </a:lnTo>
                  <a:lnTo>
                    <a:pt x="22" y="236"/>
                  </a:lnTo>
                  <a:lnTo>
                    <a:pt x="24" y="244"/>
                  </a:lnTo>
                  <a:lnTo>
                    <a:pt x="24" y="262"/>
                  </a:lnTo>
                  <a:lnTo>
                    <a:pt x="22" y="264"/>
                  </a:lnTo>
                  <a:lnTo>
                    <a:pt x="6" y="276"/>
                  </a:lnTo>
                  <a:lnTo>
                    <a:pt x="4" y="300"/>
                  </a:lnTo>
                  <a:lnTo>
                    <a:pt x="6" y="324"/>
                  </a:lnTo>
                  <a:lnTo>
                    <a:pt x="10" y="340"/>
                  </a:lnTo>
                  <a:lnTo>
                    <a:pt x="18" y="368"/>
                  </a:lnTo>
                  <a:lnTo>
                    <a:pt x="18" y="370"/>
                  </a:lnTo>
                  <a:lnTo>
                    <a:pt x="18" y="372"/>
                  </a:lnTo>
                  <a:lnTo>
                    <a:pt x="0" y="452"/>
                  </a:lnTo>
                  <a:lnTo>
                    <a:pt x="2" y="468"/>
                  </a:lnTo>
                  <a:lnTo>
                    <a:pt x="14" y="474"/>
                  </a:lnTo>
                  <a:lnTo>
                    <a:pt x="32" y="456"/>
                  </a:lnTo>
                  <a:lnTo>
                    <a:pt x="34" y="456"/>
                  </a:lnTo>
                  <a:lnTo>
                    <a:pt x="96" y="432"/>
                  </a:lnTo>
                  <a:lnTo>
                    <a:pt x="112" y="416"/>
                  </a:lnTo>
                  <a:lnTo>
                    <a:pt x="114" y="416"/>
                  </a:lnTo>
                  <a:lnTo>
                    <a:pt x="116" y="416"/>
                  </a:lnTo>
                  <a:lnTo>
                    <a:pt x="150" y="420"/>
                  </a:lnTo>
                  <a:lnTo>
                    <a:pt x="162" y="416"/>
                  </a:lnTo>
                  <a:lnTo>
                    <a:pt x="180" y="408"/>
                  </a:lnTo>
                  <a:lnTo>
                    <a:pt x="180" y="392"/>
                  </a:lnTo>
                  <a:lnTo>
                    <a:pt x="182" y="392"/>
                  </a:lnTo>
                  <a:lnTo>
                    <a:pt x="192" y="382"/>
                  </a:lnTo>
                  <a:lnTo>
                    <a:pt x="190" y="372"/>
                  </a:lnTo>
                  <a:lnTo>
                    <a:pt x="190" y="370"/>
                  </a:lnTo>
                  <a:lnTo>
                    <a:pt x="190" y="368"/>
                  </a:lnTo>
                  <a:lnTo>
                    <a:pt x="194" y="364"/>
                  </a:lnTo>
                  <a:lnTo>
                    <a:pt x="192" y="360"/>
                  </a:lnTo>
                  <a:lnTo>
                    <a:pt x="190" y="356"/>
                  </a:lnTo>
                  <a:lnTo>
                    <a:pt x="190" y="352"/>
                  </a:lnTo>
                  <a:lnTo>
                    <a:pt x="194" y="340"/>
                  </a:lnTo>
                  <a:lnTo>
                    <a:pt x="198" y="336"/>
                  </a:lnTo>
                  <a:lnTo>
                    <a:pt x="196" y="324"/>
                  </a:lnTo>
                  <a:lnTo>
                    <a:pt x="184" y="310"/>
                  </a:lnTo>
                  <a:lnTo>
                    <a:pt x="182" y="306"/>
                  </a:lnTo>
                  <a:lnTo>
                    <a:pt x="180" y="302"/>
                  </a:lnTo>
                  <a:lnTo>
                    <a:pt x="180" y="298"/>
                  </a:lnTo>
                  <a:lnTo>
                    <a:pt x="182" y="294"/>
                  </a:lnTo>
                  <a:lnTo>
                    <a:pt x="184" y="288"/>
                  </a:lnTo>
                  <a:lnTo>
                    <a:pt x="190" y="280"/>
                  </a:lnTo>
                  <a:lnTo>
                    <a:pt x="192" y="268"/>
                  </a:lnTo>
                  <a:lnTo>
                    <a:pt x="202" y="248"/>
                  </a:lnTo>
                  <a:lnTo>
                    <a:pt x="204" y="240"/>
                  </a:lnTo>
                  <a:lnTo>
                    <a:pt x="216" y="216"/>
                  </a:lnTo>
                  <a:lnTo>
                    <a:pt x="208" y="200"/>
                  </a:lnTo>
                  <a:lnTo>
                    <a:pt x="184" y="184"/>
                  </a:lnTo>
                  <a:lnTo>
                    <a:pt x="182" y="184"/>
                  </a:lnTo>
                  <a:lnTo>
                    <a:pt x="176" y="170"/>
                  </a:lnTo>
                  <a:lnTo>
                    <a:pt x="176" y="168"/>
                  </a:lnTo>
                  <a:lnTo>
                    <a:pt x="180" y="146"/>
                  </a:lnTo>
                  <a:lnTo>
                    <a:pt x="184" y="130"/>
                  </a:lnTo>
                  <a:lnTo>
                    <a:pt x="184" y="122"/>
                  </a:lnTo>
                  <a:lnTo>
                    <a:pt x="188" y="116"/>
                  </a:lnTo>
                  <a:lnTo>
                    <a:pt x="190" y="114"/>
                  </a:lnTo>
                  <a:lnTo>
                    <a:pt x="194" y="114"/>
                  </a:lnTo>
                  <a:lnTo>
                    <a:pt x="208" y="112"/>
                  </a:lnTo>
                  <a:lnTo>
                    <a:pt x="212" y="102"/>
                  </a:lnTo>
                  <a:lnTo>
                    <a:pt x="216" y="76"/>
                  </a:lnTo>
                  <a:lnTo>
                    <a:pt x="214" y="66"/>
                  </a:lnTo>
                  <a:lnTo>
                    <a:pt x="200" y="64"/>
                  </a:lnTo>
                  <a:lnTo>
                    <a:pt x="184" y="56"/>
                  </a:lnTo>
                  <a:lnTo>
                    <a:pt x="182" y="54"/>
                  </a:lnTo>
                  <a:lnTo>
                    <a:pt x="182" y="52"/>
                  </a:lnTo>
                  <a:lnTo>
                    <a:pt x="180" y="32"/>
                  </a:lnTo>
                  <a:lnTo>
                    <a:pt x="180" y="28"/>
                  </a:lnTo>
                  <a:lnTo>
                    <a:pt x="202" y="24"/>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52" name="湖南"/>
            <p:cNvSpPr/>
            <p:nvPr/>
          </p:nvSpPr>
          <p:spPr bwMode="auto">
            <a:xfrm>
              <a:off x="5348288" y="4270375"/>
              <a:ext cx="628650" cy="730250"/>
            </a:xfrm>
            <a:custGeom>
              <a:avLst/>
              <a:gdLst>
                <a:gd name="T0" fmla="*/ 2147483646 w 344"/>
                <a:gd name="T1" fmla="*/ 2147483646 h 400"/>
                <a:gd name="T2" fmla="*/ 2147483646 w 344"/>
                <a:gd name="T3" fmla="*/ 2147483646 h 400"/>
                <a:gd name="T4" fmla="*/ 2147483646 w 344"/>
                <a:gd name="T5" fmla="*/ 2147483646 h 400"/>
                <a:gd name="T6" fmla="*/ 2147483646 w 344"/>
                <a:gd name="T7" fmla="*/ 2147483646 h 400"/>
                <a:gd name="T8" fmla="*/ 2147483646 w 344"/>
                <a:gd name="T9" fmla="*/ 2147483646 h 400"/>
                <a:gd name="T10" fmla="*/ 2147483646 w 344"/>
                <a:gd name="T11" fmla="*/ 2147483646 h 400"/>
                <a:gd name="T12" fmla="*/ 2147483646 w 344"/>
                <a:gd name="T13" fmla="*/ 2147483646 h 400"/>
                <a:gd name="T14" fmla="*/ 2147483646 w 344"/>
                <a:gd name="T15" fmla="*/ 2147483646 h 400"/>
                <a:gd name="T16" fmla="*/ 2147483646 w 344"/>
                <a:gd name="T17" fmla="*/ 2147483646 h 400"/>
                <a:gd name="T18" fmla="*/ 2147483646 w 344"/>
                <a:gd name="T19" fmla="*/ 2147483646 h 400"/>
                <a:gd name="T20" fmla="*/ 2147483646 w 344"/>
                <a:gd name="T21" fmla="*/ 0 h 400"/>
                <a:gd name="T22" fmla="*/ 2147483646 w 344"/>
                <a:gd name="T23" fmla="*/ 2147483646 h 400"/>
                <a:gd name="T24" fmla="*/ 2147483646 w 344"/>
                <a:gd name="T25" fmla="*/ 2147483646 h 400"/>
                <a:gd name="T26" fmla="*/ 2147483646 w 344"/>
                <a:gd name="T27" fmla="*/ 2147483646 h 400"/>
                <a:gd name="T28" fmla="*/ 2147483646 w 344"/>
                <a:gd name="T29" fmla="*/ 2147483646 h 400"/>
                <a:gd name="T30" fmla="*/ 2147483646 w 344"/>
                <a:gd name="T31" fmla="*/ 2147483646 h 400"/>
                <a:gd name="T32" fmla="*/ 2147483646 w 344"/>
                <a:gd name="T33" fmla="*/ 2147483646 h 400"/>
                <a:gd name="T34" fmla="*/ 2147483646 w 344"/>
                <a:gd name="T35" fmla="*/ 2147483646 h 400"/>
                <a:gd name="T36" fmla="*/ 2147483646 w 344"/>
                <a:gd name="T37" fmla="*/ 2147483646 h 400"/>
                <a:gd name="T38" fmla="*/ 2147483646 w 344"/>
                <a:gd name="T39" fmla="*/ 2147483646 h 400"/>
                <a:gd name="T40" fmla="*/ 2147483646 w 344"/>
                <a:gd name="T41" fmla="*/ 2147483646 h 400"/>
                <a:gd name="T42" fmla="*/ 2147483646 w 344"/>
                <a:gd name="T43" fmla="*/ 2147483646 h 400"/>
                <a:gd name="T44" fmla="*/ 2147483646 w 344"/>
                <a:gd name="T45" fmla="*/ 2147483646 h 400"/>
                <a:gd name="T46" fmla="*/ 2147483646 w 344"/>
                <a:gd name="T47" fmla="*/ 2147483646 h 400"/>
                <a:gd name="T48" fmla="*/ 2147483646 w 344"/>
                <a:gd name="T49" fmla="*/ 2147483646 h 400"/>
                <a:gd name="T50" fmla="*/ 2147483646 w 344"/>
                <a:gd name="T51" fmla="*/ 2147483646 h 400"/>
                <a:gd name="T52" fmla="*/ 2147483646 w 344"/>
                <a:gd name="T53" fmla="*/ 2147483646 h 400"/>
                <a:gd name="T54" fmla="*/ 2147483646 w 344"/>
                <a:gd name="T55" fmla="*/ 2147483646 h 400"/>
                <a:gd name="T56" fmla="*/ 2147483646 w 344"/>
                <a:gd name="T57" fmla="*/ 2147483646 h 400"/>
                <a:gd name="T58" fmla="*/ 2147483646 w 344"/>
                <a:gd name="T59" fmla="*/ 2147483646 h 400"/>
                <a:gd name="T60" fmla="*/ 2147483646 w 344"/>
                <a:gd name="T61" fmla="*/ 2147483646 h 400"/>
                <a:gd name="T62" fmla="*/ 2147483646 w 344"/>
                <a:gd name="T63" fmla="*/ 2147483646 h 400"/>
                <a:gd name="T64" fmla="*/ 2147483646 w 344"/>
                <a:gd name="T65" fmla="*/ 2147483646 h 400"/>
                <a:gd name="T66" fmla="*/ 2147483646 w 344"/>
                <a:gd name="T67" fmla="*/ 2147483646 h 400"/>
                <a:gd name="T68" fmla="*/ 2147483646 w 344"/>
                <a:gd name="T69" fmla="*/ 2147483646 h 400"/>
                <a:gd name="T70" fmla="*/ 2147483646 w 344"/>
                <a:gd name="T71" fmla="*/ 2147483646 h 400"/>
                <a:gd name="T72" fmla="*/ 2147483646 w 344"/>
                <a:gd name="T73" fmla="*/ 2147483646 h 400"/>
                <a:gd name="T74" fmla="*/ 2147483646 w 344"/>
                <a:gd name="T75" fmla="*/ 2147483646 h 400"/>
                <a:gd name="T76" fmla="*/ 2147483646 w 344"/>
                <a:gd name="T77" fmla="*/ 2147483646 h 400"/>
                <a:gd name="T78" fmla="*/ 2147483646 w 344"/>
                <a:gd name="T79" fmla="*/ 2147483646 h 400"/>
                <a:gd name="T80" fmla="*/ 2147483646 w 344"/>
                <a:gd name="T81" fmla="*/ 2147483646 h 400"/>
                <a:gd name="T82" fmla="*/ 2147483646 w 344"/>
                <a:gd name="T83" fmla="*/ 2147483646 h 400"/>
                <a:gd name="T84" fmla="*/ 2147483646 w 344"/>
                <a:gd name="T85" fmla="*/ 2147483646 h 400"/>
                <a:gd name="T86" fmla="*/ 2147483646 w 344"/>
                <a:gd name="T87" fmla="*/ 2147483646 h 400"/>
                <a:gd name="T88" fmla="*/ 2147483646 w 344"/>
                <a:gd name="T89" fmla="*/ 2147483646 h 400"/>
                <a:gd name="T90" fmla="*/ 2147483646 w 344"/>
                <a:gd name="T91" fmla="*/ 2147483646 h 400"/>
                <a:gd name="T92" fmla="*/ 2147483646 w 344"/>
                <a:gd name="T93" fmla="*/ 2147483646 h 400"/>
                <a:gd name="T94" fmla="*/ 2147483646 w 344"/>
                <a:gd name="T95" fmla="*/ 2147483646 h 400"/>
                <a:gd name="T96" fmla="*/ 2147483646 w 344"/>
                <a:gd name="T97" fmla="*/ 2147483646 h 400"/>
                <a:gd name="T98" fmla="*/ 2147483646 w 344"/>
                <a:gd name="T99" fmla="*/ 2147483646 h 400"/>
                <a:gd name="T100" fmla="*/ 2147483646 w 344"/>
                <a:gd name="T101" fmla="*/ 2147483646 h 400"/>
                <a:gd name="T102" fmla="*/ 2147483646 w 344"/>
                <a:gd name="T103" fmla="*/ 2147483646 h 400"/>
                <a:gd name="T104" fmla="*/ 2147483646 w 344"/>
                <a:gd name="T105" fmla="*/ 2147483646 h 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4" h="400">
                  <a:moveTo>
                    <a:pt x="300" y="68"/>
                  </a:moveTo>
                  <a:lnTo>
                    <a:pt x="300" y="68"/>
                  </a:lnTo>
                  <a:lnTo>
                    <a:pt x="300" y="66"/>
                  </a:lnTo>
                  <a:lnTo>
                    <a:pt x="292" y="54"/>
                  </a:lnTo>
                  <a:lnTo>
                    <a:pt x="292" y="52"/>
                  </a:lnTo>
                  <a:lnTo>
                    <a:pt x="294" y="32"/>
                  </a:lnTo>
                  <a:lnTo>
                    <a:pt x="292" y="28"/>
                  </a:lnTo>
                  <a:lnTo>
                    <a:pt x="286" y="24"/>
                  </a:lnTo>
                  <a:lnTo>
                    <a:pt x="282" y="24"/>
                  </a:lnTo>
                  <a:lnTo>
                    <a:pt x="274" y="34"/>
                  </a:lnTo>
                  <a:lnTo>
                    <a:pt x="272" y="34"/>
                  </a:lnTo>
                  <a:lnTo>
                    <a:pt x="252" y="44"/>
                  </a:lnTo>
                  <a:lnTo>
                    <a:pt x="250" y="30"/>
                  </a:lnTo>
                  <a:lnTo>
                    <a:pt x="250" y="28"/>
                  </a:lnTo>
                  <a:lnTo>
                    <a:pt x="252" y="22"/>
                  </a:lnTo>
                  <a:lnTo>
                    <a:pt x="250" y="14"/>
                  </a:lnTo>
                  <a:lnTo>
                    <a:pt x="248" y="12"/>
                  </a:lnTo>
                  <a:lnTo>
                    <a:pt x="244" y="20"/>
                  </a:lnTo>
                  <a:lnTo>
                    <a:pt x="218" y="42"/>
                  </a:lnTo>
                  <a:lnTo>
                    <a:pt x="218" y="44"/>
                  </a:lnTo>
                  <a:lnTo>
                    <a:pt x="216" y="44"/>
                  </a:lnTo>
                  <a:lnTo>
                    <a:pt x="214" y="44"/>
                  </a:lnTo>
                  <a:lnTo>
                    <a:pt x="206" y="40"/>
                  </a:lnTo>
                  <a:lnTo>
                    <a:pt x="198" y="32"/>
                  </a:lnTo>
                  <a:lnTo>
                    <a:pt x="184" y="28"/>
                  </a:lnTo>
                  <a:lnTo>
                    <a:pt x="184" y="26"/>
                  </a:lnTo>
                  <a:lnTo>
                    <a:pt x="176" y="20"/>
                  </a:lnTo>
                  <a:lnTo>
                    <a:pt x="150" y="16"/>
                  </a:lnTo>
                  <a:lnTo>
                    <a:pt x="148" y="16"/>
                  </a:lnTo>
                  <a:lnTo>
                    <a:pt x="132" y="6"/>
                  </a:lnTo>
                  <a:lnTo>
                    <a:pt x="132" y="8"/>
                  </a:lnTo>
                  <a:lnTo>
                    <a:pt x="118" y="0"/>
                  </a:lnTo>
                  <a:lnTo>
                    <a:pt x="100" y="0"/>
                  </a:lnTo>
                  <a:lnTo>
                    <a:pt x="94" y="0"/>
                  </a:lnTo>
                  <a:lnTo>
                    <a:pt x="100" y="30"/>
                  </a:lnTo>
                  <a:lnTo>
                    <a:pt x="96" y="30"/>
                  </a:lnTo>
                  <a:lnTo>
                    <a:pt x="80" y="32"/>
                  </a:lnTo>
                  <a:lnTo>
                    <a:pt x="70" y="32"/>
                  </a:lnTo>
                  <a:lnTo>
                    <a:pt x="68" y="32"/>
                  </a:lnTo>
                  <a:lnTo>
                    <a:pt x="60" y="24"/>
                  </a:lnTo>
                  <a:lnTo>
                    <a:pt x="44" y="32"/>
                  </a:lnTo>
                  <a:lnTo>
                    <a:pt x="28" y="52"/>
                  </a:lnTo>
                  <a:lnTo>
                    <a:pt x="16" y="86"/>
                  </a:lnTo>
                  <a:lnTo>
                    <a:pt x="20" y="124"/>
                  </a:lnTo>
                  <a:lnTo>
                    <a:pt x="26" y="144"/>
                  </a:lnTo>
                  <a:lnTo>
                    <a:pt x="26" y="148"/>
                  </a:lnTo>
                  <a:lnTo>
                    <a:pt x="24" y="150"/>
                  </a:lnTo>
                  <a:lnTo>
                    <a:pt x="20" y="152"/>
                  </a:lnTo>
                  <a:lnTo>
                    <a:pt x="20" y="156"/>
                  </a:lnTo>
                  <a:lnTo>
                    <a:pt x="18" y="166"/>
                  </a:lnTo>
                  <a:lnTo>
                    <a:pt x="26" y="198"/>
                  </a:lnTo>
                  <a:lnTo>
                    <a:pt x="24" y="200"/>
                  </a:lnTo>
                  <a:lnTo>
                    <a:pt x="8" y="210"/>
                  </a:lnTo>
                  <a:lnTo>
                    <a:pt x="4" y="214"/>
                  </a:lnTo>
                  <a:lnTo>
                    <a:pt x="2" y="218"/>
                  </a:lnTo>
                  <a:lnTo>
                    <a:pt x="0" y="228"/>
                  </a:lnTo>
                  <a:lnTo>
                    <a:pt x="14" y="224"/>
                  </a:lnTo>
                  <a:lnTo>
                    <a:pt x="14" y="222"/>
                  </a:lnTo>
                  <a:lnTo>
                    <a:pt x="16" y="222"/>
                  </a:lnTo>
                  <a:lnTo>
                    <a:pt x="22" y="224"/>
                  </a:lnTo>
                  <a:lnTo>
                    <a:pt x="26" y="226"/>
                  </a:lnTo>
                  <a:lnTo>
                    <a:pt x="30" y="228"/>
                  </a:lnTo>
                  <a:lnTo>
                    <a:pt x="32" y="234"/>
                  </a:lnTo>
                  <a:lnTo>
                    <a:pt x="34" y="252"/>
                  </a:lnTo>
                  <a:lnTo>
                    <a:pt x="32" y="254"/>
                  </a:lnTo>
                  <a:lnTo>
                    <a:pt x="32" y="256"/>
                  </a:lnTo>
                  <a:lnTo>
                    <a:pt x="28" y="260"/>
                  </a:lnTo>
                  <a:lnTo>
                    <a:pt x="28" y="264"/>
                  </a:lnTo>
                  <a:lnTo>
                    <a:pt x="24" y="282"/>
                  </a:lnTo>
                  <a:lnTo>
                    <a:pt x="28" y="290"/>
                  </a:lnTo>
                  <a:lnTo>
                    <a:pt x="32" y="296"/>
                  </a:lnTo>
                  <a:lnTo>
                    <a:pt x="48" y="316"/>
                  </a:lnTo>
                  <a:lnTo>
                    <a:pt x="64" y="304"/>
                  </a:lnTo>
                  <a:lnTo>
                    <a:pt x="76" y="302"/>
                  </a:lnTo>
                  <a:lnTo>
                    <a:pt x="76" y="304"/>
                  </a:lnTo>
                  <a:lnTo>
                    <a:pt x="84" y="306"/>
                  </a:lnTo>
                  <a:lnTo>
                    <a:pt x="88" y="306"/>
                  </a:lnTo>
                  <a:lnTo>
                    <a:pt x="92" y="302"/>
                  </a:lnTo>
                  <a:lnTo>
                    <a:pt x="100" y="292"/>
                  </a:lnTo>
                  <a:lnTo>
                    <a:pt x="98" y="286"/>
                  </a:lnTo>
                  <a:lnTo>
                    <a:pt x="100" y="282"/>
                  </a:lnTo>
                  <a:lnTo>
                    <a:pt x="104" y="280"/>
                  </a:lnTo>
                  <a:lnTo>
                    <a:pt x="124" y="280"/>
                  </a:lnTo>
                  <a:lnTo>
                    <a:pt x="128" y="280"/>
                  </a:lnTo>
                  <a:lnTo>
                    <a:pt x="130" y="280"/>
                  </a:lnTo>
                  <a:lnTo>
                    <a:pt x="134" y="274"/>
                  </a:lnTo>
                  <a:lnTo>
                    <a:pt x="136" y="270"/>
                  </a:lnTo>
                  <a:lnTo>
                    <a:pt x="142" y="270"/>
                  </a:lnTo>
                  <a:lnTo>
                    <a:pt x="146" y="272"/>
                  </a:lnTo>
                  <a:lnTo>
                    <a:pt x="152" y="280"/>
                  </a:lnTo>
                  <a:lnTo>
                    <a:pt x="154" y="284"/>
                  </a:lnTo>
                  <a:lnTo>
                    <a:pt x="156" y="288"/>
                  </a:lnTo>
                  <a:lnTo>
                    <a:pt x="154" y="302"/>
                  </a:lnTo>
                  <a:lnTo>
                    <a:pt x="156" y="304"/>
                  </a:lnTo>
                  <a:lnTo>
                    <a:pt x="162" y="310"/>
                  </a:lnTo>
                  <a:lnTo>
                    <a:pt x="164" y="316"/>
                  </a:lnTo>
                  <a:lnTo>
                    <a:pt x="162" y="330"/>
                  </a:lnTo>
                  <a:lnTo>
                    <a:pt x="158" y="340"/>
                  </a:lnTo>
                  <a:lnTo>
                    <a:pt x="154" y="344"/>
                  </a:lnTo>
                  <a:lnTo>
                    <a:pt x="142" y="370"/>
                  </a:lnTo>
                  <a:lnTo>
                    <a:pt x="146" y="372"/>
                  </a:lnTo>
                  <a:lnTo>
                    <a:pt x="164" y="372"/>
                  </a:lnTo>
                  <a:lnTo>
                    <a:pt x="168" y="374"/>
                  </a:lnTo>
                  <a:lnTo>
                    <a:pt x="168" y="376"/>
                  </a:lnTo>
                  <a:lnTo>
                    <a:pt x="164" y="388"/>
                  </a:lnTo>
                  <a:lnTo>
                    <a:pt x="164" y="394"/>
                  </a:lnTo>
                  <a:lnTo>
                    <a:pt x="172" y="398"/>
                  </a:lnTo>
                  <a:lnTo>
                    <a:pt x="176" y="400"/>
                  </a:lnTo>
                  <a:lnTo>
                    <a:pt x="178" y="398"/>
                  </a:lnTo>
                  <a:lnTo>
                    <a:pt x="188" y="394"/>
                  </a:lnTo>
                  <a:lnTo>
                    <a:pt x="194" y="392"/>
                  </a:lnTo>
                  <a:lnTo>
                    <a:pt x="204" y="392"/>
                  </a:lnTo>
                  <a:lnTo>
                    <a:pt x="216" y="380"/>
                  </a:lnTo>
                  <a:lnTo>
                    <a:pt x="216" y="366"/>
                  </a:lnTo>
                  <a:lnTo>
                    <a:pt x="216" y="360"/>
                  </a:lnTo>
                  <a:lnTo>
                    <a:pt x="216" y="356"/>
                  </a:lnTo>
                  <a:lnTo>
                    <a:pt x="220" y="354"/>
                  </a:lnTo>
                  <a:lnTo>
                    <a:pt x="224" y="354"/>
                  </a:lnTo>
                  <a:lnTo>
                    <a:pt x="230" y="356"/>
                  </a:lnTo>
                  <a:lnTo>
                    <a:pt x="236" y="360"/>
                  </a:lnTo>
                  <a:lnTo>
                    <a:pt x="256" y="372"/>
                  </a:lnTo>
                  <a:lnTo>
                    <a:pt x="264" y="376"/>
                  </a:lnTo>
                  <a:lnTo>
                    <a:pt x="270" y="378"/>
                  </a:lnTo>
                  <a:lnTo>
                    <a:pt x="270" y="376"/>
                  </a:lnTo>
                  <a:lnTo>
                    <a:pt x="270" y="370"/>
                  </a:lnTo>
                  <a:lnTo>
                    <a:pt x="266" y="360"/>
                  </a:lnTo>
                  <a:lnTo>
                    <a:pt x="256" y="344"/>
                  </a:lnTo>
                  <a:lnTo>
                    <a:pt x="256" y="342"/>
                  </a:lnTo>
                  <a:lnTo>
                    <a:pt x="256" y="340"/>
                  </a:lnTo>
                  <a:lnTo>
                    <a:pt x="264" y="332"/>
                  </a:lnTo>
                  <a:lnTo>
                    <a:pt x="274" y="326"/>
                  </a:lnTo>
                  <a:lnTo>
                    <a:pt x="282" y="324"/>
                  </a:lnTo>
                  <a:lnTo>
                    <a:pt x="292" y="326"/>
                  </a:lnTo>
                  <a:lnTo>
                    <a:pt x="320" y="340"/>
                  </a:lnTo>
                  <a:lnTo>
                    <a:pt x="332" y="332"/>
                  </a:lnTo>
                  <a:lnTo>
                    <a:pt x="334" y="332"/>
                  </a:lnTo>
                  <a:lnTo>
                    <a:pt x="334" y="330"/>
                  </a:lnTo>
                  <a:lnTo>
                    <a:pt x="332" y="328"/>
                  </a:lnTo>
                  <a:lnTo>
                    <a:pt x="334" y="326"/>
                  </a:lnTo>
                  <a:lnTo>
                    <a:pt x="340" y="314"/>
                  </a:lnTo>
                  <a:lnTo>
                    <a:pt x="344" y="304"/>
                  </a:lnTo>
                  <a:lnTo>
                    <a:pt x="344" y="298"/>
                  </a:lnTo>
                  <a:lnTo>
                    <a:pt x="344" y="292"/>
                  </a:lnTo>
                  <a:lnTo>
                    <a:pt x="338" y="286"/>
                  </a:lnTo>
                  <a:lnTo>
                    <a:pt x="334" y="284"/>
                  </a:lnTo>
                  <a:lnTo>
                    <a:pt x="332" y="284"/>
                  </a:lnTo>
                  <a:lnTo>
                    <a:pt x="330" y="276"/>
                  </a:lnTo>
                  <a:lnTo>
                    <a:pt x="332" y="276"/>
                  </a:lnTo>
                  <a:lnTo>
                    <a:pt x="338" y="272"/>
                  </a:lnTo>
                  <a:lnTo>
                    <a:pt x="340" y="268"/>
                  </a:lnTo>
                  <a:lnTo>
                    <a:pt x="338" y="264"/>
                  </a:lnTo>
                  <a:lnTo>
                    <a:pt x="326" y="252"/>
                  </a:lnTo>
                  <a:lnTo>
                    <a:pt x="326" y="250"/>
                  </a:lnTo>
                  <a:lnTo>
                    <a:pt x="320" y="232"/>
                  </a:lnTo>
                  <a:lnTo>
                    <a:pt x="316" y="214"/>
                  </a:lnTo>
                  <a:lnTo>
                    <a:pt x="316" y="196"/>
                  </a:lnTo>
                  <a:lnTo>
                    <a:pt x="316" y="188"/>
                  </a:lnTo>
                  <a:lnTo>
                    <a:pt x="308" y="196"/>
                  </a:lnTo>
                  <a:lnTo>
                    <a:pt x="302" y="204"/>
                  </a:lnTo>
                  <a:lnTo>
                    <a:pt x="300" y="170"/>
                  </a:lnTo>
                  <a:lnTo>
                    <a:pt x="300" y="168"/>
                  </a:lnTo>
                  <a:lnTo>
                    <a:pt x="322" y="138"/>
                  </a:lnTo>
                  <a:lnTo>
                    <a:pt x="334" y="124"/>
                  </a:lnTo>
                  <a:lnTo>
                    <a:pt x="326" y="100"/>
                  </a:lnTo>
                  <a:lnTo>
                    <a:pt x="322" y="76"/>
                  </a:lnTo>
                  <a:lnTo>
                    <a:pt x="308" y="70"/>
                  </a:lnTo>
                  <a:lnTo>
                    <a:pt x="300" y="68"/>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53" name="湖北"/>
            <p:cNvSpPr/>
            <p:nvPr/>
          </p:nvSpPr>
          <p:spPr bwMode="auto">
            <a:xfrm>
              <a:off x="5275263" y="3849688"/>
              <a:ext cx="892175" cy="558800"/>
            </a:xfrm>
            <a:custGeom>
              <a:avLst/>
              <a:gdLst>
                <a:gd name="T0" fmla="*/ 2147483646 w 488"/>
                <a:gd name="T1" fmla="*/ 2147483646 h 306"/>
                <a:gd name="T2" fmla="*/ 2147483646 w 488"/>
                <a:gd name="T3" fmla="*/ 2147483646 h 306"/>
                <a:gd name="T4" fmla="*/ 2147483646 w 488"/>
                <a:gd name="T5" fmla="*/ 2147483646 h 306"/>
                <a:gd name="T6" fmla="*/ 2147483646 w 488"/>
                <a:gd name="T7" fmla="*/ 2147483646 h 306"/>
                <a:gd name="T8" fmla="*/ 2147483646 w 488"/>
                <a:gd name="T9" fmla="*/ 2147483646 h 306"/>
                <a:gd name="T10" fmla="*/ 2147483646 w 488"/>
                <a:gd name="T11" fmla="*/ 2147483646 h 306"/>
                <a:gd name="T12" fmla="*/ 2147483646 w 488"/>
                <a:gd name="T13" fmla="*/ 2147483646 h 306"/>
                <a:gd name="T14" fmla="*/ 2147483646 w 488"/>
                <a:gd name="T15" fmla="*/ 2147483646 h 306"/>
                <a:gd name="T16" fmla="*/ 2147483646 w 488"/>
                <a:gd name="T17" fmla="*/ 2147483646 h 306"/>
                <a:gd name="T18" fmla="*/ 2147483646 w 488"/>
                <a:gd name="T19" fmla="*/ 2147483646 h 306"/>
                <a:gd name="T20" fmla="*/ 2147483646 w 488"/>
                <a:gd name="T21" fmla="*/ 2147483646 h 306"/>
                <a:gd name="T22" fmla="*/ 2147483646 w 488"/>
                <a:gd name="T23" fmla="*/ 2147483646 h 306"/>
                <a:gd name="T24" fmla="*/ 2147483646 w 488"/>
                <a:gd name="T25" fmla="*/ 2147483646 h 306"/>
                <a:gd name="T26" fmla="*/ 2147483646 w 488"/>
                <a:gd name="T27" fmla="*/ 2147483646 h 306"/>
                <a:gd name="T28" fmla="*/ 2147483646 w 488"/>
                <a:gd name="T29" fmla="*/ 2147483646 h 306"/>
                <a:gd name="T30" fmla="*/ 2147483646 w 488"/>
                <a:gd name="T31" fmla="*/ 2147483646 h 306"/>
                <a:gd name="T32" fmla="*/ 2147483646 w 488"/>
                <a:gd name="T33" fmla="*/ 2147483646 h 306"/>
                <a:gd name="T34" fmla="*/ 2147483646 w 488"/>
                <a:gd name="T35" fmla="*/ 2147483646 h 306"/>
                <a:gd name="T36" fmla="*/ 2147483646 w 488"/>
                <a:gd name="T37" fmla="*/ 2147483646 h 306"/>
                <a:gd name="T38" fmla="*/ 2147483646 w 488"/>
                <a:gd name="T39" fmla="*/ 2147483646 h 306"/>
                <a:gd name="T40" fmla="*/ 2147483646 w 488"/>
                <a:gd name="T41" fmla="*/ 2147483646 h 306"/>
                <a:gd name="T42" fmla="*/ 2147483646 w 488"/>
                <a:gd name="T43" fmla="*/ 2147483646 h 306"/>
                <a:gd name="T44" fmla="*/ 2147483646 w 488"/>
                <a:gd name="T45" fmla="*/ 2147483646 h 306"/>
                <a:gd name="T46" fmla="*/ 2147483646 w 488"/>
                <a:gd name="T47" fmla="*/ 2147483646 h 306"/>
                <a:gd name="T48" fmla="*/ 2147483646 w 488"/>
                <a:gd name="T49" fmla="*/ 2147483646 h 306"/>
                <a:gd name="T50" fmla="*/ 2147483646 w 488"/>
                <a:gd name="T51" fmla="*/ 2147483646 h 306"/>
                <a:gd name="T52" fmla="*/ 2147483646 w 488"/>
                <a:gd name="T53" fmla="*/ 2147483646 h 306"/>
                <a:gd name="T54" fmla="*/ 2147483646 w 488"/>
                <a:gd name="T55" fmla="*/ 2147483646 h 306"/>
                <a:gd name="T56" fmla="*/ 2147483646 w 488"/>
                <a:gd name="T57" fmla="*/ 2147483646 h 306"/>
                <a:gd name="T58" fmla="*/ 2147483646 w 488"/>
                <a:gd name="T59" fmla="*/ 2147483646 h 306"/>
                <a:gd name="T60" fmla="*/ 2147483646 w 488"/>
                <a:gd name="T61" fmla="*/ 2147483646 h 306"/>
                <a:gd name="T62" fmla="*/ 2147483646 w 488"/>
                <a:gd name="T63" fmla="*/ 2147483646 h 306"/>
                <a:gd name="T64" fmla="*/ 2147483646 w 488"/>
                <a:gd name="T65" fmla="*/ 2147483646 h 306"/>
                <a:gd name="T66" fmla="*/ 2147483646 w 488"/>
                <a:gd name="T67" fmla="*/ 2147483646 h 306"/>
                <a:gd name="T68" fmla="*/ 2147483646 w 488"/>
                <a:gd name="T69" fmla="*/ 2147483646 h 306"/>
                <a:gd name="T70" fmla="*/ 2147483646 w 488"/>
                <a:gd name="T71" fmla="*/ 2147483646 h 306"/>
                <a:gd name="T72" fmla="*/ 2147483646 w 488"/>
                <a:gd name="T73" fmla="*/ 2147483646 h 306"/>
                <a:gd name="T74" fmla="*/ 2147483646 w 488"/>
                <a:gd name="T75" fmla="*/ 2147483646 h 306"/>
                <a:gd name="T76" fmla="*/ 2147483646 w 488"/>
                <a:gd name="T77" fmla="*/ 2147483646 h 306"/>
                <a:gd name="T78" fmla="*/ 2147483646 w 488"/>
                <a:gd name="T79" fmla="*/ 2147483646 h 306"/>
                <a:gd name="T80" fmla="*/ 2147483646 w 488"/>
                <a:gd name="T81" fmla="*/ 2147483646 h 306"/>
                <a:gd name="T82" fmla="*/ 2147483646 w 488"/>
                <a:gd name="T83" fmla="*/ 2147483646 h 306"/>
                <a:gd name="T84" fmla="*/ 2147483646 w 488"/>
                <a:gd name="T85" fmla="*/ 2147483646 h 306"/>
                <a:gd name="T86" fmla="*/ 2147483646 w 488"/>
                <a:gd name="T87" fmla="*/ 2147483646 h 306"/>
                <a:gd name="T88" fmla="*/ 2147483646 w 488"/>
                <a:gd name="T89" fmla="*/ 2147483646 h 306"/>
                <a:gd name="T90" fmla="*/ 2147483646 w 488"/>
                <a:gd name="T91" fmla="*/ 2147483646 h 306"/>
                <a:gd name="T92" fmla="*/ 2147483646 w 488"/>
                <a:gd name="T93" fmla="*/ 2147483646 h 306"/>
                <a:gd name="T94" fmla="*/ 2147483646 w 488"/>
                <a:gd name="T95" fmla="*/ 2147483646 h 306"/>
                <a:gd name="T96" fmla="*/ 2147483646 w 488"/>
                <a:gd name="T97" fmla="*/ 2147483646 h 306"/>
                <a:gd name="T98" fmla="*/ 2147483646 w 488"/>
                <a:gd name="T99" fmla="*/ 2147483646 h 306"/>
                <a:gd name="T100" fmla="*/ 2147483646 w 488"/>
                <a:gd name="T101" fmla="*/ 2147483646 h 306"/>
                <a:gd name="T102" fmla="*/ 2147483646 w 488"/>
                <a:gd name="T103" fmla="*/ 2147483646 h 306"/>
                <a:gd name="T104" fmla="*/ 2147483646 w 488"/>
                <a:gd name="T105" fmla="*/ 2147483646 h 306"/>
                <a:gd name="T106" fmla="*/ 2147483646 w 488"/>
                <a:gd name="T107" fmla="*/ 2147483646 h 306"/>
                <a:gd name="T108" fmla="*/ 2147483646 w 488"/>
                <a:gd name="T109" fmla="*/ 2147483646 h 306"/>
                <a:gd name="T110" fmla="*/ 2147483646 w 488"/>
                <a:gd name="T111" fmla="*/ 2147483646 h 306"/>
                <a:gd name="T112" fmla="*/ 2147483646 w 488"/>
                <a:gd name="T113" fmla="*/ 2147483646 h 306"/>
                <a:gd name="T114" fmla="*/ 2147483646 w 488"/>
                <a:gd name="T115" fmla="*/ 2147483646 h 3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8" h="306">
                  <a:moveTo>
                    <a:pt x="62" y="2"/>
                  </a:moveTo>
                  <a:lnTo>
                    <a:pt x="60" y="4"/>
                  </a:lnTo>
                  <a:lnTo>
                    <a:pt x="64" y="10"/>
                  </a:lnTo>
                  <a:lnTo>
                    <a:pt x="86" y="24"/>
                  </a:lnTo>
                  <a:lnTo>
                    <a:pt x="100" y="38"/>
                  </a:lnTo>
                  <a:lnTo>
                    <a:pt x="98" y="40"/>
                  </a:lnTo>
                  <a:lnTo>
                    <a:pt x="90" y="50"/>
                  </a:lnTo>
                  <a:lnTo>
                    <a:pt x="88" y="50"/>
                  </a:lnTo>
                  <a:lnTo>
                    <a:pt x="88" y="52"/>
                  </a:lnTo>
                  <a:lnTo>
                    <a:pt x="74" y="52"/>
                  </a:lnTo>
                  <a:lnTo>
                    <a:pt x="66" y="54"/>
                  </a:lnTo>
                  <a:lnTo>
                    <a:pt x="60" y="58"/>
                  </a:lnTo>
                  <a:lnTo>
                    <a:pt x="64" y="66"/>
                  </a:lnTo>
                  <a:lnTo>
                    <a:pt x="64" y="74"/>
                  </a:lnTo>
                  <a:lnTo>
                    <a:pt x="72" y="86"/>
                  </a:lnTo>
                  <a:lnTo>
                    <a:pt x="72" y="108"/>
                  </a:lnTo>
                  <a:lnTo>
                    <a:pt x="78" y="110"/>
                  </a:lnTo>
                  <a:lnTo>
                    <a:pt x="88" y="114"/>
                  </a:lnTo>
                  <a:lnTo>
                    <a:pt x="90" y="114"/>
                  </a:lnTo>
                  <a:lnTo>
                    <a:pt x="92" y="116"/>
                  </a:lnTo>
                  <a:lnTo>
                    <a:pt x="102" y="130"/>
                  </a:lnTo>
                  <a:lnTo>
                    <a:pt x="108" y="146"/>
                  </a:lnTo>
                  <a:lnTo>
                    <a:pt x="108" y="156"/>
                  </a:lnTo>
                  <a:lnTo>
                    <a:pt x="106" y="164"/>
                  </a:lnTo>
                  <a:lnTo>
                    <a:pt x="104" y="170"/>
                  </a:lnTo>
                  <a:lnTo>
                    <a:pt x="94" y="178"/>
                  </a:lnTo>
                  <a:lnTo>
                    <a:pt x="80" y="184"/>
                  </a:lnTo>
                  <a:lnTo>
                    <a:pt x="54" y="200"/>
                  </a:lnTo>
                  <a:lnTo>
                    <a:pt x="52" y="200"/>
                  </a:lnTo>
                  <a:lnTo>
                    <a:pt x="4" y="204"/>
                  </a:lnTo>
                  <a:lnTo>
                    <a:pt x="0" y="216"/>
                  </a:lnTo>
                  <a:lnTo>
                    <a:pt x="8" y="232"/>
                  </a:lnTo>
                  <a:lnTo>
                    <a:pt x="8" y="234"/>
                  </a:lnTo>
                  <a:lnTo>
                    <a:pt x="12" y="254"/>
                  </a:lnTo>
                  <a:lnTo>
                    <a:pt x="38" y="286"/>
                  </a:lnTo>
                  <a:lnTo>
                    <a:pt x="40" y="286"/>
                  </a:lnTo>
                  <a:lnTo>
                    <a:pt x="50" y="306"/>
                  </a:lnTo>
                  <a:lnTo>
                    <a:pt x="52" y="302"/>
                  </a:lnTo>
                  <a:lnTo>
                    <a:pt x="60" y="278"/>
                  </a:lnTo>
                  <a:lnTo>
                    <a:pt x="60" y="276"/>
                  </a:lnTo>
                  <a:lnTo>
                    <a:pt x="76" y="256"/>
                  </a:lnTo>
                  <a:lnTo>
                    <a:pt x="78" y="254"/>
                  </a:lnTo>
                  <a:lnTo>
                    <a:pt x="98" y="246"/>
                  </a:lnTo>
                  <a:lnTo>
                    <a:pt x="100" y="246"/>
                  </a:lnTo>
                  <a:lnTo>
                    <a:pt x="112" y="254"/>
                  </a:lnTo>
                  <a:lnTo>
                    <a:pt x="128" y="252"/>
                  </a:lnTo>
                  <a:lnTo>
                    <a:pt x="124" y="224"/>
                  </a:lnTo>
                  <a:lnTo>
                    <a:pt x="126" y="222"/>
                  </a:lnTo>
                  <a:lnTo>
                    <a:pt x="142" y="222"/>
                  </a:lnTo>
                  <a:lnTo>
                    <a:pt x="158" y="222"/>
                  </a:lnTo>
                  <a:lnTo>
                    <a:pt x="160" y="222"/>
                  </a:lnTo>
                  <a:lnTo>
                    <a:pt x="192" y="238"/>
                  </a:lnTo>
                  <a:lnTo>
                    <a:pt x="218" y="242"/>
                  </a:lnTo>
                  <a:lnTo>
                    <a:pt x="220" y="242"/>
                  </a:lnTo>
                  <a:lnTo>
                    <a:pt x="228" y="250"/>
                  </a:lnTo>
                  <a:lnTo>
                    <a:pt x="242" y="254"/>
                  </a:lnTo>
                  <a:lnTo>
                    <a:pt x="250" y="262"/>
                  </a:lnTo>
                  <a:lnTo>
                    <a:pt x="254" y="264"/>
                  </a:lnTo>
                  <a:lnTo>
                    <a:pt x="264" y="256"/>
                  </a:lnTo>
                  <a:lnTo>
                    <a:pt x="264" y="254"/>
                  </a:lnTo>
                  <a:lnTo>
                    <a:pt x="276" y="244"/>
                  </a:lnTo>
                  <a:lnTo>
                    <a:pt x="284" y="230"/>
                  </a:lnTo>
                  <a:lnTo>
                    <a:pt x="296" y="238"/>
                  </a:lnTo>
                  <a:lnTo>
                    <a:pt x="296" y="240"/>
                  </a:lnTo>
                  <a:lnTo>
                    <a:pt x="300" y="250"/>
                  </a:lnTo>
                  <a:lnTo>
                    <a:pt x="300" y="252"/>
                  </a:lnTo>
                  <a:lnTo>
                    <a:pt x="298" y="258"/>
                  </a:lnTo>
                  <a:lnTo>
                    <a:pt x="300" y="260"/>
                  </a:lnTo>
                  <a:lnTo>
                    <a:pt x="308" y="256"/>
                  </a:lnTo>
                  <a:lnTo>
                    <a:pt x="318" y="246"/>
                  </a:lnTo>
                  <a:lnTo>
                    <a:pt x="328" y="246"/>
                  </a:lnTo>
                  <a:lnTo>
                    <a:pt x="330" y="246"/>
                  </a:lnTo>
                  <a:lnTo>
                    <a:pt x="336" y="250"/>
                  </a:lnTo>
                  <a:lnTo>
                    <a:pt x="342" y="258"/>
                  </a:lnTo>
                  <a:lnTo>
                    <a:pt x="342" y="260"/>
                  </a:lnTo>
                  <a:lnTo>
                    <a:pt x="342" y="264"/>
                  </a:lnTo>
                  <a:lnTo>
                    <a:pt x="340" y="282"/>
                  </a:lnTo>
                  <a:lnTo>
                    <a:pt x="346" y="290"/>
                  </a:lnTo>
                  <a:lnTo>
                    <a:pt x="348" y="290"/>
                  </a:lnTo>
                  <a:lnTo>
                    <a:pt x="360" y="278"/>
                  </a:lnTo>
                  <a:lnTo>
                    <a:pt x="372" y="268"/>
                  </a:lnTo>
                  <a:lnTo>
                    <a:pt x="380" y="262"/>
                  </a:lnTo>
                  <a:lnTo>
                    <a:pt x="388" y="260"/>
                  </a:lnTo>
                  <a:lnTo>
                    <a:pt x="408" y="260"/>
                  </a:lnTo>
                  <a:lnTo>
                    <a:pt x="414" y="250"/>
                  </a:lnTo>
                  <a:lnTo>
                    <a:pt x="430" y="242"/>
                  </a:lnTo>
                  <a:lnTo>
                    <a:pt x="432" y="242"/>
                  </a:lnTo>
                  <a:lnTo>
                    <a:pt x="452" y="240"/>
                  </a:lnTo>
                  <a:lnTo>
                    <a:pt x="474" y="228"/>
                  </a:lnTo>
                  <a:lnTo>
                    <a:pt x="488" y="228"/>
                  </a:lnTo>
                  <a:lnTo>
                    <a:pt x="484" y="222"/>
                  </a:lnTo>
                  <a:lnTo>
                    <a:pt x="486" y="220"/>
                  </a:lnTo>
                  <a:lnTo>
                    <a:pt x="488" y="216"/>
                  </a:lnTo>
                  <a:lnTo>
                    <a:pt x="460" y="154"/>
                  </a:lnTo>
                  <a:lnTo>
                    <a:pt x="460" y="152"/>
                  </a:lnTo>
                  <a:lnTo>
                    <a:pt x="458" y="150"/>
                  </a:lnTo>
                  <a:lnTo>
                    <a:pt x="472" y="134"/>
                  </a:lnTo>
                  <a:lnTo>
                    <a:pt x="468" y="130"/>
                  </a:lnTo>
                  <a:lnTo>
                    <a:pt x="446" y="126"/>
                  </a:lnTo>
                  <a:lnTo>
                    <a:pt x="444" y="126"/>
                  </a:lnTo>
                  <a:lnTo>
                    <a:pt x="444" y="124"/>
                  </a:lnTo>
                  <a:lnTo>
                    <a:pt x="430" y="110"/>
                  </a:lnTo>
                  <a:lnTo>
                    <a:pt x="430" y="106"/>
                  </a:lnTo>
                  <a:lnTo>
                    <a:pt x="428" y="108"/>
                  </a:lnTo>
                  <a:lnTo>
                    <a:pt x="416" y="100"/>
                  </a:lnTo>
                  <a:lnTo>
                    <a:pt x="408" y="108"/>
                  </a:lnTo>
                  <a:lnTo>
                    <a:pt x="400" y="114"/>
                  </a:lnTo>
                  <a:lnTo>
                    <a:pt x="394" y="114"/>
                  </a:lnTo>
                  <a:lnTo>
                    <a:pt x="388" y="110"/>
                  </a:lnTo>
                  <a:lnTo>
                    <a:pt x="382" y="104"/>
                  </a:lnTo>
                  <a:lnTo>
                    <a:pt x="372" y="94"/>
                  </a:lnTo>
                  <a:lnTo>
                    <a:pt x="366" y="86"/>
                  </a:lnTo>
                  <a:lnTo>
                    <a:pt x="362" y="86"/>
                  </a:lnTo>
                  <a:lnTo>
                    <a:pt x="352" y="90"/>
                  </a:lnTo>
                  <a:lnTo>
                    <a:pt x="334" y="94"/>
                  </a:lnTo>
                  <a:lnTo>
                    <a:pt x="328" y="94"/>
                  </a:lnTo>
                  <a:lnTo>
                    <a:pt x="324" y="94"/>
                  </a:lnTo>
                  <a:lnTo>
                    <a:pt x="322" y="90"/>
                  </a:lnTo>
                  <a:lnTo>
                    <a:pt x="320" y="84"/>
                  </a:lnTo>
                  <a:lnTo>
                    <a:pt x="320" y="70"/>
                  </a:lnTo>
                  <a:lnTo>
                    <a:pt x="322" y="60"/>
                  </a:lnTo>
                  <a:lnTo>
                    <a:pt x="320" y="54"/>
                  </a:lnTo>
                  <a:lnTo>
                    <a:pt x="216" y="50"/>
                  </a:lnTo>
                  <a:lnTo>
                    <a:pt x="202" y="44"/>
                  </a:lnTo>
                  <a:lnTo>
                    <a:pt x="194" y="38"/>
                  </a:lnTo>
                  <a:lnTo>
                    <a:pt x="178" y="34"/>
                  </a:lnTo>
                  <a:lnTo>
                    <a:pt x="172" y="30"/>
                  </a:lnTo>
                  <a:lnTo>
                    <a:pt x="164" y="24"/>
                  </a:lnTo>
                  <a:lnTo>
                    <a:pt x="144" y="0"/>
                  </a:lnTo>
                  <a:lnTo>
                    <a:pt x="132" y="10"/>
                  </a:lnTo>
                  <a:lnTo>
                    <a:pt x="116" y="4"/>
                  </a:lnTo>
                  <a:lnTo>
                    <a:pt x="74" y="6"/>
                  </a:lnTo>
                  <a:lnTo>
                    <a:pt x="62" y="2"/>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54" name="广东"/>
            <p:cNvSpPr/>
            <p:nvPr/>
          </p:nvSpPr>
          <p:spPr bwMode="auto">
            <a:xfrm>
              <a:off x="5472113" y="4876800"/>
              <a:ext cx="928687" cy="735013"/>
            </a:xfrm>
            <a:custGeom>
              <a:avLst/>
              <a:gdLst>
                <a:gd name="T0" fmla="*/ 2147483646 w 508"/>
                <a:gd name="T1" fmla="*/ 2147483646 h 402"/>
                <a:gd name="T2" fmla="*/ 2147483646 w 508"/>
                <a:gd name="T3" fmla="*/ 2147483646 h 402"/>
                <a:gd name="T4" fmla="*/ 2147483646 w 508"/>
                <a:gd name="T5" fmla="*/ 2147483646 h 402"/>
                <a:gd name="T6" fmla="*/ 2147483646 w 508"/>
                <a:gd name="T7" fmla="*/ 2147483646 h 402"/>
                <a:gd name="T8" fmla="*/ 2147483646 w 508"/>
                <a:gd name="T9" fmla="*/ 2147483646 h 402"/>
                <a:gd name="T10" fmla="*/ 2147483646 w 508"/>
                <a:gd name="T11" fmla="*/ 2147483646 h 402"/>
                <a:gd name="T12" fmla="*/ 2147483646 w 508"/>
                <a:gd name="T13" fmla="*/ 2147483646 h 402"/>
                <a:gd name="T14" fmla="*/ 2147483646 w 508"/>
                <a:gd name="T15" fmla="*/ 2147483646 h 402"/>
                <a:gd name="T16" fmla="*/ 2147483646 w 508"/>
                <a:gd name="T17" fmla="*/ 2147483646 h 402"/>
                <a:gd name="T18" fmla="*/ 2147483646 w 508"/>
                <a:gd name="T19" fmla="*/ 2147483646 h 402"/>
                <a:gd name="T20" fmla="*/ 2147483646 w 508"/>
                <a:gd name="T21" fmla="*/ 2147483646 h 402"/>
                <a:gd name="T22" fmla="*/ 2147483646 w 508"/>
                <a:gd name="T23" fmla="*/ 2147483646 h 402"/>
                <a:gd name="T24" fmla="*/ 2147483646 w 508"/>
                <a:gd name="T25" fmla="*/ 2147483646 h 402"/>
                <a:gd name="T26" fmla="*/ 2147483646 w 508"/>
                <a:gd name="T27" fmla="*/ 2147483646 h 402"/>
                <a:gd name="T28" fmla="*/ 2147483646 w 508"/>
                <a:gd name="T29" fmla="*/ 2147483646 h 402"/>
                <a:gd name="T30" fmla="*/ 2147483646 w 508"/>
                <a:gd name="T31" fmla="*/ 2147483646 h 402"/>
                <a:gd name="T32" fmla="*/ 2147483646 w 508"/>
                <a:gd name="T33" fmla="*/ 2147483646 h 402"/>
                <a:gd name="T34" fmla="*/ 2147483646 w 508"/>
                <a:gd name="T35" fmla="*/ 2147483646 h 402"/>
                <a:gd name="T36" fmla="*/ 2147483646 w 508"/>
                <a:gd name="T37" fmla="*/ 2147483646 h 402"/>
                <a:gd name="T38" fmla="*/ 2147483646 w 508"/>
                <a:gd name="T39" fmla="*/ 2147483646 h 402"/>
                <a:gd name="T40" fmla="*/ 2147483646 w 508"/>
                <a:gd name="T41" fmla="*/ 2147483646 h 402"/>
                <a:gd name="T42" fmla="*/ 2147483646 w 508"/>
                <a:gd name="T43" fmla="*/ 2147483646 h 402"/>
                <a:gd name="T44" fmla="*/ 2147483646 w 508"/>
                <a:gd name="T45" fmla="*/ 2147483646 h 402"/>
                <a:gd name="T46" fmla="*/ 2147483646 w 508"/>
                <a:gd name="T47" fmla="*/ 2147483646 h 402"/>
                <a:gd name="T48" fmla="*/ 2147483646 w 508"/>
                <a:gd name="T49" fmla="*/ 2147483646 h 402"/>
                <a:gd name="T50" fmla="*/ 2147483646 w 508"/>
                <a:gd name="T51" fmla="*/ 2147483646 h 402"/>
                <a:gd name="T52" fmla="*/ 2147483646 w 508"/>
                <a:gd name="T53" fmla="*/ 2147483646 h 402"/>
                <a:gd name="T54" fmla="*/ 2147483646 w 508"/>
                <a:gd name="T55" fmla="*/ 2147483646 h 402"/>
                <a:gd name="T56" fmla="*/ 2147483646 w 508"/>
                <a:gd name="T57" fmla="*/ 2147483646 h 402"/>
                <a:gd name="T58" fmla="*/ 2147483646 w 508"/>
                <a:gd name="T59" fmla="*/ 2147483646 h 402"/>
                <a:gd name="T60" fmla="*/ 2147483646 w 508"/>
                <a:gd name="T61" fmla="*/ 2147483646 h 402"/>
                <a:gd name="T62" fmla="*/ 2147483646 w 508"/>
                <a:gd name="T63" fmla="*/ 2147483646 h 402"/>
                <a:gd name="T64" fmla="*/ 2147483646 w 508"/>
                <a:gd name="T65" fmla="*/ 2147483646 h 402"/>
                <a:gd name="T66" fmla="*/ 2147483646 w 508"/>
                <a:gd name="T67" fmla="*/ 2147483646 h 402"/>
                <a:gd name="T68" fmla="*/ 2147483646 w 508"/>
                <a:gd name="T69" fmla="*/ 2147483646 h 402"/>
                <a:gd name="T70" fmla="*/ 2147483646 w 508"/>
                <a:gd name="T71" fmla="*/ 2147483646 h 402"/>
                <a:gd name="T72" fmla="*/ 2147483646 w 508"/>
                <a:gd name="T73" fmla="*/ 2147483646 h 402"/>
                <a:gd name="T74" fmla="*/ 2147483646 w 508"/>
                <a:gd name="T75" fmla="*/ 2147483646 h 402"/>
                <a:gd name="T76" fmla="*/ 2147483646 w 508"/>
                <a:gd name="T77" fmla="*/ 2147483646 h 402"/>
                <a:gd name="T78" fmla="*/ 2147483646 w 508"/>
                <a:gd name="T79" fmla="*/ 2147483646 h 402"/>
                <a:gd name="T80" fmla="*/ 2147483646 w 508"/>
                <a:gd name="T81" fmla="*/ 2147483646 h 402"/>
                <a:gd name="T82" fmla="*/ 2147483646 w 508"/>
                <a:gd name="T83" fmla="*/ 2147483646 h 402"/>
                <a:gd name="T84" fmla="*/ 2147483646 w 508"/>
                <a:gd name="T85" fmla="*/ 2147483646 h 402"/>
                <a:gd name="T86" fmla="*/ 2147483646 w 508"/>
                <a:gd name="T87" fmla="*/ 2147483646 h 402"/>
                <a:gd name="T88" fmla="*/ 2147483646 w 508"/>
                <a:gd name="T89" fmla="*/ 2147483646 h 402"/>
                <a:gd name="T90" fmla="*/ 2147483646 w 508"/>
                <a:gd name="T91" fmla="*/ 2147483646 h 402"/>
                <a:gd name="T92" fmla="*/ 2147483646 w 508"/>
                <a:gd name="T93" fmla="*/ 2147483646 h 402"/>
                <a:gd name="T94" fmla="*/ 2147483646 w 508"/>
                <a:gd name="T95" fmla="*/ 2147483646 h 402"/>
                <a:gd name="T96" fmla="*/ 2147483646 w 508"/>
                <a:gd name="T97" fmla="*/ 2147483646 h 402"/>
                <a:gd name="T98" fmla="*/ 2147483646 w 508"/>
                <a:gd name="T99" fmla="*/ 2147483646 h 402"/>
                <a:gd name="T100" fmla="*/ 2147483646 w 508"/>
                <a:gd name="T101" fmla="*/ 2147483646 h 4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08" h="402">
                  <a:moveTo>
                    <a:pt x="476" y="138"/>
                  </a:moveTo>
                  <a:lnTo>
                    <a:pt x="476" y="138"/>
                  </a:lnTo>
                  <a:lnTo>
                    <a:pt x="484" y="134"/>
                  </a:lnTo>
                  <a:lnTo>
                    <a:pt x="488" y="130"/>
                  </a:lnTo>
                  <a:lnTo>
                    <a:pt x="488" y="128"/>
                  </a:lnTo>
                  <a:lnTo>
                    <a:pt x="490" y="126"/>
                  </a:lnTo>
                  <a:lnTo>
                    <a:pt x="492" y="126"/>
                  </a:lnTo>
                  <a:lnTo>
                    <a:pt x="508" y="126"/>
                  </a:lnTo>
                  <a:lnTo>
                    <a:pt x="508" y="116"/>
                  </a:lnTo>
                  <a:lnTo>
                    <a:pt x="502" y="114"/>
                  </a:lnTo>
                  <a:lnTo>
                    <a:pt x="496" y="110"/>
                  </a:lnTo>
                  <a:lnTo>
                    <a:pt x="472" y="88"/>
                  </a:lnTo>
                  <a:lnTo>
                    <a:pt x="460" y="58"/>
                  </a:lnTo>
                  <a:lnTo>
                    <a:pt x="446" y="44"/>
                  </a:lnTo>
                  <a:lnTo>
                    <a:pt x="424" y="42"/>
                  </a:lnTo>
                  <a:lnTo>
                    <a:pt x="406" y="44"/>
                  </a:lnTo>
                  <a:lnTo>
                    <a:pt x="402" y="44"/>
                  </a:lnTo>
                  <a:lnTo>
                    <a:pt x="404" y="54"/>
                  </a:lnTo>
                  <a:lnTo>
                    <a:pt x="404" y="56"/>
                  </a:lnTo>
                  <a:lnTo>
                    <a:pt x="404" y="58"/>
                  </a:lnTo>
                  <a:lnTo>
                    <a:pt x="400" y="58"/>
                  </a:lnTo>
                  <a:lnTo>
                    <a:pt x="388" y="64"/>
                  </a:lnTo>
                  <a:lnTo>
                    <a:pt x="386" y="62"/>
                  </a:lnTo>
                  <a:lnTo>
                    <a:pt x="372" y="50"/>
                  </a:lnTo>
                  <a:lnTo>
                    <a:pt x="368" y="50"/>
                  </a:lnTo>
                  <a:lnTo>
                    <a:pt x="364" y="50"/>
                  </a:lnTo>
                  <a:lnTo>
                    <a:pt x="332" y="64"/>
                  </a:lnTo>
                  <a:lnTo>
                    <a:pt x="322" y="68"/>
                  </a:lnTo>
                  <a:lnTo>
                    <a:pt x="316" y="66"/>
                  </a:lnTo>
                  <a:lnTo>
                    <a:pt x="310" y="70"/>
                  </a:lnTo>
                  <a:lnTo>
                    <a:pt x="304" y="76"/>
                  </a:lnTo>
                  <a:lnTo>
                    <a:pt x="300" y="80"/>
                  </a:lnTo>
                  <a:lnTo>
                    <a:pt x="298" y="76"/>
                  </a:lnTo>
                  <a:lnTo>
                    <a:pt x="288" y="66"/>
                  </a:lnTo>
                  <a:lnTo>
                    <a:pt x="286" y="62"/>
                  </a:lnTo>
                  <a:lnTo>
                    <a:pt x="286" y="58"/>
                  </a:lnTo>
                  <a:lnTo>
                    <a:pt x="290" y="50"/>
                  </a:lnTo>
                  <a:lnTo>
                    <a:pt x="300" y="38"/>
                  </a:lnTo>
                  <a:lnTo>
                    <a:pt x="314" y="22"/>
                  </a:lnTo>
                  <a:lnTo>
                    <a:pt x="318" y="16"/>
                  </a:lnTo>
                  <a:lnTo>
                    <a:pt x="316" y="12"/>
                  </a:lnTo>
                  <a:lnTo>
                    <a:pt x="312" y="12"/>
                  </a:lnTo>
                  <a:lnTo>
                    <a:pt x="308" y="14"/>
                  </a:lnTo>
                  <a:lnTo>
                    <a:pt x="298" y="20"/>
                  </a:lnTo>
                  <a:lnTo>
                    <a:pt x="288" y="26"/>
                  </a:lnTo>
                  <a:lnTo>
                    <a:pt x="282" y="28"/>
                  </a:lnTo>
                  <a:lnTo>
                    <a:pt x="280" y="26"/>
                  </a:lnTo>
                  <a:lnTo>
                    <a:pt x="278" y="20"/>
                  </a:lnTo>
                  <a:lnTo>
                    <a:pt x="276" y="20"/>
                  </a:lnTo>
                  <a:lnTo>
                    <a:pt x="270" y="6"/>
                  </a:lnTo>
                  <a:lnTo>
                    <a:pt x="254" y="16"/>
                  </a:lnTo>
                  <a:lnTo>
                    <a:pt x="252" y="18"/>
                  </a:lnTo>
                  <a:lnTo>
                    <a:pt x="252" y="16"/>
                  </a:lnTo>
                  <a:lnTo>
                    <a:pt x="236" y="8"/>
                  </a:lnTo>
                  <a:lnTo>
                    <a:pt x="220" y="2"/>
                  </a:lnTo>
                  <a:lnTo>
                    <a:pt x="214" y="0"/>
                  </a:lnTo>
                  <a:lnTo>
                    <a:pt x="208" y="2"/>
                  </a:lnTo>
                  <a:lnTo>
                    <a:pt x="204" y="6"/>
                  </a:lnTo>
                  <a:lnTo>
                    <a:pt x="198" y="12"/>
                  </a:lnTo>
                  <a:lnTo>
                    <a:pt x="204" y="24"/>
                  </a:lnTo>
                  <a:lnTo>
                    <a:pt x="210" y="38"/>
                  </a:lnTo>
                  <a:lnTo>
                    <a:pt x="210" y="44"/>
                  </a:lnTo>
                  <a:lnTo>
                    <a:pt x="210" y="48"/>
                  </a:lnTo>
                  <a:lnTo>
                    <a:pt x="208" y="52"/>
                  </a:lnTo>
                  <a:lnTo>
                    <a:pt x="204" y="54"/>
                  </a:lnTo>
                  <a:lnTo>
                    <a:pt x="200" y="54"/>
                  </a:lnTo>
                  <a:lnTo>
                    <a:pt x="194" y="54"/>
                  </a:lnTo>
                  <a:lnTo>
                    <a:pt x="188" y="50"/>
                  </a:lnTo>
                  <a:lnTo>
                    <a:pt x="182" y="46"/>
                  </a:lnTo>
                  <a:lnTo>
                    <a:pt x="164" y="36"/>
                  </a:lnTo>
                  <a:lnTo>
                    <a:pt x="156" y="32"/>
                  </a:lnTo>
                  <a:lnTo>
                    <a:pt x="156" y="34"/>
                  </a:lnTo>
                  <a:lnTo>
                    <a:pt x="156" y="52"/>
                  </a:lnTo>
                  <a:lnTo>
                    <a:pt x="144" y="66"/>
                  </a:lnTo>
                  <a:lnTo>
                    <a:pt x="144" y="80"/>
                  </a:lnTo>
                  <a:lnTo>
                    <a:pt x="148" y="94"/>
                  </a:lnTo>
                  <a:lnTo>
                    <a:pt x="150" y="94"/>
                  </a:lnTo>
                  <a:lnTo>
                    <a:pt x="140" y="108"/>
                  </a:lnTo>
                  <a:lnTo>
                    <a:pt x="136" y="120"/>
                  </a:lnTo>
                  <a:lnTo>
                    <a:pt x="136" y="122"/>
                  </a:lnTo>
                  <a:lnTo>
                    <a:pt x="124" y="134"/>
                  </a:lnTo>
                  <a:lnTo>
                    <a:pt x="104" y="180"/>
                  </a:lnTo>
                  <a:lnTo>
                    <a:pt x="104" y="204"/>
                  </a:lnTo>
                  <a:lnTo>
                    <a:pt x="60" y="230"/>
                  </a:lnTo>
                  <a:lnTo>
                    <a:pt x="58" y="234"/>
                  </a:lnTo>
                  <a:lnTo>
                    <a:pt x="64" y="248"/>
                  </a:lnTo>
                  <a:lnTo>
                    <a:pt x="60" y="266"/>
                  </a:lnTo>
                  <a:lnTo>
                    <a:pt x="42" y="264"/>
                  </a:lnTo>
                  <a:lnTo>
                    <a:pt x="38" y="284"/>
                  </a:lnTo>
                  <a:lnTo>
                    <a:pt x="16" y="284"/>
                  </a:lnTo>
                  <a:lnTo>
                    <a:pt x="10" y="292"/>
                  </a:lnTo>
                  <a:lnTo>
                    <a:pt x="4" y="306"/>
                  </a:lnTo>
                  <a:lnTo>
                    <a:pt x="0" y="356"/>
                  </a:lnTo>
                  <a:lnTo>
                    <a:pt x="4" y="368"/>
                  </a:lnTo>
                  <a:lnTo>
                    <a:pt x="6" y="368"/>
                  </a:lnTo>
                  <a:lnTo>
                    <a:pt x="6" y="380"/>
                  </a:lnTo>
                  <a:lnTo>
                    <a:pt x="16" y="392"/>
                  </a:lnTo>
                  <a:lnTo>
                    <a:pt x="16" y="402"/>
                  </a:lnTo>
                  <a:lnTo>
                    <a:pt x="42" y="400"/>
                  </a:lnTo>
                  <a:lnTo>
                    <a:pt x="44" y="398"/>
                  </a:lnTo>
                  <a:lnTo>
                    <a:pt x="44" y="396"/>
                  </a:lnTo>
                  <a:lnTo>
                    <a:pt x="52" y="388"/>
                  </a:lnTo>
                  <a:lnTo>
                    <a:pt x="36" y="372"/>
                  </a:lnTo>
                  <a:lnTo>
                    <a:pt x="34" y="372"/>
                  </a:lnTo>
                  <a:lnTo>
                    <a:pt x="24" y="364"/>
                  </a:lnTo>
                  <a:lnTo>
                    <a:pt x="24" y="362"/>
                  </a:lnTo>
                  <a:lnTo>
                    <a:pt x="24" y="346"/>
                  </a:lnTo>
                  <a:lnTo>
                    <a:pt x="36" y="346"/>
                  </a:lnTo>
                  <a:lnTo>
                    <a:pt x="38" y="340"/>
                  </a:lnTo>
                  <a:lnTo>
                    <a:pt x="32" y="324"/>
                  </a:lnTo>
                  <a:lnTo>
                    <a:pt x="64" y="324"/>
                  </a:lnTo>
                  <a:lnTo>
                    <a:pt x="120" y="298"/>
                  </a:lnTo>
                  <a:lnTo>
                    <a:pt x="126" y="286"/>
                  </a:lnTo>
                  <a:lnTo>
                    <a:pt x="128" y="282"/>
                  </a:lnTo>
                  <a:lnTo>
                    <a:pt x="140" y="288"/>
                  </a:lnTo>
                  <a:lnTo>
                    <a:pt x="140" y="290"/>
                  </a:lnTo>
                  <a:lnTo>
                    <a:pt x="146" y="296"/>
                  </a:lnTo>
                  <a:lnTo>
                    <a:pt x="152" y="294"/>
                  </a:lnTo>
                  <a:lnTo>
                    <a:pt x="150" y="282"/>
                  </a:lnTo>
                  <a:lnTo>
                    <a:pt x="168" y="282"/>
                  </a:lnTo>
                  <a:lnTo>
                    <a:pt x="186" y="286"/>
                  </a:lnTo>
                  <a:lnTo>
                    <a:pt x="192" y="274"/>
                  </a:lnTo>
                  <a:lnTo>
                    <a:pt x="194" y="272"/>
                  </a:lnTo>
                  <a:lnTo>
                    <a:pt x="196" y="272"/>
                  </a:lnTo>
                  <a:lnTo>
                    <a:pt x="214" y="266"/>
                  </a:lnTo>
                  <a:lnTo>
                    <a:pt x="218" y="238"/>
                  </a:lnTo>
                  <a:lnTo>
                    <a:pt x="238" y="256"/>
                  </a:lnTo>
                  <a:lnTo>
                    <a:pt x="246" y="256"/>
                  </a:lnTo>
                  <a:lnTo>
                    <a:pt x="250" y="252"/>
                  </a:lnTo>
                  <a:lnTo>
                    <a:pt x="248" y="192"/>
                  </a:lnTo>
                  <a:lnTo>
                    <a:pt x="248" y="190"/>
                  </a:lnTo>
                  <a:lnTo>
                    <a:pt x="248" y="186"/>
                  </a:lnTo>
                  <a:lnTo>
                    <a:pt x="260" y="188"/>
                  </a:lnTo>
                  <a:lnTo>
                    <a:pt x="262" y="188"/>
                  </a:lnTo>
                  <a:lnTo>
                    <a:pt x="264" y="190"/>
                  </a:lnTo>
                  <a:lnTo>
                    <a:pt x="286" y="230"/>
                  </a:lnTo>
                  <a:lnTo>
                    <a:pt x="312" y="226"/>
                  </a:lnTo>
                  <a:lnTo>
                    <a:pt x="318" y="224"/>
                  </a:lnTo>
                  <a:lnTo>
                    <a:pt x="322" y="216"/>
                  </a:lnTo>
                  <a:lnTo>
                    <a:pt x="314" y="208"/>
                  </a:lnTo>
                  <a:lnTo>
                    <a:pt x="312" y="206"/>
                  </a:lnTo>
                  <a:lnTo>
                    <a:pt x="330" y="200"/>
                  </a:lnTo>
                  <a:lnTo>
                    <a:pt x="332" y="198"/>
                  </a:lnTo>
                  <a:lnTo>
                    <a:pt x="340" y="206"/>
                  </a:lnTo>
                  <a:lnTo>
                    <a:pt x="346" y="202"/>
                  </a:lnTo>
                  <a:lnTo>
                    <a:pt x="346" y="190"/>
                  </a:lnTo>
                  <a:lnTo>
                    <a:pt x="350" y="190"/>
                  </a:lnTo>
                  <a:lnTo>
                    <a:pt x="364" y="190"/>
                  </a:lnTo>
                  <a:lnTo>
                    <a:pt x="370" y="192"/>
                  </a:lnTo>
                  <a:lnTo>
                    <a:pt x="376" y="194"/>
                  </a:lnTo>
                  <a:lnTo>
                    <a:pt x="382" y="198"/>
                  </a:lnTo>
                  <a:lnTo>
                    <a:pt x="386" y="202"/>
                  </a:lnTo>
                  <a:lnTo>
                    <a:pt x="388" y="206"/>
                  </a:lnTo>
                  <a:lnTo>
                    <a:pt x="392" y="186"/>
                  </a:lnTo>
                  <a:lnTo>
                    <a:pt x="396" y="184"/>
                  </a:lnTo>
                  <a:lnTo>
                    <a:pt x="400" y="182"/>
                  </a:lnTo>
                  <a:lnTo>
                    <a:pt x="406" y="182"/>
                  </a:lnTo>
                  <a:lnTo>
                    <a:pt x="412" y="184"/>
                  </a:lnTo>
                  <a:lnTo>
                    <a:pt x="414" y="186"/>
                  </a:lnTo>
                  <a:lnTo>
                    <a:pt x="414" y="188"/>
                  </a:lnTo>
                  <a:lnTo>
                    <a:pt x="418" y="188"/>
                  </a:lnTo>
                  <a:lnTo>
                    <a:pt x="432" y="180"/>
                  </a:lnTo>
                  <a:lnTo>
                    <a:pt x="460" y="160"/>
                  </a:lnTo>
                  <a:lnTo>
                    <a:pt x="460" y="152"/>
                  </a:lnTo>
                  <a:lnTo>
                    <a:pt x="464" y="146"/>
                  </a:lnTo>
                  <a:lnTo>
                    <a:pt x="470" y="140"/>
                  </a:lnTo>
                  <a:lnTo>
                    <a:pt x="476" y="138"/>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55" name="江西"/>
            <p:cNvSpPr/>
            <p:nvPr/>
          </p:nvSpPr>
          <p:spPr bwMode="auto">
            <a:xfrm>
              <a:off x="5911850" y="4240213"/>
              <a:ext cx="555625" cy="757237"/>
            </a:xfrm>
            <a:custGeom>
              <a:avLst/>
              <a:gdLst>
                <a:gd name="T0" fmla="*/ 2147483646 w 304"/>
                <a:gd name="T1" fmla="*/ 0 h 414"/>
                <a:gd name="T2" fmla="*/ 2147483646 w 304"/>
                <a:gd name="T3" fmla="*/ 2147483646 h 414"/>
                <a:gd name="T4" fmla="*/ 2147483646 w 304"/>
                <a:gd name="T5" fmla="*/ 2147483646 h 414"/>
                <a:gd name="T6" fmla="*/ 2147483646 w 304"/>
                <a:gd name="T7" fmla="*/ 2147483646 h 414"/>
                <a:gd name="T8" fmla="*/ 2147483646 w 304"/>
                <a:gd name="T9" fmla="*/ 2147483646 h 414"/>
                <a:gd name="T10" fmla="*/ 2147483646 w 304"/>
                <a:gd name="T11" fmla="*/ 2147483646 h 414"/>
                <a:gd name="T12" fmla="*/ 2147483646 w 304"/>
                <a:gd name="T13" fmla="*/ 2147483646 h 414"/>
                <a:gd name="T14" fmla="*/ 2147483646 w 304"/>
                <a:gd name="T15" fmla="*/ 2147483646 h 414"/>
                <a:gd name="T16" fmla="*/ 2147483646 w 304"/>
                <a:gd name="T17" fmla="*/ 2147483646 h 414"/>
                <a:gd name="T18" fmla="*/ 2147483646 w 304"/>
                <a:gd name="T19" fmla="*/ 2147483646 h 414"/>
                <a:gd name="T20" fmla="*/ 2147483646 w 304"/>
                <a:gd name="T21" fmla="*/ 2147483646 h 414"/>
                <a:gd name="T22" fmla="*/ 2147483646 w 304"/>
                <a:gd name="T23" fmla="*/ 2147483646 h 414"/>
                <a:gd name="T24" fmla="*/ 2147483646 w 304"/>
                <a:gd name="T25" fmla="*/ 2147483646 h 414"/>
                <a:gd name="T26" fmla="*/ 2147483646 w 304"/>
                <a:gd name="T27" fmla="*/ 2147483646 h 414"/>
                <a:gd name="T28" fmla="*/ 0 w 304"/>
                <a:gd name="T29" fmla="*/ 2147483646 h 414"/>
                <a:gd name="T30" fmla="*/ 2147483646 w 304"/>
                <a:gd name="T31" fmla="*/ 2147483646 h 414"/>
                <a:gd name="T32" fmla="*/ 2147483646 w 304"/>
                <a:gd name="T33" fmla="*/ 2147483646 h 414"/>
                <a:gd name="T34" fmla="*/ 2147483646 w 304"/>
                <a:gd name="T35" fmla="*/ 2147483646 h 414"/>
                <a:gd name="T36" fmla="*/ 2147483646 w 304"/>
                <a:gd name="T37" fmla="*/ 2147483646 h 414"/>
                <a:gd name="T38" fmla="*/ 2147483646 w 304"/>
                <a:gd name="T39" fmla="*/ 2147483646 h 414"/>
                <a:gd name="T40" fmla="*/ 2147483646 w 304"/>
                <a:gd name="T41" fmla="*/ 2147483646 h 414"/>
                <a:gd name="T42" fmla="*/ 2147483646 w 304"/>
                <a:gd name="T43" fmla="*/ 2147483646 h 414"/>
                <a:gd name="T44" fmla="*/ 2147483646 w 304"/>
                <a:gd name="T45" fmla="*/ 2147483646 h 414"/>
                <a:gd name="T46" fmla="*/ 2147483646 w 304"/>
                <a:gd name="T47" fmla="*/ 2147483646 h 414"/>
                <a:gd name="T48" fmla="*/ 2147483646 w 304"/>
                <a:gd name="T49" fmla="*/ 2147483646 h 414"/>
                <a:gd name="T50" fmla="*/ 2147483646 w 304"/>
                <a:gd name="T51" fmla="*/ 2147483646 h 414"/>
                <a:gd name="T52" fmla="*/ 2147483646 w 304"/>
                <a:gd name="T53" fmla="*/ 2147483646 h 414"/>
                <a:gd name="T54" fmla="*/ 2147483646 w 304"/>
                <a:gd name="T55" fmla="*/ 2147483646 h 414"/>
                <a:gd name="T56" fmla="*/ 2147483646 w 304"/>
                <a:gd name="T57" fmla="*/ 2147483646 h 414"/>
                <a:gd name="T58" fmla="*/ 2147483646 w 304"/>
                <a:gd name="T59" fmla="*/ 2147483646 h 414"/>
                <a:gd name="T60" fmla="*/ 2147483646 w 304"/>
                <a:gd name="T61" fmla="*/ 2147483646 h 414"/>
                <a:gd name="T62" fmla="*/ 2147483646 w 304"/>
                <a:gd name="T63" fmla="*/ 2147483646 h 414"/>
                <a:gd name="T64" fmla="*/ 2147483646 w 304"/>
                <a:gd name="T65" fmla="*/ 2147483646 h 414"/>
                <a:gd name="T66" fmla="*/ 2147483646 w 304"/>
                <a:gd name="T67" fmla="*/ 2147483646 h 414"/>
                <a:gd name="T68" fmla="*/ 2147483646 w 304"/>
                <a:gd name="T69" fmla="*/ 2147483646 h 414"/>
                <a:gd name="T70" fmla="*/ 2147483646 w 304"/>
                <a:gd name="T71" fmla="*/ 2147483646 h 414"/>
                <a:gd name="T72" fmla="*/ 2147483646 w 304"/>
                <a:gd name="T73" fmla="*/ 2147483646 h 414"/>
                <a:gd name="T74" fmla="*/ 2147483646 w 304"/>
                <a:gd name="T75" fmla="*/ 2147483646 h 414"/>
                <a:gd name="T76" fmla="*/ 2147483646 w 304"/>
                <a:gd name="T77" fmla="*/ 2147483646 h 414"/>
                <a:gd name="T78" fmla="*/ 2147483646 w 304"/>
                <a:gd name="T79" fmla="*/ 2147483646 h 414"/>
                <a:gd name="T80" fmla="*/ 2147483646 w 304"/>
                <a:gd name="T81" fmla="*/ 2147483646 h 414"/>
                <a:gd name="T82" fmla="*/ 2147483646 w 304"/>
                <a:gd name="T83" fmla="*/ 2147483646 h 414"/>
                <a:gd name="T84" fmla="*/ 2147483646 w 304"/>
                <a:gd name="T85" fmla="*/ 2147483646 h 414"/>
                <a:gd name="T86" fmla="*/ 2147483646 w 304"/>
                <a:gd name="T87" fmla="*/ 2147483646 h 414"/>
                <a:gd name="T88" fmla="*/ 2147483646 w 304"/>
                <a:gd name="T89" fmla="*/ 2147483646 h 414"/>
                <a:gd name="T90" fmla="*/ 2147483646 w 304"/>
                <a:gd name="T91" fmla="*/ 2147483646 h 414"/>
                <a:gd name="T92" fmla="*/ 2147483646 w 304"/>
                <a:gd name="T93" fmla="*/ 2147483646 h 414"/>
                <a:gd name="T94" fmla="*/ 2147483646 w 304"/>
                <a:gd name="T95" fmla="*/ 2147483646 h 414"/>
                <a:gd name="T96" fmla="*/ 2147483646 w 304"/>
                <a:gd name="T97" fmla="*/ 2147483646 h 414"/>
                <a:gd name="T98" fmla="*/ 2147483646 w 304"/>
                <a:gd name="T99" fmla="*/ 2147483646 h 414"/>
                <a:gd name="T100" fmla="*/ 2147483646 w 304"/>
                <a:gd name="T101" fmla="*/ 2147483646 h 414"/>
                <a:gd name="T102" fmla="*/ 2147483646 w 304"/>
                <a:gd name="T103" fmla="*/ 2147483646 h 414"/>
                <a:gd name="T104" fmla="*/ 2147483646 w 304"/>
                <a:gd name="T105" fmla="*/ 2147483646 h 414"/>
                <a:gd name="T106" fmla="*/ 2147483646 w 304"/>
                <a:gd name="T107" fmla="*/ 2147483646 h 414"/>
                <a:gd name="T108" fmla="*/ 2147483646 w 304"/>
                <a:gd name="T109" fmla="*/ 2147483646 h 414"/>
                <a:gd name="T110" fmla="*/ 2147483646 w 304"/>
                <a:gd name="T111" fmla="*/ 2147483646 h 414"/>
                <a:gd name="T112" fmla="*/ 2147483646 w 304"/>
                <a:gd name="T113" fmla="*/ 2147483646 h 414"/>
                <a:gd name="T114" fmla="*/ 2147483646 w 304"/>
                <a:gd name="T115" fmla="*/ 2147483646 h 414"/>
                <a:gd name="T116" fmla="*/ 2147483646 w 304"/>
                <a:gd name="T117" fmla="*/ 2147483646 h 4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4" h="414">
                  <a:moveTo>
                    <a:pt x="240" y="16"/>
                  </a:moveTo>
                  <a:lnTo>
                    <a:pt x="238" y="16"/>
                  </a:lnTo>
                  <a:lnTo>
                    <a:pt x="220" y="0"/>
                  </a:lnTo>
                  <a:lnTo>
                    <a:pt x="212" y="6"/>
                  </a:lnTo>
                  <a:lnTo>
                    <a:pt x="206" y="16"/>
                  </a:lnTo>
                  <a:lnTo>
                    <a:pt x="200" y="24"/>
                  </a:lnTo>
                  <a:lnTo>
                    <a:pt x="192" y="28"/>
                  </a:lnTo>
                  <a:lnTo>
                    <a:pt x="184" y="32"/>
                  </a:lnTo>
                  <a:lnTo>
                    <a:pt x="180" y="34"/>
                  </a:lnTo>
                  <a:lnTo>
                    <a:pt x="176" y="32"/>
                  </a:lnTo>
                  <a:lnTo>
                    <a:pt x="174" y="28"/>
                  </a:lnTo>
                  <a:lnTo>
                    <a:pt x="174" y="22"/>
                  </a:lnTo>
                  <a:lnTo>
                    <a:pt x="180" y="4"/>
                  </a:lnTo>
                  <a:lnTo>
                    <a:pt x="152" y="22"/>
                  </a:lnTo>
                  <a:lnTo>
                    <a:pt x="152" y="24"/>
                  </a:lnTo>
                  <a:lnTo>
                    <a:pt x="128" y="24"/>
                  </a:lnTo>
                  <a:lnTo>
                    <a:pt x="108" y="34"/>
                  </a:lnTo>
                  <a:lnTo>
                    <a:pt x="108" y="36"/>
                  </a:lnTo>
                  <a:lnTo>
                    <a:pt x="84" y="36"/>
                  </a:lnTo>
                  <a:lnTo>
                    <a:pt x="72" y="42"/>
                  </a:lnTo>
                  <a:lnTo>
                    <a:pt x="68" y="54"/>
                  </a:lnTo>
                  <a:lnTo>
                    <a:pt x="66" y="56"/>
                  </a:lnTo>
                  <a:lnTo>
                    <a:pt x="40" y="56"/>
                  </a:lnTo>
                  <a:lnTo>
                    <a:pt x="34" y="56"/>
                  </a:lnTo>
                  <a:lnTo>
                    <a:pt x="28" y="62"/>
                  </a:lnTo>
                  <a:lnTo>
                    <a:pt x="8" y="80"/>
                  </a:lnTo>
                  <a:lnTo>
                    <a:pt x="16" y="84"/>
                  </a:lnTo>
                  <a:lnTo>
                    <a:pt x="20" y="88"/>
                  </a:lnTo>
                  <a:lnTo>
                    <a:pt x="22" y="94"/>
                  </a:lnTo>
                  <a:lnTo>
                    <a:pt x="22" y="92"/>
                  </a:lnTo>
                  <a:lnTo>
                    <a:pt x="34" y="138"/>
                  </a:lnTo>
                  <a:lnTo>
                    <a:pt x="34" y="140"/>
                  </a:lnTo>
                  <a:lnTo>
                    <a:pt x="34" y="144"/>
                  </a:lnTo>
                  <a:lnTo>
                    <a:pt x="32" y="144"/>
                  </a:lnTo>
                  <a:lnTo>
                    <a:pt x="0" y="188"/>
                  </a:lnTo>
                  <a:lnTo>
                    <a:pt x="0" y="200"/>
                  </a:lnTo>
                  <a:lnTo>
                    <a:pt x="8" y="196"/>
                  </a:lnTo>
                  <a:lnTo>
                    <a:pt x="12" y="196"/>
                  </a:lnTo>
                  <a:lnTo>
                    <a:pt x="16" y="198"/>
                  </a:lnTo>
                  <a:lnTo>
                    <a:pt x="18" y="202"/>
                  </a:lnTo>
                  <a:lnTo>
                    <a:pt x="16" y="214"/>
                  </a:lnTo>
                  <a:lnTo>
                    <a:pt x="16" y="226"/>
                  </a:lnTo>
                  <a:lnTo>
                    <a:pt x="18" y="238"/>
                  </a:lnTo>
                  <a:lnTo>
                    <a:pt x="20" y="250"/>
                  </a:lnTo>
                  <a:lnTo>
                    <a:pt x="24" y="262"/>
                  </a:lnTo>
                  <a:lnTo>
                    <a:pt x="36" y="274"/>
                  </a:lnTo>
                  <a:lnTo>
                    <a:pt x="40" y="280"/>
                  </a:lnTo>
                  <a:lnTo>
                    <a:pt x="40" y="286"/>
                  </a:lnTo>
                  <a:lnTo>
                    <a:pt x="36" y="294"/>
                  </a:lnTo>
                  <a:lnTo>
                    <a:pt x="42" y="304"/>
                  </a:lnTo>
                  <a:lnTo>
                    <a:pt x="44" y="310"/>
                  </a:lnTo>
                  <a:lnTo>
                    <a:pt x="44" y="320"/>
                  </a:lnTo>
                  <a:lnTo>
                    <a:pt x="40" y="330"/>
                  </a:lnTo>
                  <a:lnTo>
                    <a:pt x="34" y="344"/>
                  </a:lnTo>
                  <a:lnTo>
                    <a:pt x="44" y="362"/>
                  </a:lnTo>
                  <a:lnTo>
                    <a:pt x="46" y="366"/>
                  </a:lnTo>
                  <a:lnTo>
                    <a:pt x="52" y="362"/>
                  </a:lnTo>
                  <a:lnTo>
                    <a:pt x="60" y="356"/>
                  </a:lnTo>
                  <a:lnTo>
                    <a:pt x="66" y="352"/>
                  </a:lnTo>
                  <a:lnTo>
                    <a:pt x="72" y="352"/>
                  </a:lnTo>
                  <a:lnTo>
                    <a:pt x="78" y="352"/>
                  </a:lnTo>
                  <a:lnTo>
                    <a:pt x="84" y="356"/>
                  </a:lnTo>
                  <a:lnTo>
                    <a:pt x="86" y="362"/>
                  </a:lnTo>
                  <a:lnTo>
                    <a:pt x="86" y="366"/>
                  </a:lnTo>
                  <a:lnTo>
                    <a:pt x="82" y="374"/>
                  </a:lnTo>
                  <a:lnTo>
                    <a:pt x="66" y="392"/>
                  </a:lnTo>
                  <a:lnTo>
                    <a:pt x="56" y="406"/>
                  </a:lnTo>
                  <a:lnTo>
                    <a:pt x="60" y="414"/>
                  </a:lnTo>
                  <a:lnTo>
                    <a:pt x="72" y="408"/>
                  </a:lnTo>
                  <a:lnTo>
                    <a:pt x="76" y="406"/>
                  </a:lnTo>
                  <a:lnTo>
                    <a:pt x="80" y="406"/>
                  </a:lnTo>
                  <a:lnTo>
                    <a:pt x="94" y="402"/>
                  </a:lnTo>
                  <a:lnTo>
                    <a:pt x="120" y="390"/>
                  </a:lnTo>
                  <a:lnTo>
                    <a:pt x="126" y="388"/>
                  </a:lnTo>
                  <a:lnTo>
                    <a:pt x="134" y="390"/>
                  </a:lnTo>
                  <a:lnTo>
                    <a:pt x="142" y="394"/>
                  </a:lnTo>
                  <a:lnTo>
                    <a:pt x="150" y="402"/>
                  </a:lnTo>
                  <a:lnTo>
                    <a:pt x="154" y="400"/>
                  </a:lnTo>
                  <a:lnTo>
                    <a:pt x="154" y="390"/>
                  </a:lnTo>
                  <a:lnTo>
                    <a:pt x="152" y="388"/>
                  </a:lnTo>
                  <a:lnTo>
                    <a:pt x="152" y="384"/>
                  </a:lnTo>
                  <a:lnTo>
                    <a:pt x="154" y="380"/>
                  </a:lnTo>
                  <a:lnTo>
                    <a:pt x="150" y="366"/>
                  </a:lnTo>
                  <a:lnTo>
                    <a:pt x="150" y="362"/>
                  </a:lnTo>
                  <a:lnTo>
                    <a:pt x="150" y="358"/>
                  </a:lnTo>
                  <a:lnTo>
                    <a:pt x="158" y="352"/>
                  </a:lnTo>
                  <a:lnTo>
                    <a:pt x="166" y="346"/>
                  </a:lnTo>
                  <a:lnTo>
                    <a:pt x="162" y="336"/>
                  </a:lnTo>
                  <a:lnTo>
                    <a:pt x="162" y="334"/>
                  </a:lnTo>
                  <a:lnTo>
                    <a:pt x="166" y="328"/>
                  </a:lnTo>
                  <a:lnTo>
                    <a:pt x="164" y="324"/>
                  </a:lnTo>
                  <a:lnTo>
                    <a:pt x="164" y="320"/>
                  </a:lnTo>
                  <a:lnTo>
                    <a:pt x="164" y="316"/>
                  </a:lnTo>
                  <a:lnTo>
                    <a:pt x="170" y="308"/>
                  </a:lnTo>
                  <a:lnTo>
                    <a:pt x="180" y="300"/>
                  </a:lnTo>
                  <a:lnTo>
                    <a:pt x="178" y="298"/>
                  </a:lnTo>
                  <a:lnTo>
                    <a:pt x="176" y="296"/>
                  </a:lnTo>
                  <a:lnTo>
                    <a:pt x="186" y="292"/>
                  </a:lnTo>
                  <a:lnTo>
                    <a:pt x="186" y="278"/>
                  </a:lnTo>
                  <a:lnTo>
                    <a:pt x="186" y="274"/>
                  </a:lnTo>
                  <a:lnTo>
                    <a:pt x="190" y="270"/>
                  </a:lnTo>
                  <a:lnTo>
                    <a:pt x="194" y="266"/>
                  </a:lnTo>
                  <a:lnTo>
                    <a:pt x="200" y="260"/>
                  </a:lnTo>
                  <a:lnTo>
                    <a:pt x="206" y="256"/>
                  </a:lnTo>
                  <a:lnTo>
                    <a:pt x="194" y="242"/>
                  </a:lnTo>
                  <a:lnTo>
                    <a:pt x="192" y="238"/>
                  </a:lnTo>
                  <a:lnTo>
                    <a:pt x="192" y="232"/>
                  </a:lnTo>
                  <a:lnTo>
                    <a:pt x="194" y="228"/>
                  </a:lnTo>
                  <a:lnTo>
                    <a:pt x="198" y="222"/>
                  </a:lnTo>
                  <a:lnTo>
                    <a:pt x="198" y="220"/>
                  </a:lnTo>
                  <a:lnTo>
                    <a:pt x="224" y="200"/>
                  </a:lnTo>
                  <a:lnTo>
                    <a:pt x="224" y="194"/>
                  </a:lnTo>
                  <a:lnTo>
                    <a:pt x="222" y="192"/>
                  </a:lnTo>
                  <a:lnTo>
                    <a:pt x="220" y="186"/>
                  </a:lnTo>
                  <a:lnTo>
                    <a:pt x="220" y="178"/>
                  </a:lnTo>
                  <a:lnTo>
                    <a:pt x="220" y="170"/>
                  </a:lnTo>
                  <a:lnTo>
                    <a:pt x="224" y="156"/>
                  </a:lnTo>
                  <a:lnTo>
                    <a:pt x="230" y="146"/>
                  </a:lnTo>
                  <a:lnTo>
                    <a:pt x="238" y="138"/>
                  </a:lnTo>
                  <a:lnTo>
                    <a:pt x="250" y="136"/>
                  </a:lnTo>
                  <a:lnTo>
                    <a:pt x="252" y="136"/>
                  </a:lnTo>
                  <a:lnTo>
                    <a:pt x="262" y="140"/>
                  </a:lnTo>
                  <a:lnTo>
                    <a:pt x="272" y="140"/>
                  </a:lnTo>
                  <a:lnTo>
                    <a:pt x="284" y="128"/>
                  </a:lnTo>
                  <a:lnTo>
                    <a:pt x="296" y="120"/>
                  </a:lnTo>
                  <a:lnTo>
                    <a:pt x="296" y="108"/>
                  </a:lnTo>
                  <a:lnTo>
                    <a:pt x="296" y="106"/>
                  </a:lnTo>
                  <a:lnTo>
                    <a:pt x="296" y="104"/>
                  </a:lnTo>
                  <a:lnTo>
                    <a:pt x="300" y="102"/>
                  </a:lnTo>
                  <a:lnTo>
                    <a:pt x="304" y="98"/>
                  </a:lnTo>
                  <a:lnTo>
                    <a:pt x="304" y="96"/>
                  </a:lnTo>
                  <a:lnTo>
                    <a:pt x="296" y="84"/>
                  </a:lnTo>
                  <a:lnTo>
                    <a:pt x="286" y="68"/>
                  </a:lnTo>
                  <a:lnTo>
                    <a:pt x="276" y="52"/>
                  </a:lnTo>
                  <a:lnTo>
                    <a:pt x="274" y="46"/>
                  </a:lnTo>
                  <a:lnTo>
                    <a:pt x="274" y="40"/>
                  </a:lnTo>
                  <a:lnTo>
                    <a:pt x="276" y="34"/>
                  </a:lnTo>
                  <a:lnTo>
                    <a:pt x="280" y="28"/>
                  </a:lnTo>
                  <a:lnTo>
                    <a:pt x="264" y="20"/>
                  </a:lnTo>
                  <a:lnTo>
                    <a:pt x="240" y="16"/>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56" name="福建"/>
            <p:cNvSpPr/>
            <p:nvPr/>
          </p:nvSpPr>
          <p:spPr bwMode="auto">
            <a:xfrm>
              <a:off x="6200775" y="4441825"/>
              <a:ext cx="514350" cy="628650"/>
            </a:xfrm>
            <a:custGeom>
              <a:avLst/>
              <a:gdLst>
                <a:gd name="T0" fmla="*/ 2147483646 w 282"/>
                <a:gd name="T1" fmla="*/ 2147483646 h 344"/>
                <a:gd name="T2" fmla="*/ 2147483646 w 282"/>
                <a:gd name="T3" fmla="*/ 2147483646 h 344"/>
                <a:gd name="T4" fmla="*/ 2147483646 w 282"/>
                <a:gd name="T5" fmla="*/ 2147483646 h 344"/>
                <a:gd name="T6" fmla="*/ 2147483646 w 282"/>
                <a:gd name="T7" fmla="*/ 2147483646 h 344"/>
                <a:gd name="T8" fmla="*/ 2147483646 w 282"/>
                <a:gd name="T9" fmla="*/ 2147483646 h 344"/>
                <a:gd name="T10" fmla="*/ 2147483646 w 282"/>
                <a:gd name="T11" fmla="*/ 2147483646 h 344"/>
                <a:gd name="T12" fmla="*/ 2147483646 w 282"/>
                <a:gd name="T13" fmla="*/ 2147483646 h 344"/>
                <a:gd name="T14" fmla="*/ 2147483646 w 282"/>
                <a:gd name="T15" fmla="*/ 2147483646 h 344"/>
                <a:gd name="T16" fmla="*/ 2147483646 w 282"/>
                <a:gd name="T17" fmla="*/ 2147483646 h 344"/>
                <a:gd name="T18" fmla="*/ 2147483646 w 282"/>
                <a:gd name="T19" fmla="*/ 2147483646 h 344"/>
                <a:gd name="T20" fmla="*/ 2147483646 w 282"/>
                <a:gd name="T21" fmla="*/ 2147483646 h 344"/>
                <a:gd name="T22" fmla="*/ 2147483646 w 282"/>
                <a:gd name="T23" fmla="*/ 2147483646 h 344"/>
                <a:gd name="T24" fmla="*/ 2147483646 w 282"/>
                <a:gd name="T25" fmla="*/ 2147483646 h 344"/>
                <a:gd name="T26" fmla="*/ 2147483646 w 282"/>
                <a:gd name="T27" fmla="*/ 2147483646 h 344"/>
                <a:gd name="T28" fmla="*/ 2147483646 w 282"/>
                <a:gd name="T29" fmla="*/ 2147483646 h 344"/>
                <a:gd name="T30" fmla="*/ 2147483646 w 282"/>
                <a:gd name="T31" fmla="*/ 2147483646 h 344"/>
                <a:gd name="T32" fmla="*/ 2147483646 w 282"/>
                <a:gd name="T33" fmla="*/ 2147483646 h 344"/>
                <a:gd name="T34" fmla="*/ 0 w 282"/>
                <a:gd name="T35" fmla="*/ 2147483646 h 344"/>
                <a:gd name="T36" fmla="*/ 2147483646 w 282"/>
                <a:gd name="T37" fmla="*/ 2147483646 h 344"/>
                <a:gd name="T38" fmla="*/ 2147483646 w 282"/>
                <a:gd name="T39" fmla="*/ 2147483646 h 344"/>
                <a:gd name="T40" fmla="*/ 2147483646 w 282"/>
                <a:gd name="T41" fmla="*/ 2147483646 h 344"/>
                <a:gd name="T42" fmla="*/ 2147483646 w 282"/>
                <a:gd name="T43" fmla="*/ 2147483646 h 344"/>
                <a:gd name="T44" fmla="*/ 2147483646 w 282"/>
                <a:gd name="T45" fmla="*/ 2147483646 h 344"/>
                <a:gd name="T46" fmla="*/ 2147483646 w 282"/>
                <a:gd name="T47" fmla="*/ 2147483646 h 344"/>
                <a:gd name="T48" fmla="*/ 2147483646 w 282"/>
                <a:gd name="T49" fmla="*/ 2147483646 h 344"/>
                <a:gd name="T50" fmla="*/ 2147483646 w 282"/>
                <a:gd name="T51" fmla="*/ 2147483646 h 344"/>
                <a:gd name="T52" fmla="*/ 2147483646 w 282"/>
                <a:gd name="T53" fmla="*/ 2147483646 h 344"/>
                <a:gd name="T54" fmla="*/ 2147483646 w 282"/>
                <a:gd name="T55" fmla="*/ 2147483646 h 344"/>
                <a:gd name="T56" fmla="*/ 2147483646 w 282"/>
                <a:gd name="T57" fmla="*/ 2147483646 h 344"/>
                <a:gd name="T58" fmla="*/ 2147483646 w 282"/>
                <a:gd name="T59" fmla="*/ 2147483646 h 344"/>
                <a:gd name="T60" fmla="*/ 2147483646 w 282"/>
                <a:gd name="T61" fmla="*/ 2147483646 h 344"/>
                <a:gd name="T62" fmla="*/ 2147483646 w 282"/>
                <a:gd name="T63" fmla="*/ 2147483646 h 344"/>
                <a:gd name="T64" fmla="*/ 2147483646 w 282"/>
                <a:gd name="T65" fmla="*/ 2147483646 h 344"/>
                <a:gd name="T66" fmla="*/ 2147483646 w 282"/>
                <a:gd name="T67" fmla="*/ 2147483646 h 344"/>
                <a:gd name="T68" fmla="*/ 2147483646 w 282"/>
                <a:gd name="T69" fmla="*/ 2147483646 h 344"/>
                <a:gd name="T70" fmla="*/ 2147483646 w 282"/>
                <a:gd name="T71" fmla="*/ 2147483646 h 344"/>
                <a:gd name="T72" fmla="*/ 2147483646 w 282"/>
                <a:gd name="T73" fmla="*/ 2147483646 h 344"/>
                <a:gd name="T74" fmla="*/ 2147483646 w 282"/>
                <a:gd name="T75" fmla="*/ 2147483646 h 344"/>
                <a:gd name="T76" fmla="*/ 2147483646 w 282"/>
                <a:gd name="T77" fmla="*/ 2147483646 h 344"/>
                <a:gd name="T78" fmla="*/ 2147483646 w 282"/>
                <a:gd name="T79" fmla="*/ 2147483646 h 344"/>
                <a:gd name="T80" fmla="*/ 2147483646 w 282"/>
                <a:gd name="T81" fmla="*/ 2147483646 h 344"/>
                <a:gd name="T82" fmla="*/ 2147483646 w 282"/>
                <a:gd name="T83" fmla="*/ 2147483646 h 344"/>
                <a:gd name="T84" fmla="*/ 2147483646 w 282"/>
                <a:gd name="T85" fmla="*/ 2147483646 h 344"/>
                <a:gd name="T86" fmla="*/ 2147483646 w 282"/>
                <a:gd name="T87" fmla="*/ 2147483646 h 344"/>
                <a:gd name="T88" fmla="*/ 2147483646 w 282"/>
                <a:gd name="T89" fmla="*/ 2147483646 h 344"/>
                <a:gd name="T90" fmla="*/ 2147483646 w 282"/>
                <a:gd name="T91" fmla="*/ 2147483646 h 344"/>
                <a:gd name="T92" fmla="*/ 2147483646 w 282"/>
                <a:gd name="T93" fmla="*/ 2147483646 h 344"/>
                <a:gd name="T94" fmla="*/ 2147483646 w 282"/>
                <a:gd name="T95" fmla="*/ 2147483646 h 344"/>
                <a:gd name="T96" fmla="*/ 2147483646 w 282"/>
                <a:gd name="T97" fmla="*/ 2147483646 h 344"/>
                <a:gd name="T98" fmla="*/ 2147483646 w 282"/>
                <a:gd name="T99" fmla="*/ 2147483646 h 344"/>
                <a:gd name="T100" fmla="*/ 2147483646 w 282"/>
                <a:gd name="T101" fmla="*/ 2147483646 h 344"/>
                <a:gd name="T102" fmla="*/ 2147483646 w 282"/>
                <a:gd name="T103" fmla="*/ 0 h 3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2" h="344">
                  <a:moveTo>
                    <a:pt x="146" y="14"/>
                  </a:moveTo>
                  <a:lnTo>
                    <a:pt x="146" y="14"/>
                  </a:lnTo>
                  <a:lnTo>
                    <a:pt x="132" y="24"/>
                  </a:lnTo>
                  <a:lnTo>
                    <a:pt x="120" y="38"/>
                  </a:lnTo>
                  <a:lnTo>
                    <a:pt x="118" y="38"/>
                  </a:lnTo>
                  <a:lnTo>
                    <a:pt x="118" y="40"/>
                  </a:lnTo>
                  <a:lnTo>
                    <a:pt x="102" y="40"/>
                  </a:lnTo>
                  <a:lnTo>
                    <a:pt x="92" y="34"/>
                  </a:lnTo>
                  <a:lnTo>
                    <a:pt x="84" y="38"/>
                  </a:lnTo>
                  <a:lnTo>
                    <a:pt x="78" y="42"/>
                  </a:lnTo>
                  <a:lnTo>
                    <a:pt x="74" y="50"/>
                  </a:lnTo>
                  <a:lnTo>
                    <a:pt x="70" y="60"/>
                  </a:lnTo>
                  <a:lnTo>
                    <a:pt x="70" y="74"/>
                  </a:lnTo>
                  <a:lnTo>
                    <a:pt x="80" y="66"/>
                  </a:lnTo>
                  <a:lnTo>
                    <a:pt x="74" y="92"/>
                  </a:lnTo>
                  <a:lnTo>
                    <a:pt x="74" y="94"/>
                  </a:lnTo>
                  <a:lnTo>
                    <a:pt x="46" y="116"/>
                  </a:lnTo>
                  <a:lnTo>
                    <a:pt x="42" y="124"/>
                  </a:lnTo>
                  <a:lnTo>
                    <a:pt x="42" y="128"/>
                  </a:lnTo>
                  <a:lnTo>
                    <a:pt x="48" y="134"/>
                  </a:lnTo>
                  <a:lnTo>
                    <a:pt x="54" y="140"/>
                  </a:lnTo>
                  <a:lnTo>
                    <a:pt x="56" y="142"/>
                  </a:lnTo>
                  <a:lnTo>
                    <a:pt x="56" y="146"/>
                  </a:lnTo>
                  <a:lnTo>
                    <a:pt x="56" y="148"/>
                  </a:lnTo>
                  <a:lnTo>
                    <a:pt x="54" y="152"/>
                  </a:lnTo>
                  <a:lnTo>
                    <a:pt x="36" y="166"/>
                  </a:lnTo>
                  <a:lnTo>
                    <a:pt x="38" y="174"/>
                  </a:lnTo>
                  <a:lnTo>
                    <a:pt x="36" y="184"/>
                  </a:lnTo>
                  <a:lnTo>
                    <a:pt x="36" y="186"/>
                  </a:lnTo>
                  <a:lnTo>
                    <a:pt x="30" y="190"/>
                  </a:lnTo>
                  <a:lnTo>
                    <a:pt x="28" y="194"/>
                  </a:lnTo>
                  <a:lnTo>
                    <a:pt x="24" y="200"/>
                  </a:lnTo>
                  <a:lnTo>
                    <a:pt x="14" y="208"/>
                  </a:lnTo>
                  <a:lnTo>
                    <a:pt x="14" y="210"/>
                  </a:lnTo>
                  <a:lnTo>
                    <a:pt x="16" y="216"/>
                  </a:lnTo>
                  <a:lnTo>
                    <a:pt x="14" y="226"/>
                  </a:lnTo>
                  <a:lnTo>
                    <a:pt x="16" y="236"/>
                  </a:lnTo>
                  <a:lnTo>
                    <a:pt x="16" y="238"/>
                  </a:lnTo>
                  <a:lnTo>
                    <a:pt x="14" y="242"/>
                  </a:lnTo>
                  <a:lnTo>
                    <a:pt x="6" y="250"/>
                  </a:lnTo>
                  <a:lnTo>
                    <a:pt x="4" y="250"/>
                  </a:lnTo>
                  <a:lnTo>
                    <a:pt x="0" y="252"/>
                  </a:lnTo>
                  <a:lnTo>
                    <a:pt x="0" y="254"/>
                  </a:lnTo>
                  <a:lnTo>
                    <a:pt x="6" y="272"/>
                  </a:lnTo>
                  <a:lnTo>
                    <a:pt x="28" y="272"/>
                  </a:lnTo>
                  <a:lnTo>
                    <a:pt x="50" y="272"/>
                  </a:lnTo>
                  <a:lnTo>
                    <a:pt x="52" y="272"/>
                  </a:lnTo>
                  <a:lnTo>
                    <a:pt x="52" y="274"/>
                  </a:lnTo>
                  <a:lnTo>
                    <a:pt x="70" y="290"/>
                  </a:lnTo>
                  <a:lnTo>
                    <a:pt x="70" y="292"/>
                  </a:lnTo>
                  <a:lnTo>
                    <a:pt x="82" y="322"/>
                  </a:lnTo>
                  <a:lnTo>
                    <a:pt x="102" y="342"/>
                  </a:lnTo>
                  <a:lnTo>
                    <a:pt x="112" y="344"/>
                  </a:lnTo>
                  <a:lnTo>
                    <a:pt x="112" y="320"/>
                  </a:lnTo>
                  <a:lnTo>
                    <a:pt x="132" y="340"/>
                  </a:lnTo>
                  <a:lnTo>
                    <a:pt x="136" y="336"/>
                  </a:lnTo>
                  <a:lnTo>
                    <a:pt x="150" y="306"/>
                  </a:lnTo>
                  <a:lnTo>
                    <a:pt x="152" y="290"/>
                  </a:lnTo>
                  <a:lnTo>
                    <a:pt x="154" y="290"/>
                  </a:lnTo>
                  <a:lnTo>
                    <a:pt x="156" y="290"/>
                  </a:lnTo>
                  <a:lnTo>
                    <a:pt x="172" y="292"/>
                  </a:lnTo>
                  <a:lnTo>
                    <a:pt x="170" y="280"/>
                  </a:lnTo>
                  <a:lnTo>
                    <a:pt x="170" y="278"/>
                  </a:lnTo>
                  <a:lnTo>
                    <a:pt x="170" y="276"/>
                  </a:lnTo>
                  <a:lnTo>
                    <a:pt x="174" y="276"/>
                  </a:lnTo>
                  <a:lnTo>
                    <a:pt x="194" y="276"/>
                  </a:lnTo>
                  <a:lnTo>
                    <a:pt x="200" y="270"/>
                  </a:lnTo>
                  <a:lnTo>
                    <a:pt x="204" y="262"/>
                  </a:lnTo>
                  <a:lnTo>
                    <a:pt x="208" y="256"/>
                  </a:lnTo>
                  <a:lnTo>
                    <a:pt x="208" y="250"/>
                  </a:lnTo>
                  <a:lnTo>
                    <a:pt x="206" y="222"/>
                  </a:lnTo>
                  <a:lnTo>
                    <a:pt x="222" y="226"/>
                  </a:lnTo>
                  <a:lnTo>
                    <a:pt x="228" y="218"/>
                  </a:lnTo>
                  <a:lnTo>
                    <a:pt x="220" y="210"/>
                  </a:lnTo>
                  <a:lnTo>
                    <a:pt x="218" y="208"/>
                  </a:lnTo>
                  <a:lnTo>
                    <a:pt x="234" y="192"/>
                  </a:lnTo>
                  <a:lnTo>
                    <a:pt x="234" y="194"/>
                  </a:lnTo>
                  <a:lnTo>
                    <a:pt x="236" y="194"/>
                  </a:lnTo>
                  <a:lnTo>
                    <a:pt x="246" y="198"/>
                  </a:lnTo>
                  <a:lnTo>
                    <a:pt x="246" y="196"/>
                  </a:lnTo>
                  <a:lnTo>
                    <a:pt x="238" y="182"/>
                  </a:lnTo>
                  <a:lnTo>
                    <a:pt x="242" y="180"/>
                  </a:lnTo>
                  <a:lnTo>
                    <a:pt x="246" y="178"/>
                  </a:lnTo>
                  <a:lnTo>
                    <a:pt x="244" y="172"/>
                  </a:lnTo>
                  <a:lnTo>
                    <a:pt x="236" y="156"/>
                  </a:lnTo>
                  <a:lnTo>
                    <a:pt x="238" y="156"/>
                  </a:lnTo>
                  <a:lnTo>
                    <a:pt x="238" y="154"/>
                  </a:lnTo>
                  <a:lnTo>
                    <a:pt x="260" y="142"/>
                  </a:lnTo>
                  <a:lnTo>
                    <a:pt x="262" y="134"/>
                  </a:lnTo>
                  <a:lnTo>
                    <a:pt x="240" y="120"/>
                  </a:lnTo>
                  <a:lnTo>
                    <a:pt x="236" y="116"/>
                  </a:lnTo>
                  <a:lnTo>
                    <a:pt x="234" y="112"/>
                  </a:lnTo>
                  <a:lnTo>
                    <a:pt x="236" y="108"/>
                  </a:lnTo>
                  <a:lnTo>
                    <a:pt x="242" y="108"/>
                  </a:lnTo>
                  <a:lnTo>
                    <a:pt x="266" y="112"/>
                  </a:lnTo>
                  <a:lnTo>
                    <a:pt x="266" y="98"/>
                  </a:lnTo>
                  <a:lnTo>
                    <a:pt x="266" y="96"/>
                  </a:lnTo>
                  <a:lnTo>
                    <a:pt x="278" y="84"/>
                  </a:lnTo>
                  <a:lnTo>
                    <a:pt x="282" y="74"/>
                  </a:lnTo>
                  <a:lnTo>
                    <a:pt x="276" y="72"/>
                  </a:lnTo>
                  <a:lnTo>
                    <a:pt x="270" y="66"/>
                  </a:lnTo>
                  <a:lnTo>
                    <a:pt x="270" y="64"/>
                  </a:lnTo>
                  <a:lnTo>
                    <a:pt x="270" y="60"/>
                  </a:lnTo>
                  <a:lnTo>
                    <a:pt x="270" y="58"/>
                  </a:lnTo>
                  <a:lnTo>
                    <a:pt x="268" y="58"/>
                  </a:lnTo>
                  <a:lnTo>
                    <a:pt x="266" y="58"/>
                  </a:lnTo>
                  <a:lnTo>
                    <a:pt x="262" y="62"/>
                  </a:lnTo>
                  <a:lnTo>
                    <a:pt x="256" y="64"/>
                  </a:lnTo>
                  <a:lnTo>
                    <a:pt x="250" y="62"/>
                  </a:lnTo>
                  <a:lnTo>
                    <a:pt x="244" y="62"/>
                  </a:lnTo>
                  <a:lnTo>
                    <a:pt x="234" y="54"/>
                  </a:lnTo>
                  <a:lnTo>
                    <a:pt x="226" y="42"/>
                  </a:lnTo>
                  <a:lnTo>
                    <a:pt x="226" y="44"/>
                  </a:lnTo>
                  <a:lnTo>
                    <a:pt x="222" y="50"/>
                  </a:lnTo>
                  <a:lnTo>
                    <a:pt x="216" y="58"/>
                  </a:lnTo>
                  <a:lnTo>
                    <a:pt x="208" y="60"/>
                  </a:lnTo>
                  <a:lnTo>
                    <a:pt x="200" y="62"/>
                  </a:lnTo>
                  <a:lnTo>
                    <a:pt x="194" y="62"/>
                  </a:lnTo>
                  <a:lnTo>
                    <a:pt x="186" y="60"/>
                  </a:lnTo>
                  <a:lnTo>
                    <a:pt x="182" y="58"/>
                  </a:lnTo>
                  <a:lnTo>
                    <a:pt x="178" y="54"/>
                  </a:lnTo>
                  <a:lnTo>
                    <a:pt x="174" y="46"/>
                  </a:lnTo>
                  <a:lnTo>
                    <a:pt x="170" y="30"/>
                  </a:lnTo>
                  <a:lnTo>
                    <a:pt x="166" y="12"/>
                  </a:lnTo>
                  <a:lnTo>
                    <a:pt x="164" y="6"/>
                  </a:lnTo>
                  <a:lnTo>
                    <a:pt x="160" y="2"/>
                  </a:lnTo>
                  <a:lnTo>
                    <a:pt x="154" y="0"/>
                  </a:lnTo>
                  <a:lnTo>
                    <a:pt x="146" y="0"/>
                  </a:lnTo>
                  <a:lnTo>
                    <a:pt x="148" y="14"/>
                  </a:lnTo>
                  <a:lnTo>
                    <a:pt x="146" y="14"/>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57" name="浙江"/>
            <p:cNvSpPr/>
            <p:nvPr/>
          </p:nvSpPr>
          <p:spPr bwMode="auto">
            <a:xfrm>
              <a:off x="6430963" y="4043363"/>
              <a:ext cx="441325" cy="511175"/>
            </a:xfrm>
            <a:custGeom>
              <a:avLst/>
              <a:gdLst>
                <a:gd name="T0" fmla="*/ 2147483646 w 242"/>
                <a:gd name="T1" fmla="*/ 2147483646 h 280"/>
                <a:gd name="T2" fmla="*/ 2147483646 w 242"/>
                <a:gd name="T3" fmla="*/ 2147483646 h 280"/>
                <a:gd name="T4" fmla="*/ 2147483646 w 242"/>
                <a:gd name="T5" fmla="*/ 2147483646 h 280"/>
                <a:gd name="T6" fmla="*/ 2147483646 w 242"/>
                <a:gd name="T7" fmla="*/ 2147483646 h 280"/>
                <a:gd name="T8" fmla="*/ 2147483646 w 242"/>
                <a:gd name="T9" fmla="*/ 2147483646 h 280"/>
                <a:gd name="T10" fmla="*/ 2147483646 w 242"/>
                <a:gd name="T11" fmla="*/ 2147483646 h 280"/>
                <a:gd name="T12" fmla="*/ 2147483646 w 242"/>
                <a:gd name="T13" fmla="*/ 2147483646 h 280"/>
                <a:gd name="T14" fmla="*/ 2147483646 w 242"/>
                <a:gd name="T15" fmla="*/ 2147483646 h 280"/>
                <a:gd name="T16" fmla="*/ 2147483646 w 242"/>
                <a:gd name="T17" fmla="*/ 2147483646 h 280"/>
                <a:gd name="T18" fmla="*/ 0 w 242"/>
                <a:gd name="T19" fmla="*/ 2147483646 h 280"/>
                <a:gd name="T20" fmla="*/ 2147483646 w 242"/>
                <a:gd name="T21" fmla="*/ 2147483646 h 280"/>
                <a:gd name="T22" fmla="*/ 2147483646 w 242"/>
                <a:gd name="T23" fmla="*/ 2147483646 h 280"/>
                <a:gd name="T24" fmla="*/ 2147483646 w 242"/>
                <a:gd name="T25" fmla="*/ 2147483646 h 280"/>
                <a:gd name="T26" fmla="*/ 2147483646 w 242"/>
                <a:gd name="T27" fmla="*/ 2147483646 h 280"/>
                <a:gd name="T28" fmla="*/ 2147483646 w 242"/>
                <a:gd name="T29" fmla="*/ 2147483646 h 280"/>
                <a:gd name="T30" fmla="*/ 2147483646 w 242"/>
                <a:gd name="T31" fmla="*/ 2147483646 h 280"/>
                <a:gd name="T32" fmla="*/ 2147483646 w 242"/>
                <a:gd name="T33" fmla="*/ 2147483646 h 280"/>
                <a:gd name="T34" fmla="*/ 2147483646 w 242"/>
                <a:gd name="T35" fmla="*/ 2147483646 h 280"/>
                <a:gd name="T36" fmla="*/ 2147483646 w 242"/>
                <a:gd name="T37" fmla="*/ 2147483646 h 280"/>
                <a:gd name="T38" fmla="*/ 2147483646 w 242"/>
                <a:gd name="T39" fmla="*/ 2147483646 h 280"/>
                <a:gd name="T40" fmla="*/ 2147483646 w 242"/>
                <a:gd name="T41" fmla="*/ 2147483646 h 280"/>
                <a:gd name="T42" fmla="*/ 2147483646 w 242"/>
                <a:gd name="T43" fmla="*/ 2147483646 h 280"/>
                <a:gd name="T44" fmla="*/ 2147483646 w 242"/>
                <a:gd name="T45" fmla="*/ 2147483646 h 280"/>
                <a:gd name="T46" fmla="*/ 2147483646 w 242"/>
                <a:gd name="T47" fmla="*/ 2147483646 h 280"/>
                <a:gd name="T48" fmla="*/ 2147483646 w 242"/>
                <a:gd name="T49" fmla="*/ 2147483646 h 280"/>
                <a:gd name="T50" fmla="*/ 2147483646 w 242"/>
                <a:gd name="T51" fmla="*/ 2147483646 h 280"/>
                <a:gd name="T52" fmla="*/ 2147483646 w 242"/>
                <a:gd name="T53" fmla="*/ 2147483646 h 280"/>
                <a:gd name="T54" fmla="*/ 2147483646 w 242"/>
                <a:gd name="T55" fmla="*/ 2147483646 h 280"/>
                <a:gd name="T56" fmla="*/ 2147483646 w 242"/>
                <a:gd name="T57" fmla="*/ 2147483646 h 280"/>
                <a:gd name="T58" fmla="*/ 2147483646 w 242"/>
                <a:gd name="T59" fmla="*/ 2147483646 h 280"/>
                <a:gd name="T60" fmla="*/ 2147483646 w 242"/>
                <a:gd name="T61" fmla="*/ 2147483646 h 280"/>
                <a:gd name="T62" fmla="*/ 2147483646 w 242"/>
                <a:gd name="T63" fmla="*/ 2147483646 h 280"/>
                <a:gd name="T64" fmla="*/ 2147483646 w 242"/>
                <a:gd name="T65" fmla="*/ 2147483646 h 280"/>
                <a:gd name="T66" fmla="*/ 2147483646 w 242"/>
                <a:gd name="T67" fmla="*/ 2147483646 h 280"/>
                <a:gd name="T68" fmla="*/ 2147483646 w 242"/>
                <a:gd name="T69" fmla="*/ 2147483646 h 280"/>
                <a:gd name="T70" fmla="*/ 2147483646 w 242"/>
                <a:gd name="T71" fmla="*/ 2147483646 h 280"/>
                <a:gd name="T72" fmla="*/ 2147483646 w 242"/>
                <a:gd name="T73" fmla="*/ 2147483646 h 280"/>
                <a:gd name="T74" fmla="*/ 2147483646 w 242"/>
                <a:gd name="T75" fmla="*/ 2147483646 h 280"/>
                <a:gd name="T76" fmla="*/ 2147483646 w 242"/>
                <a:gd name="T77" fmla="*/ 2147483646 h 280"/>
                <a:gd name="T78" fmla="*/ 2147483646 w 242"/>
                <a:gd name="T79" fmla="*/ 2147483646 h 280"/>
                <a:gd name="T80" fmla="*/ 2147483646 w 242"/>
                <a:gd name="T81" fmla="*/ 2147483646 h 280"/>
                <a:gd name="T82" fmla="*/ 2147483646 w 242"/>
                <a:gd name="T83" fmla="*/ 2147483646 h 280"/>
                <a:gd name="T84" fmla="*/ 2147483646 w 242"/>
                <a:gd name="T85" fmla="*/ 2147483646 h 280"/>
                <a:gd name="T86" fmla="*/ 2147483646 w 242"/>
                <a:gd name="T87" fmla="*/ 2147483646 h 280"/>
                <a:gd name="T88" fmla="*/ 2147483646 w 242"/>
                <a:gd name="T89" fmla="*/ 2147483646 h 280"/>
                <a:gd name="T90" fmla="*/ 2147483646 w 242"/>
                <a:gd name="T91" fmla="*/ 2147483646 h 2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2" h="280">
                  <a:moveTo>
                    <a:pt x="148" y="4"/>
                  </a:moveTo>
                  <a:lnTo>
                    <a:pt x="148" y="4"/>
                  </a:lnTo>
                  <a:lnTo>
                    <a:pt x="136" y="8"/>
                  </a:lnTo>
                  <a:lnTo>
                    <a:pt x="126" y="12"/>
                  </a:lnTo>
                  <a:lnTo>
                    <a:pt x="116" y="10"/>
                  </a:lnTo>
                  <a:lnTo>
                    <a:pt x="102" y="6"/>
                  </a:lnTo>
                  <a:lnTo>
                    <a:pt x="84" y="4"/>
                  </a:lnTo>
                  <a:lnTo>
                    <a:pt x="78" y="6"/>
                  </a:lnTo>
                  <a:lnTo>
                    <a:pt x="74" y="12"/>
                  </a:lnTo>
                  <a:lnTo>
                    <a:pt x="62" y="28"/>
                  </a:lnTo>
                  <a:lnTo>
                    <a:pt x="74" y="52"/>
                  </a:lnTo>
                  <a:lnTo>
                    <a:pt x="54" y="64"/>
                  </a:lnTo>
                  <a:lnTo>
                    <a:pt x="38" y="60"/>
                  </a:lnTo>
                  <a:lnTo>
                    <a:pt x="44" y="74"/>
                  </a:lnTo>
                  <a:lnTo>
                    <a:pt x="44" y="78"/>
                  </a:lnTo>
                  <a:lnTo>
                    <a:pt x="44" y="82"/>
                  </a:lnTo>
                  <a:lnTo>
                    <a:pt x="42" y="88"/>
                  </a:lnTo>
                  <a:lnTo>
                    <a:pt x="36" y="100"/>
                  </a:lnTo>
                  <a:lnTo>
                    <a:pt x="32" y="106"/>
                  </a:lnTo>
                  <a:lnTo>
                    <a:pt x="4" y="132"/>
                  </a:lnTo>
                  <a:lnTo>
                    <a:pt x="10" y="136"/>
                  </a:lnTo>
                  <a:lnTo>
                    <a:pt x="6" y="140"/>
                  </a:lnTo>
                  <a:lnTo>
                    <a:pt x="2" y="144"/>
                  </a:lnTo>
                  <a:lnTo>
                    <a:pt x="0" y="148"/>
                  </a:lnTo>
                  <a:lnTo>
                    <a:pt x="0" y="152"/>
                  </a:lnTo>
                  <a:lnTo>
                    <a:pt x="0" y="156"/>
                  </a:lnTo>
                  <a:lnTo>
                    <a:pt x="20" y="186"/>
                  </a:lnTo>
                  <a:lnTo>
                    <a:pt x="30" y="202"/>
                  </a:lnTo>
                  <a:lnTo>
                    <a:pt x="30" y="204"/>
                  </a:lnTo>
                  <a:lnTo>
                    <a:pt x="30" y="206"/>
                  </a:lnTo>
                  <a:lnTo>
                    <a:pt x="30" y="208"/>
                  </a:lnTo>
                  <a:lnTo>
                    <a:pt x="28" y="210"/>
                  </a:lnTo>
                  <a:lnTo>
                    <a:pt x="34" y="210"/>
                  </a:lnTo>
                  <a:lnTo>
                    <a:pt x="40" y="214"/>
                  </a:lnTo>
                  <a:lnTo>
                    <a:pt x="44" y="218"/>
                  </a:lnTo>
                  <a:lnTo>
                    <a:pt x="48" y="224"/>
                  </a:lnTo>
                  <a:lnTo>
                    <a:pt x="50" y="234"/>
                  </a:lnTo>
                  <a:lnTo>
                    <a:pt x="52" y="246"/>
                  </a:lnTo>
                  <a:lnTo>
                    <a:pt x="56" y="262"/>
                  </a:lnTo>
                  <a:lnTo>
                    <a:pt x="58" y="266"/>
                  </a:lnTo>
                  <a:lnTo>
                    <a:pt x="64" y="270"/>
                  </a:lnTo>
                  <a:lnTo>
                    <a:pt x="68" y="272"/>
                  </a:lnTo>
                  <a:lnTo>
                    <a:pt x="74" y="272"/>
                  </a:lnTo>
                  <a:lnTo>
                    <a:pt x="80" y="270"/>
                  </a:lnTo>
                  <a:lnTo>
                    <a:pt x="84" y="268"/>
                  </a:lnTo>
                  <a:lnTo>
                    <a:pt x="90" y="264"/>
                  </a:lnTo>
                  <a:lnTo>
                    <a:pt x="90" y="260"/>
                  </a:lnTo>
                  <a:lnTo>
                    <a:pt x="90" y="258"/>
                  </a:lnTo>
                  <a:lnTo>
                    <a:pt x="104" y="248"/>
                  </a:lnTo>
                  <a:lnTo>
                    <a:pt x="104" y="250"/>
                  </a:lnTo>
                  <a:lnTo>
                    <a:pt x="116" y="268"/>
                  </a:lnTo>
                  <a:lnTo>
                    <a:pt x="122" y="270"/>
                  </a:lnTo>
                  <a:lnTo>
                    <a:pt x="130" y="272"/>
                  </a:lnTo>
                  <a:lnTo>
                    <a:pt x="134" y="272"/>
                  </a:lnTo>
                  <a:lnTo>
                    <a:pt x="130" y="262"/>
                  </a:lnTo>
                  <a:lnTo>
                    <a:pt x="146" y="268"/>
                  </a:lnTo>
                  <a:lnTo>
                    <a:pt x="150" y="268"/>
                  </a:lnTo>
                  <a:lnTo>
                    <a:pt x="152" y="270"/>
                  </a:lnTo>
                  <a:lnTo>
                    <a:pt x="166" y="280"/>
                  </a:lnTo>
                  <a:lnTo>
                    <a:pt x="170" y="274"/>
                  </a:lnTo>
                  <a:lnTo>
                    <a:pt x="168" y="248"/>
                  </a:lnTo>
                  <a:lnTo>
                    <a:pt x="170" y="246"/>
                  </a:lnTo>
                  <a:lnTo>
                    <a:pt x="180" y="234"/>
                  </a:lnTo>
                  <a:lnTo>
                    <a:pt x="180" y="232"/>
                  </a:lnTo>
                  <a:lnTo>
                    <a:pt x="176" y="226"/>
                  </a:lnTo>
                  <a:lnTo>
                    <a:pt x="172" y="224"/>
                  </a:lnTo>
                  <a:lnTo>
                    <a:pt x="174" y="222"/>
                  </a:lnTo>
                  <a:lnTo>
                    <a:pt x="176" y="220"/>
                  </a:lnTo>
                  <a:lnTo>
                    <a:pt x="178" y="220"/>
                  </a:lnTo>
                  <a:lnTo>
                    <a:pt x="198" y="186"/>
                  </a:lnTo>
                  <a:lnTo>
                    <a:pt x="200" y="188"/>
                  </a:lnTo>
                  <a:lnTo>
                    <a:pt x="204" y="188"/>
                  </a:lnTo>
                  <a:lnTo>
                    <a:pt x="204" y="190"/>
                  </a:lnTo>
                  <a:lnTo>
                    <a:pt x="204" y="204"/>
                  </a:lnTo>
                  <a:lnTo>
                    <a:pt x="228" y="184"/>
                  </a:lnTo>
                  <a:lnTo>
                    <a:pt x="226" y="172"/>
                  </a:lnTo>
                  <a:lnTo>
                    <a:pt x="222" y="172"/>
                  </a:lnTo>
                  <a:lnTo>
                    <a:pt x="214" y="174"/>
                  </a:lnTo>
                  <a:lnTo>
                    <a:pt x="228" y="136"/>
                  </a:lnTo>
                  <a:lnTo>
                    <a:pt x="216" y="136"/>
                  </a:lnTo>
                  <a:lnTo>
                    <a:pt x="214" y="136"/>
                  </a:lnTo>
                  <a:lnTo>
                    <a:pt x="214" y="134"/>
                  </a:lnTo>
                  <a:lnTo>
                    <a:pt x="210" y="128"/>
                  </a:lnTo>
                  <a:lnTo>
                    <a:pt x="208" y="122"/>
                  </a:lnTo>
                  <a:lnTo>
                    <a:pt x="210" y="116"/>
                  </a:lnTo>
                  <a:lnTo>
                    <a:pt x="230" y="116"/>
                  </a:lnTo>
                  <a:lnTo>
                    <a:pt x="242" y="116"/>
                  </a:lnTo>
                  <a:lnTo>
                    <a:pt x="240" y="106"/>
                  </a:lnTo>
                  <a:lnTo>
                    <a:pt x="232" y="92"/>
                  </a:lnTo>
                  <a:lnTo>
                    <a:pt x="216" y="86"/>
                  </a:lnTo>
                  <a:lnTo>
                    <a:pt x="232" y="70"/>
                  </a:lnTo>
                  <a:lnTo>
                    <a:pt x="232" y="66"/>
                  </a:lnTo>
                  <a:lnTo>
                    <a:pt x="224" y="68"/>
                  </a:lnTo>
                  <a:lnTo>
                    <a:pt x="220" y="68"/>
                  </a:lnTo>
                  <a:lnTo>
                    <a:pt x="220" y="66"/>
                  </a:lnTo>
                  <a:lnTo>
                    <a:pt x="220" y="64"/>
                  </a:lnTo>
                  <a:lnTo>
                    <a:pt x="218" y="58"/>
                  </a:lnTo>
                  <a:lnTo>
                    <a:pt x="214" y="54"/>
                  </a:lnTo>
                  <a:lnTo>
                    <a:pt x="210" y="50"/>
                  </a:lnTo>
                  <a:lnTo>
                    <a:pt x="204" y="48"/>
                  </a:lnTo>
                  <a:lnTo>
                    <a:pt x="172" y="48"/>
                  </a:lnTo>
                  <a:lnTo>
                    <a:pt x="160" y="64"/>
                  </a:lnTo>
                  <a:lnTo>
                    <a:pt x="156" y="64"/>
                  </a:lnTo>
                  <a:lnTo>
                    <a:pt x="104" y="48"/>
                  </a:lnTo>
                  <a:lnTo>
                    <a:pt x="154" y="36"/>
                  </a:lnTo>
                  <a:lnTo>
                    <a:pt x="158" y="34"/>
                  </a:lnTo>
                  <a:lnTo>
                    <a:pt x="162" y="30"/>
                  </a:lnTo>
                  <a:lnTo>
                    <a:pt x="178" y="12"/>
                  </a:lnTo>
                  <a:lnTo>
                    <a:pt x="162" y="0"/>
                  </a:lnTo>
                  <a:lnTo>
                    <a:pt x="148" y="4"/>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58" name="安徽"/>
            <p:cNvSpPr/>
            <p:nvPr/>
          </p:nvSpPr>
          <p:spPr bwMode="auto">
            <a:xfrm>
              <a:off x="5999163" y="3600450"/>
              <a:ext cx="558800" cy="684213"/>
            </a:xfrm>
            <a:custGeom>
              <a:avLst/>
              <a:gdLst>
                <a:gd name="T0" fmla="*/ 2147483646 w 306"/>
                <a:gd name="T1" fmla="*/ 2147483646 h 374"/>
                <a:gd name="T2" fmla="*/ 2147483646 w 306"/>
                <a:gd name="T3" fmla="*/ 2147483646 h 374"/>
                <a:gd name="T4" fmla="*/ 2147483646 w 306"/>
                <a:gd name="T5" fmla="*/ 2147483646 h 374"/>
                <a:gd name="T6" fmla="*/ 2147483646 w 306"/>
                <a:gd name="T7" fmla="*/ 2147483646 h 374"/>
                <a:gd name="T8" fmla="*/ 2147483646 w 306"/>
                <a:gd name="T9" fmla="*/ 2147483646 h 374"/>
                <a:gd name="T10" fmla="*/ 2147483646 w 306"/>
                <a:gd name="T11" fmla="*/ 2147483646 h 374"/>
                <a:gd name="T12" fmla="*/ 2147483646 w 306"/>
                <a:gd name="T13" fmla="*/ 2147483646 h 374"/>
                <a:gd name="T14" fmla="*/ 2147483646 w 306"/>
                <a:gd name="T15" fmla="*/ 2147483646 h 374"/>
                <a:gd name="T16" fmla="*/ 2147483646 w 306"/>
                <a:gd name="T17" fmla="*/ 2147483646 h 374"/>
                <a:gd name="T18" fmla="*/ 2147483646 w 306"/>
                <a:gd name="T19" fmla="*/ 2147483646 h 374"/>
                <a:gd name="T20" fmla="*/ 2147483646 w 306"/>
                <a:gd name="T21" fmla="*/ 2147483646 h 374"/>
                <a:gd name="T22" fmla="*/ 2147483646 w 306"/>
                <a:gd name="T23" fmla="*/ 2147483646 h 374"/>
                <a:gd name="T24" fmla="*/ 2147483646 w 306"/>
                <a:gd name="T25" fmla="*/ 2147483646 h 374"/>
                <a:gd name="T26" fmla="*/ 2147483646 w 306"/>
                <a:gd name="T27" fmla="*/ 2147483646 h 374"/>
                <a:gd name="T28" fmla="*/ 2147483646 w 306"/>
                <a:gd name="T29" fmla="*/ 2147483646 h 374"/>
                <a:gd name="T30" fmla="*/ 2147483646 w 306"/>
                <a:gd name="T31" fmla="*/ 2147483646 h 374"/>
                <a:gd name="T32" fmla="*/ 2147483646 w 306"/>
                <a:gd name="T33" fmla="*/ 2147483646 h 374"/>
                <a:gd name="T34" fmla="*/ 2147483646 w 306"/>
                <a:gd name="T35" fmla="*/ 2147483646 h 374"/>
                <a:gd name="T36" fmla="*/ 2147483646 w 306"/>
                <a:gd name="T37" fmla="*/ 2147483646 h 374"/>
                <a:gd name="T38" fmla="*/ 2147483646 w 306"/>
                <a:gd name="T39" fmla="*/ 2147483646 h 374"/>
                <a:gd name="T40" fmla="*/ 2147483646 w 306"/>
                <a:gd name="T41" fmla="*/ 2147483646 h 374"/>
                <a:gd name="T42" fmla="*/ 2147483646 w 306"/>
                <a:gd name="T43" fmla="*/ 2147483646 h 374"/>
                <a:gd name="T44" fmla="*/ 2147483646 w 306"/>
                <a:gd name="T45" fmla="*/ 2147483646 h 374"/>
                <a:gd name="T46" fmla="*/ 2147483646 w 306"/>
                <a:gd name="T47" fmla="*/ 2147483646 h 374"/>
                <a:gd name="T48" fmla="*/ 2147483646 w 306"/>
                <a:gd name="T49" fmla="*/ 2147483646 h 374"/>
                <a:gd name="T50" fmla="*/ 2147483646 w 306"/>
                <a:gd name="T51" fmla="*/ 2147483646 h 374"/>
                <a:gd name="T52" fmla="*/ 2147483646 w 306"/>
                <a:gd name="T53" fmla="*/ 2147483646 h 374"/>
                <a:gd name="T54" fmla="*/ 2147483646 w 306"/>
                <a:gd name="T55" fmla="*/ 2147483646 h 374"/>
                <a:gd name="T56" fmla="*/ 2147483646 w 306"/>
                <a:gd name="T57" fmla="*/ 2147483646 h 374"/>
                <a:gd name="T58" fmla="*/ 2147483646 w 306"/>
                <a:gd name="T59" fmla="*/ 2147483646 h 374"/>
                <a:gd name="T60" fmla="*/ 2147483646 w 306"/>
                <a:gd name="T61" fmla="*/ 2147483646 h 374"/>
                <a:gd name="T62" fmla="*/ 2147483646 w 306"/>
                <a:gd name="T63" fmla="*/ 2147483646 h 374"/>
                <a:gd name="T64" fmla="*/ 2147483646 w 306"/>
                <a:gd name="T65" fmla="*/ 2147483646 h 374"/>
                <a:gd name="T66" fmla="*/ 2147483646 w 306"/>
                <a:gd name="T67" fmla="*/ 2147483646 h 374"/>
                <a:gd name="T68" fmla="*/ 2147483646 w 306"/>
                <a:gd name="T69" fmla="*/ 2147483646 h 374"/>
                <a:gd name="T70" fmla="*/ 2147483646 w 306"/>
                <a:gd name="T71" fmla="*/ 2147483646 h 374"/>
                <a:gd name="T72" fmla="*/ 2147483646 w 306"/>
                <a:gd name="T73" fmla="*/ 2147483646 h 374"/>
                <a:gd name="T74" fmla="*/ 2147483646 w 306"/>
                <a:gd name="T75" fmla="*/ 2147483646 h 374"/>
                <a:gd name="T76" fmla="*/ 2147483646 w 306"/>
                <a:gd name="T77" fmla="*/ 2147483646 h 374"/>
                <a:gd name="T78" fmla="*/ 2147483646 w 306"/>
                <a:gd name="T79" fmla="*/ 2147483646 h 374"/>
                <a:gd name="T80" fmla="*/ 2147483646 w 306"/>
                <a:gd name="T81" fmla="*/ 2147483646 h 374"/>
                <a:gd name="T82" fmla="*/ 2147483646 w 306"/>
                <a:gd name="T83" fmla="*/ 2147483646 h 374"/>
                <a:gd name="T84" fmla="*/ 2147483646 w 306"/>
                <a:gd name="T85" fmla="*/ 2147483646 h 374"/>
                <a:gd name="T86" fmla="*/ 2147483646 w 306"/>
                <a:gd name="T87" fmla="*/ 2147483646 h 374"/>
                <a:gd name="T88" fmla="*/ 2147483646 w 306"/>
                <a:gd name="T89" fmla="*/ 2147483646 h 374"/>
                <a:gd name="T90" fmla="*/ 2147483646 w 306"/>
                <a:gd name="T91" fmla="*/ 2147483646 h 374"/>
                <a:gd name="T92" fmla="*/ 2147483646 w 306"/>
                <a:gd name="T93" fmla="*/ 2147483646 h 374"/>
                <a:gd name="T94" fmla="*/ 2147483646 w 306"/>
                <a:gd name="T95" fmla="*/ 2147483646 h 374"/>
                <a:gd name="T96" fmla="*/ 2147483646 w 306"/>
                <a:gd name="T97" fmla="*/ 2147483646 h 374"/>
                <a:gd name="T98" fmla="*/ 2147483646 w 306"/>
                <a:gd name="T99" fmla="*/ 2147483646 h 374"/>
                <a:gd name="T100" fmla="*/ 2147483646 w 306"/>
                <a:gd name="T101" fmla="*/ 2147483646 h 374"/>
                <a:gd name="T102" fmla="*/ 2147483646 w 306"/>
                <a:gd name="T103" fmla="*/ 2147483646 h 374"/>
                <a:gd name="T104" fmla="*/ 2147483646 w 306"/>
                <a:gd name="T105" fmla="*/ 2147483646 h 374"/>
                <a:gd name="T106" fmla="*/ 2147483646 w 306"/>
                <a:gd name="T107" fmla="*/ 2147483646 h 374"/>
                <a:gd name="T108" fmla="*/ 2147483646 w 306"/>
                <a:gd name="T109" fmla="*/ 2147483646 h 374"/>
                <a:gd name="T110" fmla="*/ 2147483646 w 306"/>
                <a:gd name="T111" fmla="*/ 2147483646 h 374"/>
                <a:gd name="T112" fmla="*/ 2147483646 w 306"/>
                <a:gd name="T113" fmla="*/ 2147483646 h 374"/>
                <a:gd name="T114" fmla="*/ 2147483646 w 306"/>
                <a:gd name="T115" fmla="*/ 2147483646 h 3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06" h="374">
                  <a:moveTo>
                    <a:pt x="192" y="106"/>
                  </a:moveTo>
                  <a:lnTo>
                    <a:pt x="192" y="106"/>
                  </a:lnTo>
                  <a:lnTo>
                    <a:pt x="186" y="86"/>
                  </a:lnTo>
                  <a:lnTo>
                    <a:pt x="180" y="70"/>
                  </a:lnTo>
                  <a:lnTo>
                    <a:pt x="174" y="60"/>
                  </a:lnTo>
                  <a:lnTo>
                    <a:pt x="170" y="56"/>
                  </a:lnTo>
                  <a:lnTo>
                    <a:pt x="142" y="46"/>
                  </a:lnTo>
                  <a:lnTo>
                    <a:pt x="122" y="40"/>
                  </a:lnTo>
                  <a:lnTo>
                    <a:pt x="110" y="34"/>
                  </a:lnTo>
                  <a:lnTo>
                    <a:pt x="104" y="30"/>
                  </a:lnTo>
                  <a:lnTo>
                    <a:pt x="96" y="22"/>
                  </a:lnTo>
                  <a:lnTo>
                    <a:pt x="80" y="0"/>
                  </a:lnTo>
                  <a:lnTo>
                    <a:pt x="74" y="0"/>
                  </a:lnTo>
                  <a:lnTo>
                    <a:pt x="76" y="2"/>
                  </a:lnTo>
                  <a:lnTo>
                    <a:pt x="82" y="14"/>
                  </a:lnTo>
                  <a:lnTo>
                    <a:pt x="96" y="34"/>
                  </a:lnTo>
                  <a:lnTo>
                    <a:pt x="98" y="36"/>
                  </a:lnTo>
                  <a:lnTo>
                    <a:pt x="98" y="38"/>
                  </a:lnTo>
                  <a:lnTo>
                    <a:pt x="86" y="60"/>
                  </a:lnTo>
                  <a:lnTo>
                    <a:pt x="78" y="70"/>
                  </a:lnTo>
                  <a:lnTo>
                    <a:pt x="74" y="72"/>
                  </a:lnTo>
                  <a:lnTo>
                    <a:pt x="72" y="72"/>
                  </a:lnTo>
                  <a:lnTo>
                    <a:pt x="64" y="66"/>
                  </a:lnTo>
                  <a:lnTo>
                    <a:pt x="52" y="50"/>
                  </a:lnTo>
                  <a:lnTo>
                    <a:pt x="38" y="46"/>
                  </a:lnTo>
                  <a:lnTo>
                    <a:pt x="40" y="54"/>
                  </a:lnTo>
                  <a:lnTo>
                    <a:pt x="46" y="70"/>
                  </a:lnTo>
                  <a:lnTo>
                    <a:pt x="46" y="72"/>
                  </a:lnTo>
                  <a:lnTo>
                    <a:pt x="46" y="74"/>
                  </a:lnTo>
                  <a:lnTo>
                    <a:pt x="44" y="82"/>
                  </a:lnTo>
                  <a:lnTo>
                    <a:pt x="28" y="88"/>
                  </a:lnTo>
                  <a:lnTo>
                    <a:pt x="24" y="90"/>
                  </a:lnTo>
                  <a:lnTo>
                    <a:pt x="22" y="94"/>
                  </a:lnTo>
                  <a:lnTo>
                    <a:pt x="22" y="102"/>
                  </a:lnTo>
                  <a:lnTo>
                    <a:pt x="24" y="116"/>
                  </a:lnTo>
                  <a:lnTo>
                    <a:pt x="20" y="124"/>
                  </a:lnTo>
                  <a:lnTo>
                    <a:pt x="18" y="126"/>
                  </a:lnTo>
                  <a:lnTo>
                    <a:pt x="16" y="126"/>
                  </a:lnTo>
                  <a:lnTo>
                    <a:pt x="0" y="122"/>
                  </a:lnTo>
                  <a:lnTo>
                    <a:pt x="2" y="126"/>
                  </a:lnTo>
                  <a:lnTo>
                    <a:pt x="8" y="130"/>
                  </a:lnTo>
                  <a:lnTo>
                    <a:pt x="18" y="144"/>
                  </a:lnTo>
                  <a:lnTo>
                    <a:pt x="28" y="160"/>
                  </a:lnTo>
                  <a:lnTo>
                    <a:pt x="28" y="162"/>
                  </a:lnTo>
                  <a:lnTo>
                    <a:pt x="36" y="162"/>
                  </a:lnTo>
                  <a:lnTo>
                    <a:pt x="42" y="160"/>
                  </a:lnTo>
                  <a:lnTo>
                    <a:pt x="48" y="162"/>
                  </a:lnTo>
                  <a:lnTo>
                    <a:pt x="54" y="164"/>
                  </a:lnTo>
                  <a:lnTo>
                    <a:pt x="60" y="166"/>
                  </a:lnTo>
                  <a:lnTo>
                    <a:pt x="70" y="178"/>
                  </a:lnTo>
                  <a:lnTo>
                    <a:pt x="68" y="200"/>
                  </a:lnTo>
                  <a:lnTo>
                    <a:pt x="72" y="204"/>
                  </a:lnTo>
                  <a:lnTo>
                    <a:pt x="72" y="210"/>
                  </a:lnTo>
                  <a:lnTo>
                    <a:pt x="68" y="214"/>
                  </a:lnTo>
                  <a:lnTo>
                    <a:pt x="60" y="218"/>
                  </a:lnTo>
                  <a:lnTo>
                    <a:pt x="56" y="218"/>
                  </a:lnTo>
                  <a:lnTo>
                    <a:pt x="54" y="220"/>
                  </a:lnTo>
                  <a:lnTo>
                    <a:pt x="52" y="224"/>
                  </a:lnTo>
                  <a:lnTo>
                    <a:pt x="50" y="230"/>
                  </a:lnTo>
                  <a:lnTo>
                    <a:pt x="44" y="244"/>
                  </a:lnTo>
                  <a:lnTo>
                    <a:pt x="52" y="254"/>
                  </a:lnTo>
                  <a:lnTo>
                    <a:pt x="74" y="258"/>
                  </a:lnTo>
                  <a:lnTo>
                    <a:pt x="76" y="258"/>
                  </a:lnTo>
                  <a:lnTo>
                    <a:pt x="86" y="268"/>
                  </a:lnTo>
                  <a:lnTo>
                    <a:pt x="72" y="288"/>
                  </a:lnTo>
                  <a:lnTo>
                    <a:pt x="102" y="352"/>
                  </a:lnTo>
                  <a:lnTo>
                    <a:pt x="104" y="354"/>
                  </a:lnTo>
                  <a:lnTo>
                    <a:pt x="98" y="358"/>
                  </a:lnTo>
                  <a:lnTo>
                    <a:pt x="100" y="364"/>
                  </a:lnTo>
                  <a:lnTo>
                    <a:pt x="156" y="330"/>
                  </a:lnTo>
                  <a:lnTo>
                    <a:pt x="146" y="346"/>
                  </a:lnTo>
                  <a:lnTo>
                    <a:pt x="138" y="362"/>
                  </a:lnTo>
                  <a:lnTo>
                    <a:pt x="134" y="374"/>
                  </a:lnTo>
                  <a:lnTo>
                    <a:pt x="140" y="372"/>
                  </a:lnTo>
                  <a:lnTo>
                    <a:pt x="146" y="366"/>
                  </a:lnTo>
                  <a:lnTo>
                    <a:pt x="152" y="360"/>
                  </a:lnTo>
                  <a:lnTo>
                    <a:pt x="156" y="350"/>
                  </a:lnTo>
                  <a:lnTo>
                    <a:pt x="158" y="350"/>
                  </a:lnTo>
                  <a:lnTo>
                    <a:pt x="172" y="342"/>
                  </a:lnTo>
                  <a:lnTo>
                    <a:pt x="174" y="340"/>
                  </a:lnTo>
                  <a:lnTo>
                    <a:pt x="196" y="358"/>
                  </a:lnTo>
                  <a:lnTo>
                    <a:pt x="220" y="360"/>
                  </a:lnTo>
                  <a:lnTo>
                    <a:pt x="232" y="368"/>
                  </a:lnTo>
                  <a:lnTo>
                    <a:pt x="260" y="342"/>
                  </a:lnTo>
                  <a:lnTo>
                    <a:pt x="264" y="336"/>
                  </a:lnTo>
                  <a:lnTo>
                    <a:pt x="268" y="326"/>
                  </a:lnTo>
                  <a:lnTo>
                    <a:pt x="272" y="320"/>
                  </a:lnTo>
                  <a:lnTo>
                    <a:pt x="270" y="312"/>
                  </a:lnTo>
                  <a:lnTo>
                    <a:pt x="260" y="296"/>
                  </a:lnTo>
                  <a:lnTo>
                    <a:pt x="254" y="286"/>
                  </a:lnTo>
                  <a:lnTo>
                    <a:pt x="288" y="298"/>
                  </a:lnTo>
                  <a:lnTo>
                    <a:pt x="300" y="292"/>
                  </a:lnTo>
                  <a:lnTo>
                    <a:pt x="288" y="270"/>
                  </a:lnTo>
                  <a:lnTo>
                    <a:pt x="288" y="268"/>
                  </a:lnTo>
                  <a:lnTo>
                    <a:pt x="306" y="246"/>
                  </a:lnTo>
                  <a:lnTo>
                    <a:pt x="298" y="234"/>
                  </a:lnTo>
                  <a:lnTo>
                    <a:pt x="290" y="226"/>
                  </a:lnTo>
                  <a:lnTo>
                    <a:pt x="284" y="222"/>
                  </a:lnTo>
                  <a:lnTo>
                    <a:pt x="282" y="222"/>
                  </a:lnTo>
                  <a:lnTo>
                    <a:pt x="272" y="232"/>
                  </a:lnTo>
                  <a:lnTo>
                    <a:pt x="272" y="230"/>
                  </a:lnTo>
                  <a:lnTo>
                    <a:pt x="270" y="230"/>
                  </a:lnTo>
                  <a:lnTo>
                    <a:pt x="256" y="226"/>
                  </a:lnTo>
                  <a:lnTo>
                    <a:pt x="252" y="214"/>
                  </a:lnTo>
                  <a:lnTo>
                    <a:pt x="244" y="210"/>
                  </a:lnTo>
                  <a:lnTo>
                    <a:pt x="236" y="204"/>
                  </a:lnTo>
                  <a:lnTo>
                    <a:pt x="226" y="198"/>
                  </a:lnTo>
                  <a:lnTo>
                    <a:pt x="218" y="192"/>
                  </a:lnTo>
                  <a:lnTo>
                    <a:pt x="216" y="190"/>
                  </a:lnTo>
                  <a:lnTo>
                    <a:pt x="216" y="186"/>
                  </a:lnTo>
                  <a:lnTo>
                    <a:pt x="214" y="184"/>
                  </a:lnTo>
                  <a:lnTo>
                    <a:pt x="216" y="180"/>
                  </a:lnTo>
                  <a:lnTo>
                    <a:pt x="220" y="170"/>
                  </a:lnTo>
                  <a:lnTo>
                    <a:pt x="230" y="152"/>
                  </a:lnTo>
                  <a:lnTo>
                    <a:pt x="232" y="144"/>
                  </a:lnTo>
                  <a:lnTo>
                    <a:pt x="234" y="138"/>
                  </a:lnTo>
                  <a:lnTo>
                    <a:pt x="234" y="128"/>
                  </a:lnTo>
                  <a:lnTo>
                    <a:pt x="240" y="128"/>
                  </a:lnTo>
                  <a:lnTo>
                    <a:pt x="258" y="130"/>
                  </a:lnTo>
                  <a:lnTo>
                    <a:pt x="260" y="122"/>
                  </a:lnTo>
                  <a:lnTo>
                    <a:pt x="264" y="106"/>
                  </a:lnTo>
                  <a:lnTo>
                    <a:pt x="260" y="104"/>
                  </a:lnTo>
                  <a:lnTo>
                    <a:pt x="242" y="116"/>
                  </a:lnTo>
                  <a:lnTo>
                    <a:pt x="230" y="122"/>
                  </a:lnTo>
                  <a:lnTo>
                    <a:pt x="222" y="122"/>
                  </a:lnTo>
                  <a:lnTo>
                    <a:pt x="214" y="120"/>
                  </a:lnTo>
                  <a:lnTo>
                    <a:pt x="204" y="114"/>
                  </a:lnTo>
                  <a:lnTo>
                    <a:pt x="194" y="108"/>
                  </a:lnTo>
                  <a:lnTo>
                    <a:pt x="194" y="106"/>
                  </a:lnTo>
                  <a:lnTo>
                    <a:pt x="192" y="106"/>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59" name="天津"/>
            <p:cNvSpPr/>
            <p:nvPr/>
          </p:nvSpPr>
          <p:spPr bwMode="auto">
            <a:xfrm>
              <a:off x="6108700" y="2811463"/>
              <a:ext cx="146050" cy="211137"/>
            </a:xfrm>
            <a:custGeom>
              <a:avLst/>
              <a:gdLst>
                <a:gd name="T0" fmla="*/ 2147483646 w 80"/>
                <a:gd name="T1" fmla="*/ 2147483646 h 116"/>
                <a:gd name="T2" fmla="*/ 2147483646 w 80"/>
                <a:gd name="T3" fmla="*/ 0 h 116"/>
                <a:gd name="T4" fmla="*/ 2147483646 w 80"/>
                <a:gd name="T5" fmla="*/ 0 h 116"/>
                <a:gd name="T6" fmla="*/ 2147483646 w 80"/>
                <a:gd name="T7" fmla="*/ 2147483646 h 116"/>
                <a:gd name="T8" fmla="*/ 2147483646 w 80"/>
                <a:gd name="T9" fmla="*/ 2147483646 h 116"/>
                <a:gd name="T10" fmla="*/ 2147483646 w 80"/>
                <a:gd name="T11" fmla="*/ 2147483646 h 116"/>
                <a:gd name="T12" fmla="*/ 2147483646 w 80"/>
                <a:gd name="T13" fmla="*/ 2147483646 h 116"/>
                <a:gd name="T14" fmla="*/ 2147483646 w 80"/>
                <a:gd name="T15" fmla="*/ 2147483646 h 116"/>
                <a:gd name="T16" fmla="*/ 2147483646 w 80"/>
                <a:gd name="T17" fmla="*/ 2147483646 h 116"/>
                <a:gd name="T18" fmla="*/ 2147483646 w 80"/>
                <a:gd name="T19" fmla="*/ 2147483646 h 116"/>
                <a:gd name="T20" fmla="*/ 2147483646 w 80"/>
                <a:gd name="T21" fmla="*/ 2147483646 h 116"/>
                <a:gd name="T22" fmla="*/ 2147483646 w 80"/>
                <a:gd name="T23" fmla="*/ 2147483646 h 116"/>
                <a:gd name="T24" fmla="*/ 2147483646 w 80"/>
                <a:gd name="T25" fmla="*/ 2147483646 h 116"/>
                <a:gd name="T26" fmla="*/ 2147483646 w 80"/>
                <a:gd name="T27" fmla="*/ 2147483646 h 116"/>
                <a:gd name="T28" fmla="*/ 2147483646 w 80"/>
                <a:gd name="T29" fmla="*/ 2147483646 h 116"/>
                <a:gd name="T30" fmla="*/ 2147483646 w 80"/>
                <a:gd name="T31" fmla="*/ 2147483646 h 116"/>
                <a:gd name="T32" fmla="*/ 2147483646 w 80"/>
                <a:gd name="T33" fmla="*/ 2147483646 h 116"/>
                <a:gd name="T34" fmla="*/ 0 w 80"/>
                <a:gd name="T35" fmla="*/ 2147483646 h 116"/>
                <a:gd name="T36" fmla="*/ 0 w 80"/>
                <a:gd name="T37" fmla="*/ 2147483646 h 116"/>
                <a:gd name="T38" fmla="*/ 0 w 80"/>
                <a:gd name="T39" fmla="*/ 2147483646 h 116"/>
                <a:gd name="T40" fmla="*/ 0 w 80"/>
                <a:gd name="T41" fmla="*/ 2147483646 h 116"/>
                <a:gd name="T42" fmla="*/ 2147483646 w 80"/>
                <a:gd name="T43" fmla="*/ 2147483646 h 116"/>
                <a:gd name="T44" fmla="*/ 2147483646 w 80"/>
                <a:gd name="T45" fmla="*/ 2147483646 h 116"/>
                <a:gd name="T46" fmla="*/ 2147483646 w 80"/>
                <a:gd name="T47" fmla="*/ 2147483646 h 116"/>
                <a:gd name="T48" fmla="*/ 2147483646 w 80"/>
                <a:gd name="T49" fmla="*/ 2147483646 h 116"/>
                <a:gd name="T50" fmla="*/ 2147483646 w 80"/>
                <a:gd name="T51" fmla="*/ 2147483646 h 116"/>
                <a:gd name="T52" fmla="*/ 2147483646 w 80"/>
                <a:gd name="T53" fmla="*/ 2147483646 h 116"/>
                <a:gd name="T54" fmla="*/ 2147483646 w 80"/>
                <a:gd name="T55" fmla="*/ 2147483646 h 116"/>
                <a:gd name="T56" fmla="*/ 2147483646 w 80"/>
                <a:gd name="T57" fmla="*/ 2147483646 h 116"/>
                <a:gd name="T58" fmla="*/ 2147483646 w 80"/>
                <a:gd name="T59" fmla="*/ 2147483646 h 116"/>
                <a:gd name="T60" fmla="*/ 2147483646 w 80"/>
                <a:gd name="T61" fmla="*/ 2147483646 h 116"/>
                <a:gd name="T62" fmla="*/ 2147483646 w 80"/>
                <a:gd name="T63" fmla="*/ 2147483646 h 116"/>
                <a:gd name="T64" fmla="*/ 2147483646 w 80"/>
                <a:gd name="T65" fmla="*/ 2147483646 h 116"/>
                <a:gd name="T66" fmla="*/ 2147483646 w 80"/>
                <a:gd name="T67" fmla="*/ 2147483646 h 116"/>
                <a:gd name="T68" fmla="*/ 2147483646 w 80"/>
                <a:gd name="T69" fmla="*/ 2147483646 h 116"/>
                <a:gd name="T70" fmla="*/ 2147483646 w 80"/>
                <a:gd name="T71" fmla="*/ 2147483646 h 116"/>
                <a:gd name="T72" fmla="*/ 2147483646 w 80"/>
                <a:gd name="T73" fmla="*/ 2147483646 h 116"/>
                <a:gd name="T74" fmla="*/ 2147483646 w 80"/>
                <a:gd name="T75" fmla="*/ 2147483646 h 116"/>
                <a:gd name="T76" fmla="*/ 2147483646 w 80"/>
                <a:gd name="T77" fmla="*/ 2147483646 h 116"/>
                <a:gd name="T78" fmla="*/ 2147483646 w 80"/>
                <a:gd name="T79" fmla="*/ 2147483646 h 116"/>
                <a:gd name="T80" fmla="*/ 2147483646 w 80"/>
                <a:gd name="T81" fmla="*/ 2147483646 h 116"/>
                <a:gd name="T82" fmla="*/ 2147483646 w 80"/>
                <a:gd name="T83" fmla="*/ 2147483646 h 116"/>
                <a:gd name="T84" fmla="*/ 2147483646 w 80"/>
                <a:gd name="T85" fmla="*/ 2147483646 h 116"/>
                <a:gd name="T86" fmla="*/ 2147483646 w 80"/>
                <a:gd name="T87" fmla="*/ 2147483646 h 116"/>
                <a:gd name="T88" fmla="*/ 2147483646 w 80"/>
                <a:gd name="T89" fmla="*/ 2147483646 h 116"/>
                <a:gd name="T90" fmla="*/ 2147483646 w 80"/>
                <a:gd name="T91" fmla="*/ 2147483646 h 116"/>
                <a:gd name="T92" fmla="*/ 2147483646 w 80"/>
                <a:gd name="T93" fmla="*/ 2147483646 h 116"/>
                <a:gd name="T94" fmla="*/ 2147483646 w 80"/>
                <a:gd name="T95" fmla="*/ 2147483646 h 1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0" h="116">
                  <a:moveTo>
                    <a:pt x="46" y="2"/>
                  </a:moveTo>
                  <a:lnTo>
                    <a:pt x="44" y="0"/>
                  </a:lnTo>
                  <a:lnTo>
                    <a:pt x="40" y="2"/>
                  </a:lnTo>
                  <a:lnTo>
                    <a:pt x="38" y="4"/>
                  </a:lnTo>
                  <a:lnTo>
                    <a:pt x="32" y="14"/>
                  </a:lnTo>
                  <a:lnTo>
                    <a:pt x="28" y="12"/>
                  </a:lnTo>
                  <a:lnTo>
                    <a:pt x="28" y="14"/>
                  </a:lnTo>
                  <a:lnTo>
                    <a:pt x="22" y="20"/>
                  </a:lnTo>
                  <a:lnTo>
                    <a:pt x="18" y="22"/>
                  </a:lnTo>
                  <a:lnTo>
                    <a:pt x="10" y="26"/>
                  </a:lnTo>
                  <a:lnTo>
                    <a:pt x="8" y="32"/>
                  </a:lnTo>
                  <a:lnTo>
                    <a:pt x="8" y="44"/>
                  </a:lnTo>
                  <a:lnTo>
                    <a:pt x="6" y="48"/>
                  </a:lnTo>
                  <a:lnTo>
                    <a:pt x="4" y="50"/>
                  </a:lnTo>
                  <a:lnTo>
                    <a:pt x="0" y="60"/>
                  </a:lnTo>
                  <a:lnTo>
                    <a:pt x="0" y="66"/>
                  </a:lnTo>
                  <a:lnTo>
                    <a:pt x="0" y="78"/>
                  </a:lnTo>
                  <a:lnTo>
                    <a:pt x="4" y="102"/>
                  </a:lnTo>
                  <a:lnTo>
                    <a:pt x="8" y="106"/>
                  </a:lnTo>
                  <a:lnTo>
                    <a:pt x="18" y="112"/>
                  </a:lnTo>
                  <a:lnTo>
                    <a:pt x="36" y="116"/>
                  </a:lnTo>
                  <a:lnTo>
                    <a:pt x="44" y="114"/>
                  </a:lnTo>
                  <a:lnTo>
                    <a:pt x="54" y="110"/>
                  </a:lnTo>
                  <a:lnTo>
                    <a:pt x="50" y="100"/>
                  </a:lnTo>
                  <a:lnTo>
                    <a:pt x="50" y="98"/>
                  </a:lnTo>
                  <a:lnTo>
                    <a:pt x="52" y="90"/>
                  </a:lnTo>
                  <a:lnTo>
                    <a:pt x="60" y="74"/>
                  </a:lnTo>
                  <a:lnTo>
                    <a:pt x="76" y="74"/>
                  </a:lnTo>
                  <a:lnTo>
                    <a:pt x="80" y="74"/>
                  </a:lnTo>
                  <a:lnTo>
                    <a:pt x="74" y="64"/>
                  </a:lnTo>
                  <a:lnTo>
                    <a:pt x="64" y="48"/>
                  </a:lnTo>
                  <a:lnTo>
                    <a:pt x="58" y="40"/>
                  </a:lnTo>
                  <a:lnTo>
                    <a:pt x="54" y="30"/>
                  </a:lnTo>
                  <a:lnTo>
                    <a:pt x="52" y="18"/>
                  </a:lnTo>
                  <a:lnTo>
                    <a:pt x="48" y="8"/>
                  </a:lnTo>
                  <a:lnTo>
                    <a:pt x="46" y="2"/>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60" name="北京"/>
            <p:cNvSpPr/>
            <p:nvPr/>
          </p:nvSpPr>
          <p:spPr bwMode="auto">
            <a:xfrm>
              <a:off x="5962650" y="2716213"/>
              <a:ext cx="193675" cy="207962"/>
            </a:xfrm>
            <a:custGeom>
              <a:avLst/>
              <a:gdLst>
                <a:gd name="T0" fmla="*/ 2147483646 w 106"/>
                <a:gd name="T1" fmla="*/ 2147483646 h 114"/>
                <a:gd name="T2" fmla="*/ 2147483646 w 106"/>
                <a:gd name="T3" fmla="*/ 2147483646 h 114"/>
                <a:gd name="T4" fmla="*/ 2147483646 w 106"/>
                <a:gd name="T5" fmla="*/ 2147483646 h 114"/>
                <a:gd name="T6" fmla="*/ 2147483646 w 106"/>
                <a:gd name="T7" fmla="*/ 2147483646 h 114"/>
                <a:gd name="T8" fmla="*/ 2147483646 w 106"/>
                <a:gd name="T9" fmla="*/ 2147483646 h 114"/>
                <a:gd name="T10" fmla="*/ 2147483646 w 106"/>
                <a:gd name="T11" fmla="*/ 2147483646 h 114"/>
                <a:gd name="T12" fmla="*/ 2147483646 w 106"/>
                <a:gd name="T13" fmla="*/ 2147483646 h 114"/>
                <a:gd name="T14" fmla="*/ 2147483646 w 106"/>
                <a:gd name="T15" fmla="*/ 2147483646 h 114"/>
                <a:gd name="T16" fmla="*/ 2147483646 w 106"/>
                <a:gd name="T17" fmla="*/ 2147483646 h 114"/>
                <a:gd name="T18" fmla="*/ 0 w 106"/>
                <a:gd name="T19" fmla="*/ 2147483646 h 114"/>
                <a:gd name="T20" fmla="*/ 2147483646 w 106"/>
                <a:gd name="T21" fmla="*/ 2147483646 h 114"/>
                <a:gd name="T22" fmla="*/ 2147483646 w 106"/>
                <a:gd name="T23" fmla="*/ 2147483646 h 114"/>
                <a:gd name="T24" fmla="*/ 2147483646 w 106"/>
                <a:gd name="T25" fmla="*/ 2147483646 h 114"/>
                <a:gd name="T26" fmla="*/ 2147483646 w 106"/>
                <a:gd name="T27" fmla="*/ 2147483646 h 114"/>
                <a:gd name="T28" fmla="*/ 2147483646 w 106"/>
                <a:gd name="T29" fmla="*/ 2147483646 h 114"/>
                <a:gd name="T30" fmla="*/ 2147483646 w 106"/>
                <a:gd name="T31" fmla="*/ 2147483646 h 114"/>
                <a:gd name="T32" fmla="*/ 2147483646 w 106"/>
                <a:gd name="T33" fmla="*/ 2147483646 h 114"/>
                <a:gd name="T34" fmla="*/ 2147483646 w 106"/>
                <a:gd name="T35" fmla="*/ 2147483646 h 114"/>
                <a:gd name="T36" fmla="*/ 2147483646 w 106"/>
                <a:gd name="T37" fmla="*/ 2147483646 h 114"/>
                <a:gd name="T38" fmla="*/ 2147483646 w 106"/>
                <a:gd name="T39" fmla="*/ 2147483646 h 114"/>
                <a:gd name="T40" fmla="*/ 2147483646 w 106"/>
                <a:gd name="T41" fmla="*/ 2147483646 h 114"/>
                <a:gd name="T42" fmla="*/ 2147483646 w 106"/>
                <a:gd name="T43" fmla="*/ 2147483646 h 114"/>
                <a:gd name="T44" fmla="*/ 2147483646 w 106"/>
                <a:gd name="T45" fmla="*/ 2147483646 h 114"/>
                <a:gd name="T46" fmla="*/ 2147483646 w 106"/>
                <a:gd name="T47" fmla="*/ 2147483646 h 114"/>
                <a:gd name="T48" fmla="*/ 2147483646 w 106"/>
                <a:gd name="T49" fmla="*/ 2147483646 h 114"/>
                <a:gd name="T50" fmla="*/ 2147483646 w 106"/>
                <a:gd name="T51" fmla="*/ 2147483646 h 114"/>
                <a:gd name="T52" fmla="*/ 2147483646 w 106"/>
                <a:gd name="T53" fmla="*/ 2147483646 h 114"/>
                <a:gd name="T54" fmla="*/ 2147483646 w 106"/>
                <a:gd name="T55" fmla="*/ 2147483646 h 114"/>
                <a:gd name="T56" fmla="*/ 2147483646 w 106"/>
                <a:gd name="T57" fmla="*/ 2147483646 h 114"/>
                <a:gd name="T58" fmla="*/ 2147483646 w 106"/>
                <a:gd name="T59" fmla="*/ 2147483646 h 114"/>
                <a:gd name="T60" fmla="*/ 2147483646 w 106"/>
                <a:gd name="T61" fmla="*/ 2147483646 h 114"/>
                <a:gd name="T62" fmla="*/ 2147483646 w 106"/>
                <a:gd name="T63" fmla="*/ 2147483646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6" h="114">
                  <a:moveTo>
                    <a:pt x="52" y="24"/>
                  </a:moveTo>
                  <a:lnTo>
                    <a:pt x="52" y="26"/>
                  </a:lnTo>
                  <a:lnTo>
                    <a:pt x="48" y="26"/>
                  </a:lnTo>
                  <a:lnTo>
                    <a:pt x="38" y="24"/>
                  </a:lnTo>
                  <a:lnTo>
                    <a:pt x="38" y="28"/>
                  </a:lnTo>
                  <a:lnTo>
                    <a:pt x="38" y="30"/>
                  </a:lnTo>
                  <a:lnTo>
                    <a:pt x="36" y="30"/>
                  </a:lnTo>
                  <a:lnTo>
                    <a:pt x="18" y="38"/>
                  </a:lnTo>
                  <a:lnTo>
                    <a:pt x="18" y="40"/>
                  </a:lnTo>
                  <a:lnTo>
                    <a:pt x="16" y="44"/>
                  </a:lnTo>
                  <a:lnTo>
                    <a:pt x="18" y="48"/>
                  </a:lnTo>
                  <a:lnTo>
                    <a:pt x="24" y="56"/>
                  </a:lnTo>
                  <a:lnTo>
                    <a:pt x="24" y="58"/>
                  </a:lnTo>
                  <a:lnTo>
                    <a:pt x="24" y="60"/>
                  </a:lnTo>
                  <a:lnTo>
                    <a:pt x="14" y="72"/>
                  </a:lnTo>
                  <a:lnTo>
                    <a:pt x="4" y="82"/>
                  </a:lnTo>
                  <a:lnTo>
                    <a:pt x="0" y="86"/>
                  </a:lnTo>
                  <a:lnTo>
                    <a:pt x="0" y="90"/>
                  </a:lnTo>
                  <a:lnTo>
                    <a:pt x="4" y="96"/>
                  </a:lnTo>
                  <a:lnTo>
                    <a:pt x="14" y="100"/>
                  </a:lnTo>
                  <a:lnTo>
                    <a:pt x="20" y="100"/>
                  </a:lnTo>
                  <a:lnTo>
                    <a:pt x="32" y="102"/>
                  </a:lnTo>
                  <a:lnTo>
                    <a:pt x="36" y="102"/>
                  </a:lnTo>
                  <a:lnTo>
                    <a:pt x="40" y="106"/>
                  </a:lnTo>
                  <a:lnTo>
                    <a:pt x="48" y="110"/>
                  </a:lnTo>
                  <a:lnTo>
                    <a:pt x="56" y="114"/>
                  </a:lnTo>
                  <a:lnTo>
                    <a:pt x="62" y="114"/>
                  </a:lnTo>
                  <a:lnTo>
                    <a:pt x="66" y="112"/>
                  </a:lnTo>
                  <a:lnTo>
                    <a:pt x="72" y="106"/>
                  </a:lnTo>
                  <a:lnTo>
                    <a:pt x="78" y="98"/>
                  </a:lnTo>
                  <a:lnTo>
                    <a:pt x="84" y="84"/>
                  </a:lnTo>
                  <a:lnTo>
                    <a:pt x="80" y="66"/>
                  </a:lnTo>
                  <a:lnTo>
                    <a:pt x="86" y="68"/>
                  </a:lnTo>
                  <a:lnTo>
                    <a:pt x="96" y="68"/>
                  </a:lnTo>
                  <a:lnTo>
                    <a:pt x="100" y="66"/>
                  </a:lnTo>
                  <a:lnTo>
                    <a:pt x="102" y="62"/>
                  </a:lnTo>
                  <a:lnTo>
                    <a:pt x="94" y="38"/>
                  </a:lnTo>
                  <a:lnTo>
                    <a:pt x="96" y="30"/>
                  </a:lnTo>
                  <a:lnTo>
                    <a:pt x="102" y="26"/>
                  </a:lnTo>
                  <a:lnTo>
                    <a:pt x="106" y="22"/>
                  </a:lnTo>
                  <a:lnTo>
                    <a:pt x="104" y="18"/>
                  </a:lnTo>
                  <a:lnTo>
                    <a:pt x="86" y="18"/>
                  </a:lnTo>
                  <a:lnTo>
                    <a:pt x="68" y="6"/>
                  </a:lnTo>
                  <a:lnTo>
                    <a:pt x="62" y="2"/>
                  </a:lnTo>
                  <a:lnTo>
                    <a:pt x="58" y="0"/>
                  </a:lnTo>
                  <a:lnTo>
                    <a:pt x="48" y="2"/>
                  </a:lnTo>
                  <a:lnTo>
                    <a:pt x="44" y="2"/>
                  </a:lnTo>
                  <a:lnTo>
                    <a:pt x="44" y="8"/>
                  </a:lnTo>
                  <a:lnTo>
                    <a:pt x="50" y="10"/>
                  </a:lnTo>
                  <a:lnTo>
                    <a:pt x="54" y="16"/>
                  </a:lnTo>
                  <a:lnTo>
                    <a:pt x="54" y="20"/>
                  </a:lnTo>
                  <a:lnTo>
                    <a:pt x="52" y="24"/>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61" name="辽宁"/>
            <p:cNvSpPr/>
            <p:nvPr/>
          </p:nvSpPr>
          <p:spPr bwMode="auto">
            <a:xfrm>
              <a:off x="6291263" y="2303463"/>
              <a:ext cx="687387" cy="654050"/>
            </a:xfrm>
            <a:custGeom>
              <a:avLst/>
              <a:gdLst>
                <a:gd name="T0" fmla="*/ 2147483646 w 376"/>
                <a:gd name="T1" fmla="*/ 2147483646 h 358"/>
                <a:gd name="T2" fmla="*/ 2147483646 w 376"/>
                <a:gd name="T3" fmla="*/ 2147483646 h 358"/>
                <a:gd name="T4" fmla="*/ 2147483646 w 376"/>
                <a:gd name="T5" fmla="*/ 2147483646 h 358"/>
                <a:gd name="T6" fmla="*/ 2147483646 w 376"/>
                <a:gd name="T7" fmla="*/ 2147483646 h 358"/>
                <a:gd name="T8" fmla="*/ 2147483646 w 376"/>
                <a:gd name="T9" fmla="*/ 2147483646 h 358"/>
                <a:gd name="T10" fmla="*/ 2147483646 w 376"/>
                <a:gd name="T11" fmla="*/ 2147483646 h 358"/>
                <a:gd name="T12" fmla="*/ 2147483646 w 376"/>
                <a:gd name="T13" fmla="*/ 2147483646 h 358"/>
                <a:gd name="T14" fmla="*/ 2147483646 w 376"/>
                <a:gd name="T15" fmla="*/ 2147483646 h 358"/>
                <a:gd name="T16" fmla="*/ 2147483646 w 376"/>
                <a:gd name="T17" fmla="*/ 2147483646 h 358"/>
                <a:gd name="T18" fmla="*/ 2147483646 w 376"/>
                <a:gd name="T19" fmla="*/ 2147483646 h 358"/>
                <a:gd name="T20" fmla="*/ 2147483646 w 376"/>
                <a:gd name="T21" fmla="*/ 2147483646 h 358"/>
                <a:gd name="T22" fmla="*/ 2147483646 w 376"/>
                <a:gd name="T23" fmla="*/ 2147483646 h 358"/>
                <a:gd name="T24" fmla="*/ 2147483646 w 376"/>
                <a:gd name="T25" fmla="*/ 2147483646 h 358"/>
                <a:gd name="T26" fmla="*/ 2147483646 w 376"/>
                <a:gd name="T27" fmla="*/ 2147483646 h 358"/>
                <a:gd name="T28" fmla="*/ 2147483646 w 376"/>
                <a:gd name="T29" fmla="*/ 2147483646 h 358"/>
                <a:gd name="T30" fmla="*/ 2147483646 w 376"/>
                <a:gd name="T31" fmla="*/ 2147483646 h 358"/>
                <a:gd name="T32" fmla="*/ 2147483646 w 376"/>
                <a:gd name="T33" fmla="*/ 2147483646 h 358"/>
                <a:gd name="T34" fmla="*/ 2147483646 w 376"/>
                <a:gd name="T35" fmla="*/ 2147483646 h 358"/>
                <a:gd name="T36" fmla="*/ 2147483646 w 376"/>
                <a:gd name="T37" fmla="*/ 2147483646 h 358"/>
                <a:gd name="T38" fmla="*/ 2147483646 w 376"/>
                <a:gd name="T39" fmla="*/ 2147483646 h 358"/>
                <a:gd name="T40" fmla="*/ 2147483646 w 376"/>
                <a:gd name="T41" fmla="*/ 2147483646 h 358"/>
                <a:gd name="T42" fmla="*/ 2147483646 w 376"/>
                <a:gd name="T43" fmla="*/ 2147483646 h 358"/>
                <a:gd name="T44" fmla="*/ 2147483646 w 376"/>
                <a:gd name="T45" fmla="*/ 2147483646 h 358"/>
                <a:gd name="T46" fmla="*/ 2147483646 w 376"/>
                <a:gd name="T47" fmla="*/ 2147483646 h 358"/>
                <a:gd name="T48" fmla="*/ 2147483646 w 376"/>
                <a:gd name="T49" fmla="*/ 2147483646 h 358"/>
                <a:gd name="T50" fmla="*/ 2147483646 w 376"/>
                <a:gd name="T51" fmla="*/ 2147483646 h 358"/>
                <a:gd name="T52" fmla="*/ 2147483646 w 376"/>
                <a:gd name="T53" fmla="*/ 2147483646 h 358"/>
                <a:gd name="T54" fmla="*/ 2147483646 w 376"/>
                <a:gd name="T55" fmla="*/ 2147483646 h 358"/>
                <a:gd name="T56" fmla="*/ 2147483646 w 376"/>
                <a:gd name="T57" fmla="*/ 2147483646 h 358"/>
                <a:gd name="T58" fmla="*/ 2147483646 w 376"/>
                <a:gd name="T59" fmla="*/ 2147483646 h 358"/>
                <a:gd name="T60" fmla="*/ 2147483646 w 376"/>
                <a:gd name="T61" fmla="*/ 2147483646 h 358"/>
                <a:gd name="T62" fmla="*/ 2147483646 w 376"/>
                <a:gd name="T63" fmla="*/ 2147483646 h 358"/>
                <a:gd name="T64" fmla="*/ 2147483646 w 376"/>
                <a:gd name="T65" fmla="*/ 2147483646 h 358"/>
                <a:gd name="T66" fmla="*/ 2147483646 w 376"/>
                <a:gd name="T67" fmla="*/ 2147483646 h 358"/>
                <a:gd name="T68" fmla="*/ 2147483646 w 376"/>
                <a:gd name="T69" fmla="*/ 2147483646 h 358"/>
                <a:gd name="T70" fmla="*/ 2147483646 w 376"/>
                <a:gd name="T71" fmla="*/ 2147483646 h 358"/>
                <a:gd name="T72" fmla="*/ 2147483646 w 376"/>
                <a:gd name="T73" fmla="*/ 2147483646 h 358"/>
                <a:gd name="T74" fmla="*/ 2147483646 w 376"/>
                <a:gd name="T75" fmla="*/ 2147483646 h 358"/>
                <a:gd name="T76" fmla="*/ 2147483646 w 376"/>
                <a:gd name="T77" fmla="*/ 2147483646 h 358"/>
                <a:gd name="T78" fmla="*/ 2147483646 w 376"/>
                <a:gd name="T79" fmla="*/ 2147483646 h 358"/>
                <a:gd name="T80" fmla="*/ 2147483646 w 376"/>
                <a:gd name="T81" fmla="*/ 2147483646 h 358"/>
                <a:gd name="T82" fmla="*/ 2147483646 w 376"/>
                <a:gd name="T83" fmla="*/ 2147483646 h 358"/>
                <a:gd name="T84" fmla="*/ 2147483646 w 376"/>
                <a:gd name="T85" fmla="*/ 2147483646 h 358"/>
                <a:gd name="T86" fmla="*/ 2147483646 w 376"/>
                <a:gd name="T87" fmla="*/ 2147483646 h 358"/>
                <a:gd name="T88" fmla="*/ 2147483646 w 376"/>
                <a:gd name="T89" fmla="*/ 2147483646 h 358"/>
                <a:gd name="T90" fmla="*/ 2147483646 w 376"/>
                <a:gd name="T91" fmla="*/ 2147483646 h 358"/>
                <a:gd name="T92" fmla="*/ 2147483646 w 376"/>
                <a:gd name="T93" fmla="*/ 2147483646 h 358"/>
                <a:gd name="T94" fmla="*/ 2147483646 w 376"/>
                <a:gd name="T95" fmla="*/ 2147483646 h 358"/>
                <a:gd name="T96" fmla="*/ 2147483646 w 376"/>
                <a:gd name="T97" fmla="*/ 2147483646 h 358"/>
                <a:gd name="T98" fmla="*/ 2147483646 w 376"/>
                <a:gd name="T99" fmla="*/ 2147483646 h 358"/>
                <a:gd name="T100" fmla="*/ 2147483646 w 376"/>
                <a:gd name="T101" fmla="*/ 2147483646 h 358"/>
                <a:gd name="T102" fmla="*/ 2147483646 w 376"/>
                <a:gd name="T103" fmla="*/ 2147483646 h 358"/>
                <a:gd name="T104" fmla="*/ 2147483646 w 376"/>
                <a:gd name="T105" fmla="*/ 0 h 358"/>
                <a:gd name="T106" fmla="*/ 2147483646 w 376"/>
                <a:gd name="T107" fmla="*/ 2147483646 h 358"/>
                <a:gd name="T108" fmla="*/ 2147483646 w 376"/>
                <a:gd name="T109" fmla="*/ 2147483646 h 358"/>
                <a:gd name="T110" fmla="*/ 2147483646 w 376"/>
                <a:gd name="T111" fmla="*/ 2147483646 h 358"/>
                <a:gd name="T112" fmla="*/ 2147483646 w 376"/>
                <a:gd name="T113" fmla="*/ 2147483646 h 3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76" h="358">
                  <a:moveTo>
                    <a:pt x="172" y="46"/>
                  </a:moveTo>
                  <a:lnTo>
                    <a:pt x="162" y="60"/>
                  </a:lnTo>
                  <a:lnTo>
                    <a:pt x="160" y="64"/>
                  </a:lnTo>
                  <a:lnTo>
                    <a:pt x="160" y="74"/>
                  </a:lnTo>
                  <a:lnTo>
                    <a:pt x="160" y="80"/>
                  </a:lnTo>
                  <a:lnTo>
                    <a:pt x="142" y="80"/>
                  </a:lnTo>
                  <a:lnTo>
                    <a:pt x="140" y="80"/>
                  </a:lnTo>
                  <a:lnTo>
                    <a:pt x="128" y="76"/>
                  </a:lnTo>
                  <a:lnTo>
                    <a:pt x="116" y="92"/>
                  </a:lnTo>
                  <a:lnTo>
                    <a:pt x="102" y="100"/>
                  </a:lnTo>
                  <a:lnTo>
                    <a:pt x="92" y="112"/>
                  </a:lnTo>
                  <a:lnTo>
                    <a:pt x="90" y="116"/>
                  </a:lnTo>
                  <a:lnTo>
                    <a:pt x="70" y="138"/>
                  </a:lnTo>
                  <a:lnTo>
                    <a:pt x="70" y="140"/>
                  </a:lnTo>
                  <a:lnTo>
                    <a:pt x="68" y="140"/>
                  </a:lnTo>
                  <a:lnTo>
                    <a:pt x="54" y="148"/>
                  </a:lnTo>
                  <a:lnTo>
                    <a:pt x="42" y="140"/>
                  </a:lnTo>
                  <a:lnTo>
                    <a:pt x="42" y="138"/>
                  </a:lnTo>
                  <a:lnTo>
                    <a:pt x="30" y="126"/>
                  </a:lnTo>
                  <a:lnTo>
                    <a:pt x="24" y="122"/>
                  </a:lnTo>
                  <a:lnTo>
                    <a:pt x="28" y="156"/>
                  </a:lnTo>
                  <a:lnTo>
                    <a:pt x="34" y="172"/>
                  </a:lnTo>
                  <a:lnTo>
                    <a:pt x="22" y="184"/>
                  </a:lnTo>
                  <a:lnTo>
                    <a:pt x="4" y="208"/>
                  </a:lnTo>
                  <a:lnTo>
                    <a:pt x="4" y="220"/>
                  </a:lnTo>
                  <a:lnTo>
                    <a:pt x="0" y="226"/>
                  </a:lnTo>
                  <a:lnTo>
                    <a:pt x="2" y="232"/>
                  </a:lnTo>
                  <a:lnTo>
                    <a:pt x="8" y="232"/>
                  </a:lnTo>
                  <a:lnTo>
                    <a:pt x="32" y="238"/>
                  </a:lnTo>
                  <a:lnTo>
                    <a:pt x="34" y="238"/>
                  </a:lnTo>
                  <a:lnTo>
                    <a:pt x="34" y="240"/>
                  </a:lnTo>
                  <a:lnTo>
                    <a:pt x="40" y="244"/>
                  </a:lnTo>
                  <a:lnTo>
                    <a:pt x="46" y="248"/>
                  </a:lnTo>
                  <a:lnTo>
                    <a:pt x="48" y="248"/>
                  </a:lnTo>
                  <a:lnTo>
                    <a:pt x="50" y="252"/>
                  </a:lnTo>
                  <a:lnTo>
                    <a:pt x="52" y="258"/>
                  </a:lnTo>
                  <a:lnTo>
                    <a:pt x="54" y="264"/>
                  </a:lnTo>
                  <a:lnTo>
                    <a:pt x="78" y="272"/>
                  </a:lnTo>
                  <a:lnTo>
                    <a:pt x="86" y="270"/>
                  </a:lnTo>
                  <a:lnTo>
                    <a:pt x="92" y="260"/>
                  </a:lnTo>
                  <a:lnTo>
                    <a:pt x="112" y="224"/>
                  </a:lnTo>
                  <a:lnTo>
                    <a:pt x="122" y="212"/>
                  </a:lnTo>
                  <a:lnTo>
                    <a:pt x="122" y="210"/>
                  </a:lnTo>
                  <a:lnTo>
                    <a:pt x="138" y="204"/>
                  </a:lnTo>
                  <a:lnTo>
                    <a:pt x="148" y="202"/>
                  </a:lnTo>
                  <a:lnTo>
                    <a:pt x="154" y="196"/>
                  </a:lnTo>
                  <a:lnTo>
                    <a:pt x="160" y="192"/>
                  </a:lnTo>
                  <a:lnTo>
                    <a:pt x="164" y="194"/>
                  </a:lnTo>
                  <a:lnTo>
                    <a:pt x="172" y="198"/>
                  </a:lnTo>
                  <a:lnTo>
                    <a:pt x="174" y="198"/>
                  </a:lnTo>
                  <a:lnTo>
                    <a:pt x="174" y="200"/>
                  </a:lnTo>
                  <a:lnTo>
                    <a:pt x="188" y="220"/>
                  </a:lnTo>
                  <a:lnTo>
                    <a:pt x="188" y="222"/>
                  </a:lnTo>
                  <a:lnTo>
                    <a:pt x="190" y="238"/>
                  </a:lnTo>
                  <a:lnTo>
                    <a:pt x="188" y="254"/>
                  </a:lnTo>
                  <a:lnTo>
                    <a:pt x="184" y="268"/>
                  </a:lnTo>
                  <a:lnTo>
                    <a:pt x="184" y="270"/>
                  </a:lnTo>
                  <a:lnTo>
                    <a:pt x="174" y="284"/>
                  </a:lnTo>
                  <a:lnTo>
                    <a:pt x="168" y="294"/>
                  </a:lnTo>
                  <a:lnTo>
                    <a:pt x="170" y="312"/>
                  </a:lnTo>
                  <a:lnTo>
                    <a:pt x="172" y="312"/>
                  </a:lnTo>
                  <a:lnTo>
                    <a:pt x="176" y="308"/>
                  </a:lnTo>
                  <a:lnTo>
                    <a:pt x="184" y="304"/>
                  </a:lnTo>
                  <a:lnTo>
                    <a:pt x="184" y="302"/>
                  </a:lnTo>
                  <a:lnTo>
                    <a:pt x="186" y="300"/>
                  </a:lnTo>
                  <a:lnTo>
                    <a:pt x="194" y="308"/>
                  </a:lnTo>
                  <a:lnTo>
                    <a:pt x="194" y="320"/>
                  </a:lnTo>
                  <a:lnTo>
                    <a:pt x="192" y="320"/>
                  </a:lnTo>
                  <a:lnTo>
                    <a:pt x="186" y="324"/>
                  </a:lnTo>
                  <a:lnTo>
                    <a:pt x="184" y="328"/>
                  </a:lnTo>
                  <a:lnTo>
                    <a:pt x="184" y="334"/>
                  </a:lnTo>
                  <a:lnTo>
                    <a:pt x="182" y="336"/>
                  </a:lnTo>
                  <a:lnTo>
                    <a:pt x="178" y="344"/>
                  </a:lnTo>
                  <a:lnTo>
                    <a:pt x="176" y="344"/>
                  </a:lnTo>
                  <a:lnTo>
                    <a:pt x="168" y="346"/>
                  </a:lnTo>
                  <a:lnTo>
                    <a:pt x="162" y="348"/>
                  </a:lnTo>
                  <a:lnTo>
                    <a:pt x="158" y="356"/>
                  </a:lnTo>
                  <a:lnTo>
                    <a:pt x="158" y="358"/>
                  </a:lnTo>
                  <a:lnTo>
                    <a:pt x="184" y="354"/>
                  </a:lnTo>
                  <a:lnTo>
                    <a:pt x="190" y="350"/>
                  </a:lnTo>
                  <a:lnTo>
                    <a:pt x="198" y="328"/>
                  </a:lnTo>
                  <a:lnTo>
                    <a:pt x="258" y="266"/>
                  </a:lnTo>
                  <a:lnTo>
                    <a:pt x="260" y="266"/>
                  </a:lnTo>
                  <a:lnTo>
                    <a:pt x="272" y="260"/>
                  </a:lnTo>
                  <a:lnTo>
                    <a:pt x="284" y="260"/>
                  </a:lnTo>
                  <a:lnTo>
                    <a:pt x="294" y="258"/>
                  </a:lnTo>
                  <a:lnTo>
                    <a:pt x="304" y="252"/>
                  </a:lnTo>
                  <a:lnTo>
                    <a:pt x="312" y="244"/>
                  </a:lnTo>
                  <a:lnTo>
                    <a:pt x="326" y="208"/>
                  </a:lnTo>
                  <a:lnTo>
                    <a:pt x="376" y="156"/>
                  </a:lnTo>
                  <a:lnTo>
                    <a:pt x="372" y="128"/>
                  </a:lnTo>
                  <a:lnTo>
                    <a:pt x="368" y="126"/>
                  </a:lnTo>
                  <a:lnTo>
                    <a:pt x="364" y="122"/>
                  </a:lnTo>
                  <a:lnTo>
                    <a:pt x="364" y="120"/>
                  </a:lnTo>
                  <a:lnTo>
                    <a:pt x="364" y="122"/>
                  </a:lnTo>
                  <a:lnTo>
                    <a:pt x="356" y="122"/>
                  </a:lnTo>
                  <a:lnTo>
                    <a:pt x="350" y="120"/>
                  </a:lnTo>
                  <a:lnTo>
                    <a:pt x="346" y="116"/>
                  </a:lnTo>
                  <a:lnTo>
                    <a:pt x="344" y="110"/>
                  </a:lnTo>
                  <a:lnTo>
                    <a:pt x="342" y="108"/>
                  </a:lnTo>
                  <a:lnTo>
                    <a:pt x="342" y="66"/>
                  </a:lnTo>
                  <a:lnTo>
                    <a:pt x="336" y="62"/>
                  </a:lnTo>
                  <a:lnTo>
                    <a:pt x="328" y="56"/>
                  </a:lnTo>
                  <a:lnTo>
                    <a:pt x="316" y="44"/>
                  </a:lnTo>
                  <a:lnTo>
                    <a:pt x="308" y="30"/>
                  </a:lnTo>
                  <a:lnTo>
                    <a:pt x="306" y="24"/>
                  </a:lnTo>
                  <a:lnTo>
                    <a:pt x="306" y="16"/>
                  </a:lnTo>
                  <a:lnTo>
                    <a:pt x="308" y="12"/>
                  </a:lnTo>
                  <a:lnTo>
                    <a:pt x="302" y="4"/>
                  </a:lnTo>
                  <a:lnTo>
                    <a:pt x="300" y="10"/>
                  </a:lnTo>
                  <a:lnTo>
                    <a:pt x="294" y="24"/>
                  </a:lnTo>
                  <a:lnTo>
                    <a:pt x="292" y="24"/>
                  </a:lnTo>
                  <a:lnTo>
                    <a:pt x="282" y="24"/>
                  </a:lnTo>
                  <a:lnTo>
                    <a:pt x="274" y="20"/>
                  </a:lnTo>
                  <a:lnTo>
                    <a:pt x="270" y="16"/>
                  </a:lnTo>
                  <a:lnTo>
                    <a:pt x="268" y="10"/>
                  </a:lnTo>
                  <a:lnTo>
                    <a:pt x="268" y="8"/>
                  </a:lnTo>
                  <a:lnTo>
                    <a:pt x="264" y="8"/>
                  </a:lnTo>
                  <a:lnTo>
                    <a:pt x="248" y="12"/>
                  </a:lnTo>
                  <a:lnTo>
                    <a:pt x="236" y="0"/>
                  </a:lnTo>
                  <a:lnTo>
                    <a:pt x="232" y="0"/>
                  </a:lnTo>
                  <a:lnTo>
                    <a:pt x="228" y="4"/>
                  </a:lnTo>
                  <a:lnTo>
                    <a:pt x="234" y="12"/>
                  </a:lnTo>
                  <a:lnTo>
                    <a:pt x="236" y="14"/>
                  </a:lnTo>
                  <a:lnTo>
                    <a:pt x="228" y="30"/>
                  </a:lnTo>
                  <a:lnTo>
                    <a:pt x="226" y="30"/>
                  </a:lnTo>
                  <a:lnTo>
                    <a:pt x="226" y="32"/>
                  </a:lnTo>
                  <a:lnTo>
                    <a:pt x="212" y="48"/>
                  </a:lnTo>
                  <a:lnTo>
                    <a:pt x="210" y="48"/>
                  </a:lnTo>
                  <a:lnTo>
                    <a:pt x="208" y="48"/>
                  </a:lnTo>
                  <a:lnTo>
                    <a:pt x="186" y="50"/>
                  </a:lnTo>
                  <a:lnTo>
                    <a:pt x="172" y="46"/>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62" name="吉林"/>
            <p:cNvSpPr/>
            <p:nvPr/>
          </p:nvSpPr>
          <p:spPr bwMode="auto">
            <a:xfrm>
              <a:off x="6445250" y="1908175"/>
              <a:ext cx="979488" cy="665163"/>
            </a:xfrm>
            <a:custGeom>
              <a:avLst/>
              <a:gdLst>
                <a:gd name="T0" fmla="*/ 2147483646 w 536"/>
                <a:gd name="T1" fmla="*/ 2147483646 h 364"/>
                <a:gd name="T2" fmla="*/ 2147483646 w 536"/>
                <a:gd name="T3" fmla="*/ 2147483646 h 364"/>
                <a:gd name="T4" fmla="*/ 2147483646 w 536"/>
                <a:gd name="T5" fmla="*/ 2147483646 h 364"/>
                <a:gd name="T6" fmla="*/ 2147483646 w 536"/>
                <a:gd name="T7" fmla="*/ 2147483646 h 364"/>
                <a:gd name="T8" fmla="*/ 2147483646 w 536"/>
                <a:gd name="T9" fmla="*/ 2147483646 h 364"/>
                <a:gd name="T10" fmla="*/ 2147483646 w 536"/>
                <a:gd name="T11" fmla="*/ 2147483646 h 364"/>
                <a:gd name="T12" fmla="*/ 2147483646 w 536"/>
                <a:gd name="T13" fmla="*/ 2147483646 h 364"/>
                <a:gd name="T14" fmla="*/ 2147483646 w 536"/>
                <a:gd name="T15" fmla="*/ 2147483646 h 364"/>
                <a:gd name="T16" fmla="*/ 2147483646 w 536"/>
                <a:gd name="T17" fmla="*/ 2147483646 h 364"/>
                <a:gd name="T18" fmla="*/ 2147483646 w 536"/>
                <a:gd name="T19" fmla="*/ 2147483646 h 364"/>
                <a:gd name="T20" fmla="*/ 2147483646 w 536"/>
                <a:gd name="T21" fmla="*/ 2147483646 h 364"/>
                <a:gd name="T22" fmla="*/ 2147483646 w 536"/>
                <a:gd name="T23" fmla="*/ 2147483646 h 364"/>
                <a:gd name="T24" fmla="*/ 2147483646 w 536"/>
                <a:gd name="T25" fmla="*/ 2147483646 h 364"/>
                <a:gd name="T26" fmla="*/ 2147483646 w 536"/>
                <a:gd name="T27" fmla="*/ 2147483646 h 364"/>
                <a:gd name="T28" fmla="*/ 2147483646 w 536"/>
                <a:gd name="T29" fmla="*/ 2147483646 h 364"/>
                <a:gd name="T30" fmla="*/ 2147483646 w 536"/>
                <a:gd name="T31" fmla="*/ 2147483646 h 364"/>
                <a:gd name="T32" fmla="*/ 2147483646 w 536"/>
                <a:gd name="T33" fmla="*/ 2147483646 h 364"/>
                <a:gd name="T34" fmla="*/ 2147483646 w 536"/>
                <a:gd name="T35" fmla="*/ 2147483646 h 364"/>
                <a:gd name="T36" fmla="*/ 2147483646 w 536"/>
                <a:gd name="T37" fmla="*/ 2147483646 h 364"/>
                <a:gd name="T38" fmla="*/ 2147483646 w 536"/>
                <a:gd name="T39" fmla="*/ 2147483646 h 364"/>
                <a:gd name="T40" fmla="*/ 2147483646 w 536"/>
                <a:gd name="T41" fmla="*/ 2147483646 h 364"/>
                <a:gd name="T42" fmla="*/ 2147483646 w 536"/>
                <a:gd name="T43" fmla="*/ 2147483646 h 364"/>
                <a:gd name="T44" fmla="*/ 2147483646 w 536"/>
                <a:gd name="T45" fmla="*/ 2147483646 h 364"/>
                <a:gd name="T46" fmla="*/ 2147483646 w 536"/>
                <a:gd name="T47" fmla="*/ 2147483646 h 364"/>
                <a:gd name="T48" fmla="*/ 2147483646 w 536"/>
                <a:gd name="T49" fmla="*/ 2147483646 h 364"/>
                <a:gd name="T50" fmla="*/ 2147483646 w 536"/>
                <a:gd name="T51" fmla="*/ 2147483646 h 364"/>
                <a:gd name="T52" fmla="*/ 2147483646 w 536"/>
                <a:gd name="T53" fmla="*/ 2147483646 h 364"/>
                <a:gd name="T54" fmla="*/ 2147483646 w 536"/>
                <a:gd name="T55" fmla="*/ 2147483646 h 364"/>
                <a:gd name="T56" fmla="*/ 2147483646 w 536"/>
                <a:gd name="T57" fmla="*/ 2147483646 h 364"/>
                <a:gd name="T58" fmla="*/ 2147483646 w 536"/>
                <a:gd name="T59" fmla="*/ 2147483646 h 364"/>
                <a:gd name="T60" fmla="*/ 2147483646 w 536"/>
                <a:gd name="T61" fmla="*/ 2147483646 h 364"/>
                <a:gd name="T62" fmla="*/ 2147483646 w 536"/>
                <a:gd name="T63" fmla="*/ 2147483646 h 364"/>
                <a:gd name="T64" fmla="*/ 2147483646 w 536"/>
                <a:gd name="T65" fmla="*/ 2147483646 h 364"/>
                <a:gd name="T66" fmla="*/ 2147483646 w 536"/>
                <a:gd name="T67" fmla="*/ 2147483646 h 364"/>
                <a:gd name="T68" fmla="*/ 2147483646 w 536"/>
                <a:gd name="T69" fmla="*/ 2147483646 h 364"/>
                <a:gd name="T70" fmla="*/ 2147483646 w 536"/>
                <a:gd name="T71" fmla="*/ 2147483646 h 364"/>
                <a:gd name="T72" fmla="*/ 2147483646 w 536"/>
                <a:gd name="T73" fmla="*/ 2147483646 h 364"/>
                <a:gd name="T74" fmla="*/ 2147483646 w 536"/>
                <a:gd name="T75" fmla="*/ 2147483646 h 364"/>
                <a:gd name="T76" fmla="*/ 2147483646 w 536"/>
                <a:gd name="T77" fmla="*/ 2147483646 h 364"/>
                <a:gd name="T78" fmla="*/ 2147483646 w 536"/>
                <a:gd name="T79" fmla="*/ 2147483646 h 364"/>
                <a:gd name="T80" fmla="*/ 2147483646 w 536"/>
                <a:gd name="T81" fmla="*/ 2147483646 h 364"/>
                <a:gd name="T82" fmla="*/ 2147483646 w 536"/>
                <a:gd name="T83" fmla="*/ 2147483646 h 364"/>
                <a:gd name="T84" fmla="*/ 2147483646 w 536"/>
                <a:gd name="T85" fmla="*/ 2147483646 h 364"/>
                <a:gd name="T86" fmla="*/ 2147483646 w 536"/>
                <a:gd name="T87" fmla="*/ 2147483646 h 364"/>
                <a:gd name="T88" fmla="*/ 2147483646 w 536"/>
                <a:gd name="T89" fmla="*/ 2147483646 h 364"/>
                <a:gd name="T90" fmla="*/ 2147483646 w 536"/>
                <a:gd name="T91" fmla="*/ 2147483646 h 364"/>
                <a:gd name="T92" fmla="*/ 2147483646 w 536"/>
                <a:gd name="T93" fmla="*/ 2147483646 h 364"/>
                <a:gd name="T94" fmla="*/ 2147483646 w 536"/>
                <a:gd name="T95" fmla="*/ 2147483646 h 364"/>
                <a:gd name="T96" fmla="*/ 2147483646 w 536"/>
                <a:gd name="T97" fmla="*/ 2147483646 h 364"/>
                <a:gd name="T98" fmla="*/ 2147483646 w 536"/>
                <a:gd name="T99" fmla="*/ 2147483646 h 364"/>
                <a:gd name="T100" fmla="*/ 2147483646 w 536"/>
                <a:gd name="T101" fmla="*/ 2147483646 h 364"/>
                <a:gd name="T102" fmla="*/ 2147483646 w 536"/>
                <a:gd name="T103" fmla="*/ 2147483646 h 3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36" h="364">
                  <a:moveTo>
                    <a:pt x="104" y="18"/>
                  </a:moveTo>
                  <a:lnTo>
                    <a:pt x="102" y="0"/>
                  </a:lnTo>
                  <a:lnTo>
                    <a:pt x="94" y="6"/>
                  </a:lnTo>
                  <a:lnTo>
                    <a:pt x="92" y="6"/>
                  </a:lnTo>
                  <a:lnTo>
                    <a:pt x="74" y="12"/>
                  </a:lnTo>
                  <a:lnTo>
                    <a:pt x="72" y="12"/>
                  </a:lnTo>
                  <a:lnTo>
                    <a:pt x="70" y="10"/>
                  </a:lnTo>
                  <a:lnTo>
                    <a:pt x="70" y="20"/>
                  </a:lnTo>
                  <a:lnTo>
                    <a:pt x="68" y="20"/>
                  </a:lnTo>
                  <a:lnTo>
                    <a:pt x="60" y="34"/>
                  </a:lnTo>
                  <a:lnTo>
                    <a:pt x="58" y="34"/>
                  </a:lnTo>
                  <a:lnTo>
                    <a:pt x="58" y="36"/>
                  </a:lnTo>
                  <a:lnTo>
                    <a:pt x="44" y="48"/>
                  </a:lnTo>
                  <a:lnTo>
                    <a:pt x="42" y="48"/>
                  </a:lnTo>
                  <a:lnTo>
                    <a:pt x="40" y="48"/>
                  </a:lnTo>
                  <a:lnTo>
                    <a:pt x="28" y="40"/>
                  </a:lnTo>
                  <a:lnTo>
                    <a:pt x="22" y="34"/>
                  </a:lnTo>
                  <a:lnTo>
                    <a:pt x="18" y="32"/>
                  </a:lnTo>
                  <a:lnTo>
                    <a:pt x="8" y="34"/>
                  </a:lnTo>
                  <a:lnTo>
                    <a:pt x="0" y="40"/>
                  </a:lnTo>
                  <a:lnTo>
                    <a:pt x="18" y="54"/>
                  </a:lnTo>
                  <a:lnTo>
                    <a:pt x="32" y="60"/>
                  </a:lnTo>
                  <a:lnTo>
                    <a:pt x="34" y="62"/>
                  </a:lnTo>
                  <a:lnTo>
                    <a:pt x="34" y="64"/>
                  </a:lnTo>
                  <a:lnTo>
                    <a:pt x="36" y="80"/>
                  </a:lnTo>
                  <a:lnTo>
                    <a:pt x="36" y="104"/>
                  </a:lnTo>
                  <a:lnTo>
                    <a:pt x="40" y="118"/>
                  </a:lnTo>
                  <a:lnTo>
                    <a:pt x="50" y="140"/>
                  </a:lnTo>
                  <a:lnTo>
                    <a:pt x="60" y="152"/>
                  </a:lnTo>
                  <a:lnTo>
                    <a:pt x="70" y="144"/>
                  </a:lnTo>
                  <a:lnTo>
                    <a:pt x="76" y="136"/>
                  </a:lnTo>
                  <a:lnTo>
                    <a:pt x="88" y="122"/>
                  </a:lnTo>
                  <a:lnTo>
                    <a:pt x="98" y="132"/>
                  </a:lnTo>
                  <a:lnTo>
                    <a:pt x="108" y="152"/>
                  </a:lnTo>
                  <a:lnTo>
                    <a:pt x="120" y="156"/>
                  </a:lnTo>
                  <a:lnTo>
                    <a:pt x="126" y="176"/>
                  </a:lnTo>
                  <a:lnTo>
                    <a:pt x="124" y="194"/>
                  </a:lnTo>
                  <a:lnTo>
                    <a:pt x="124" y="196"/>
                  </a:lnTo>
                  <a:lnTo>
                    <a:pt x="120" y="212"/>
                  </a:lnTo>
                  <a:lnTo>
                    <a:pt x="128" y="220"/>
                  </a:lnTo>
                  <a:lnTo>
                    <a:pt x="138" y="214"/>
                  </a:lnTo>
                  <a:lnTo>
                    <a:pt x="148" y="204"/>
                  </a:lnTo>
                  <a:lnTo>
                    <a:pt x="150" y="206"/>
                  </a:lnTo>
                  <a:lnTo>
                    <a:pt x="158" y="208"/>
                  </a:lnTo>
                  <a:lnTo>
                    <a:pt x="168" y="218"/>
                  </a:lnTo>
                  <a:lnTo>
                    <a:pt x="178" y="216"/>
                  </a:lnTo>
                  <a:lnTo>
                    <a:pt x="184" y="214"/>
                  </a:lnTo>
                  <a:lnTo>
                    <a:pt x="188" y="216"/>
                  </a:lnTo>
                  <a:lnTo>
                    <a:pt x="190" y="218"/>
                  </a:lnTo>
                  <a:lnTo>
                    <a:pt x="192" y="220"/>
                  </a:lnTo>
                  <a:lnTo>
                    <a:pt x="192" y="228"/>
                  </a:lnTo>
                  <a:lnTo>
                    <a:pt x="194" y="228"/>
                  </a:lnTo>
                  <a:lnTo>
                    <a:pt x="204" y="232"/>
                  </a:lnTo>
                  <a:lnTo>
                    <a:pt x="210" y="222"/>
                  </a:lnTo>
                  <a:lnTo>
                    <a:pt x="210" y="218"/>
                  </a:lnTo>
                  <a:lnTo>
                    <a:pt x="210" y="214"/>
                  </a:lnTo>
                  <a:lnTo>
                    <a:pt x="212" y="210"/>
                  </a:lnTo>
                  <a:lnTo>
                    <a:pt x="220" y="212"/>
                  </a:lnTo>
                  <a:lnTo>
                    <a:pt x="226" y="214"/>
                  </a:lnTo>
                  <a:lnTo>
                    <a:pt x="230" y="218"/>
                  </a:lnTo>
                  <a:lnTo>
                    <a:pt x="232" y="222"/>
                  </a:lnTo>
                  <a:lnTo>
                    <a:pt x="232" y="228"/>
                  </a:lnTo>
                  <a:lnTo>
                    <a:pt x="232" y="232"/>
                  </a:lnTo>
                  <a:lnTo>
                    <a:pt x="232" y="242"/>
                  </a:lnTo>
                  <a:lnTo>
                    <a:pt x="240" y="256"/>
                  </a:lnTo>
                  <a:lnTo>
                    <a:pt x="250" y="266"/>
                  </a:lnTo>
                  <a:lnTo>
                    <a:pt x="256" y="272"/>
                  </a:lnTo>
                  <a:lnTo>
                    <a:pt x="262" y="274"/>
                  </a:lnTo>
                  <a:lnTo>
                    <a:pt x="264" y="274"/>
                  </a:lnTo>
                  <a:lnTo>
                    <a:pt x="266" y="278"/>
                  </a:lnTo>
                  <a:lnTo>
                    <a:pt x="268" y="288"/>
                  </a:lnTo>
                  <a:lnTo>
                    <a:pt x="268" y="324"/>
                  </a:lnTo>
                  <a:lnTo>
                    <a:pt x="270" y="328"/>
                  </a:lnTo>
                  <a:lnTo>
                    <a:pt x="274" y="330"/>
                  </a:lnTo>
                  <a:lnTo>
                    <a:pt x="276" y="330"/>
                  </a:lnTo>
                  <a:lnTo>
                    <a:pt x="282" y="330"/>
                  </a:lnTo>
                  <a:lnTo>
                    <a:pt x="288" y="332"/>
                  </a:lnTo>
                  <a:lnTo>
                    <a:pt x="290" y="334"/>
                  </a:lnTo>
                  <a:lnTo>
                    <a:pt x="294" y="338"/>
                  </a:lnTo>
                  <a:lnTo>
                    <a:pt x="298" y="344"/>
                  </a:lnTo>
                  <a:lnTo>
                    <a:pt x="300" y="364"/>
                  </a:lnTo>
                  <a:lnTo>
                    <a:pt x="318" y="328"/>
                  </a:lnTo>
                  <a:lnTo>
                    <a:pt x="322" y="314"/>
                  </a:lnTo>
                  <a:lnTo>
                    <a:pt x="326" y="304"/>
                  </a:lnTo>
                  <a:lnTo>
                    <a:pt x="332" y="296"/>
                  </a:lnTo>
                  <a:lnTo>
                    <a:pt x="338" y="294"/>
                  </a:lnTo>
                  <a:lnTo>
                    <a:pt x="344" y="294"/>
                  </a:lnTo>
                  <a:lnTo>
                    <a:pt x="352" y="294"/>
                  </a:lnTo>
                  <a:lnTo>
                    <a:pt x="372" y="304"/>
                  </a:lnTo>
                  <a:lnTo>
                    <a:pt x="424" y="308"/>
                  </a:lnTo>
                  <a:lnTo>
                    <a:pt x="424" y="296"/>
                  </a:lnTo>
                  <a:lnTo>
                    <a:pt x="400" y="272"/>
                  </a:lnTo>
                  <a:lnTo>
                    <a:pt x="388" y="264"/>
                  </a:lnTo>
                  <a:lnTo>
                    <a:pt x="386" y="262"/>
                  </a:lnTo>
                  <a:lnTo>
                    <a:pt x="386" y="258"/>
                  </a:lnTo>
                  <a:lnTo>
                    <a:pt x="404" y="260"/>
                  </a:lnTo>
                  <a:lnTo>
                    <a:pt x="412" y="260"/>
                  </a:lnTo>
                  <a:lnTo>
                    <a:pt x="418" y="260"/>
                  </a:lnTo>
                  <a:lnTo>
                    <a:pt x="424" y="260"/>
                  </a:lnTo>
                  <a:lnTo>
                    <a:pt x="430" y="256"/>
                  </a:lnTo>
                  <a:lnTo>
                    <a:pt x="436" y="252"/>
                  </a:lnTo>
                  <a:lnTo>
                    <a:pt x="442" y="246"/>
                  </a:lnTo>
                  <a:lnTo>
                    <a:pt x="452" y="228"/>
                  </a:lnTo>
                  <a:lnTo>
                    <a:pt x="454" y="228"/>
                  </a:lnTo>
                  <a:lnTo>
                    <a:pt x="472" y="212"/>
                  </a:lnTo>
                  <a:lnTo>
                    <a:pt x="474" y="174"/>
                  </a:lnTo>
                  <a:lnTo>
                    <a:pt x="474" y="170"/>
                  </a:lnTo>
                  <a:lnTo>
                    <a:pt x="476" y="170"/>
                  </a:lnTo>
                  <a:lnTo>
                    <a:pt x="478" y="170"/>
                  </a:lnTo>
                  <a:lnTo>
                    <a:pt x="492" y="168"/>
                  </a:lnTo>
                  <a:lnTo>
                    <a:pt x="494" y="168"/>
                  </a:lnTo>
                  <a:lnTo>
                    <a:pt x="496" y="168"/>
                  </a:lnTo>
                  <a:lnTo>
                    <a:pt x="524" y="198"/>
                  </a:lnTo>
                  <a:lnTo>
                    <a:pt x="532" y="196"/>
                  </a:lnTo>
                  <a:lnTo>
                    <a:pt x="532" y="190"/>
                  </a:lnTo>
                  <a:lnTo>
                    <a:pt x="518" y="176"/>
                  </a:lnTo>
                  <a:lnTo>
                    <a:pt x="516" y="174"/>
                  </a:lnTo>
                  <a:lnTo>
                    <a:pt x="514" y="172"/>
                  </a:lnTo>
                  <a:lnTo>
                    <a:pt x="536" y="158"/>
                  </a:lnTo>
                  <a:lnTo>
                    <a:pt x="536" y="124"/>
                  </a:lnTo>
                  <a:lnTo>
                    <a:pt x="526" y="126"/>
                  </a:lnTo>
                  <a:lnTo>
                    <a:pt x="524" y="126"/>
                  </a:lnTo>
                  <a:lnTo>
                    <a:pt x="512" y="120"/>
                  </a:lnTo>
                  <a:lnTo>
                    <a:pt x="504" y="118"/>
                  </a:lnTo>
                  <a:lnTo>
                    <a:pt x="492" y="110"/>
                  </a:lnTo>
                  <a:lnTo>
                    <a:pt x="486" y="106"/>
                  </a:lnTo>
                  <a:lnTo>
                    <a:pt x="484" y="102"/>
                  </a:lnTo>
                  <a:lnTo>
                    <a:pt x="484" y="104"/>
                  </a:lnTo>
                  <a:lnTo>
                    <a:pt x="482" y="108"/>
                  </a:lnTo>
                  <a:lnTo>
                    <a:pt x="480" y="108"/>
                  </a:lnTo>
                  <a:lnTo>
                    <a:pt x="476" y="110"/>
                  </a:lnTo>
                  <a:lnTo>
                    <a:pt x="470" y="112"/>
                  </a:lnTo>
                  <a:lnTo>
                    <a:pt x="468" y="112"/>
                  </a:lnTo>
                  <a:lnTo>
                    <a:pt x="468" y="110"/>
                  </a:lnTo>
                  <a:lnTo>
                    <a:pt x="456" y="102"/>
                  </a:lnTo>
                  <a:lnTo>
                    <a:pt x="446" y="110"/>
                  </a:lnTo>
                  <a:lnTo>
                    <a:pt x="440" y="116"/>
                  </a:lnTo>
                  <a:lnTo>
                    <a:pt x="438" y="120"/>
                  </a:lnTo>
                  <a:lnTo>
                    <a:pt x="444" y="132"/>
                  </a:lnTo>
                  <a:lnTo>
                    <a:pt x="446" y="136"/>
                  </a:lnTo>
                  <a:lnTo>
                    <a:pt x="444" y="138"/>
                  </a:lnTo>
                  <a:lnTo>
                    <a:pt x="440" y="142"/>
                  </a:lnTo>
                  <a:lnTo>
                    <a:pt x="434" y="144"/>
                  </a:lnTo>
                  <a:lnTo>
                    <a:pt x="428" y="146"/>
                  </a:lnTo>
                  <a:lnTo>
                    <a:pt x="422" y="148"/>
                  </a:lnTo>
                  <a:lnTo>
                    <a:pt x="418" y="146"/>
                  </a:lnTo>
                  <a:lnTo>
                    <a:pt x="416" y="144"/>
                  </a:lnTo>
                  <a:lnTo>
                    <a:pt x="414" y="140"/>
                  </a:lnTo>
                  <a:lnTo>
                    <a:pt x="392" y="120"/>
                  </a:lnTo>
                  <a:lnTo>
                    <a:pt x="382" y="114"/>
                  </a:lnTo>
                  <a:lnTo>
                    <a:pt x="376" y="108"/>
                  </a:lnTo>
                  <a:lnTo>
                    <a:pt x="374" y="104"/>
                  </a:lnTo>
                  <a:lnTo>
                    <a:pt x="374" y="100"/>
                  </a:lnTo>
                  <a:lnTo>
                    <a:pt x="372" y="92"/>
                  </a:lnTo>
                  <a:lnTo>
                    <a:pt x="370" y="86"/>
                  </a:lnTo>
                  <a:lnTo>
                    <a:pt x="366" y="88"/>
                  </a:lnTo>
                  <a:lnTo>
                    <a:pt x="364" y="90"/>
                  </a:lnTo>
                  <a:lnTo>
                    <a:pt x="366" y="94"/>
                  </a:lnTo>
                  <a:lnTo>
                    <a:pt x="368" y="98"/>
                  </a:lnTo>
                  <a:lnTo>
                    <a:pt x="368" y="100"/>
                  </a:lnTo>
                  <a:lnTo>
                    <a:pt x="370" y="100"/>
                  </a:lnTo>
                  <a:lnTo>
                    <a:pt x="368" y="102"/>
                  </a:lnTo>
                  <a:lnTo>
                    <a:pt x="358" y="120"/>
                  </a:lnTo>
                  <a:lnTo>
                    <a:pt x="340" y="116"/>
                  </a:lnTo>
                  <a:lnTo>
                    <a:pt x="336" y="114"/>
                  </a:lnTo>
                  <a:lnTo>
                    <a:pt x="336" y="112"/>
                  </a:lnTo>
                  <a:lnTo>
                    <a:pt x="336" y="106"/>
                  </a:lnTo>
                  <a:lnTo>
                    <a:pt x="336" y="100"/>
                  </a:lnTo>
                  <a:lnTo>
                    <a:pt x="332" y="94"/>
                  </a:lnTo>
                  <a:lnTo>
                    <a:pt x="318" y="84"/>
                  </a:lnTo>
                  <a:lnTo>
                    <a:pt x="316" y="82"/>
                  </a:lnTo>
                  <a:lnTo>
                    <a:pt x="314" y="84"/>
                  </a:lnTo>
                  <a:lnTo>
                    <a:pt x="312" y="86"/>
                  </a:lnTo>
                  <a:lnTo>
                    <a:pt x="298" y="84"/>
                  </a:lnTo>
                  <a:lnTo>
                    <a:pt x="292" y="82"/>
                  </a:lnTo>
                  <a:lnTo>
                    <a:pt x="288" y="80"/>
                  </a:lnTo>
                  <a:lnTo>
                    <a:pt x="288" y="76"/>
                  </a:lnTo>
                  <a:lnTo>
                    <a:pt x="288" y="70"/>
                  </a:lnTo>
                  <a:lnTo>
                    <a:pt x="290" y="68"/>
                  </a:lnTo>
                  <a:lnTo>
                    <a:pt x="284" y="56"/>
                  </a:lnTo>
                  <a:lnTo>
                    <a:pt x="256" y="58"/>
                  </a:lnTo>
                  <a:lnTo>
                    <a:pt x="256" y="64"/>
                  </a:lnTo>
                  <a:lnTo>
                    <a:pt x="254" y="68"/>
                  </a:lnTo>
                  <a:lnTo>
                    <a:pt x="252" y="70"/>
                  </a:lnTo>
                  <a:lnTo>
                    <a:pt x="248" y="72"/>
                  </a:lnTo>
                  <a:lnTo>
                    <a:pt x="240" y="72"/>
                  </a:lnTo>
                  <a:lnTo>
                    <a:pt x="234" y="68"/>
                  </a:lnTo>
                  <a:lnTo>
                    <a:pt x="234" y="66"/>
                  </a:lnTo>
                  <a:lnTo>
                    <a:pt x="226" y="56"/>
                  </a:lnTo>
                  <a:lnTo>
                    <a:pt x="224" y="48"/>
                  </a:lnTo>
                  <a:lnTo>
                    <a:pt x="220" y="40"/>
                  </a:lnTo>
                  <a:lnTo>
                    <a:pt x="212" y="46"/>
                  </a:lnTo>
                  <a:lnTo>
                    <a:pt x="202" y="50"/>
                  </a:lnTo>
                  <a:lnTo>
                    <a:pt x="200" y="50"/>
                  </a:lnTo>
                  <a:lnTo>
                    <a:pt x="196" y="48"/>
                  </a:lnTo>
                  <a:lnTo>
                    <a:pt x="194" y="46"/>
                  </a:lnTo>
                  <a:lnTo>
                    <a:pt x="186" y="48"/>
                  </a:lnTo>
                  <a:lnTo>
                    <a:pt x="164" y="54"/>
                  </a:lnTo>
                  <a:lnTo>
                    <a:pt x="158" y="58"/>
                  </a:lnTo>
                  <a:lnTo>
                    <a:pt x="152" y="58"/>
                  </a:lnTo>
                  <a:lnTo>
                    <a:pt x="150" y="58"/>
                  </a:lnTo>
                  <a:lnTo>
                    <a:pt x="140" y="56"/>
                  </a:lnTo>
                  <a:lnTo>
                    <a:pt x="134" y="52"/>
                  </a:lnTo>
                  <a:lnTo>
                    <a:pt x="120" y="42"/>
                  </a:lnTo>
                  <a:lnTo>
                    <a:pt x="104" y="18"/>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63" name="黑龙江"/>
            <p:cNvSpPr/>
            <p:nvPr/>
          </p:nvSpPr>
          <p:spPr bwMode="auto">
            <a:xfrm>
              <a:off x="6237288" y="968375"/>
              <a:ext cx="1311275" cy="1192213"/>
            </a:xfrm>
            <a:custGeom>
              <a:avLst/>
              <a:gdLst>
                <a:gd name="T0" fmla="*/ 2147483646 w 718"/>
                <a:gd name="T1" fmla="*/ 2147483646 h 652"/>
                <a:gd name="T2" fmla="*/ 2147483646 w 718"/>
                <a:gd name="T3" fmla="*/ 2147483646 h 652"/>
                <a:gd name="T4" fmla="*/ 2147483646 w 718"/>
                <a:gd name="T5" fmla="*/ 2147483646 h 652"/>
                <a:gd name="T6" fmla="*/ 2147483646 w 718"/>
                <a:gd name="T7" fmla="*/ 2147483646 h 652"/>
                <a:gd name="T8" fmla="*/ 2147483646 w 718"/>
                <a:gd name="T9" fmla="*/ 2147483646 h 652"/>
                <a:gd name="T10" fmla="*/ 2147483646 w 718"/>
                <a:gd name="T11" fmla="*/ 2147483646 h 652"/>
                <a:gd name="T12" fmla="*/ 2147483646 w 718"/>
                <a:gd name="T13" fmla="*/ 2147483646 h 652"/>
                <a:gd name="T14" fmla="*/ 2147483646 w 718"/>
                <a:gd name="T15" fmla="*/ 2147483646 h 652"/>
                <a:gd name="T16" fmla="*/ 2147483646 w 718"/>
                <a:gd name="T17" fmla="*/ 2147483646 h 652"/>
                <a:gd name="T18" fmla="*/ 2147483646 w 718"/>
                <a:gd name="T19" fmla="*/ 2147483646 h 652"/>
                <a:gd name="T20" fmla="*/ 2147483646 w 718"/>
                <a:gd name="T21" fmla="*/ 2147483646 h 652"/>
                <a:gd name="T22" fmla="*/ 2147483646 w 718"/>
                <a:gd name="T23" fmla="*/ 2147483646 h 652"/>
                <a:gd name="T24" fmla="*/ 2147483646 w 718"/>
                <a:gd name="T25" fmla="*/ 2147483646 h 652"/>
                <a:gd name="T26" fmla="*/ 2147483646 w 718"/>
                <a:gd name="T27" fmla="*/ 0 h 652"/>
                <a:gd name="T28" fmla="*/ 2147483646 w 718"/>
                <a:gd name="T29" fmla="*/ 2147483646 h 652"/>
                <a:gd name="T30" fmla="*/ 2147483646 w 718"/>
                <a:gd name="T31" fmla="*/ 2147483646 h 652"/>
                <a:gd name="T32" fmla="*/ 0 w 718"/>
                <a:gd name="T33" fmla="*/ 2147483646 h 652"/>
                <a:gd name="T34" fmla="*/ 2147483646 w 718"/>
                <a:gd name="T35" fmla="*/ 2147483646 h 652"/>
                <a:gd name="T36" fmla="*/ 2147483646 w 718"/>
                <a:gd name="T37" fmla="*/ 2147483646 h 652"/>
                <a:gd name="T38" fmla="*/ 2147483646 w 718"/>
                <a:gd name="T39" fmla="*/ 2147483646 h 652"/>
                <a:gd name="T40" fmla="*/ 2147483646 w 718"/>
                <a:gd name="T41" fmla="*/ 2147483646 h 652"/>
                <a:gd name="T42" fmla="*/ 2147483646 w 718"/>
                <a:gd name="T43" fmla="*/ 2147483646 h 652"/>
                <a:gd name="T44" fmla="*/ 2147483646 w 718"/>
                <a:gd name="T45" fmla="*/ 2147483646 h 652"/>
                <a:gd name="T46" fmla="*/ 2147483646 w 718"/>
                <a:gd name="T47" fmla="*/ 2147483646 h 652"/>
                <a:gd name="T48" fmla="*/ 2147483646 w 718"/>
                <a:gd name="T49" fmla="*/ 2147483646 h 652"/>
                <a:gd name="T50" fmla="*/ 2147483646 w 718"/>
                <a:gd name="T51" fmla="*/ 2147483646 h 652"/>
                <a:gd name="T52" fmla="*/ 2147483646 w 718"/>
                <a:gd name="T53" fmla="*/ 2147483646 h 652"/>
                <a:gd name="T54" fmla="*/ 2147483646 w 718"/>
                <a:gd name="T55" fmla="*/ 2147483646 h 652"/>
                <a:gd name="T56" fmla="*/ 2147483646 w 718"/>
                <a:gd name="T57" fmla="*/ 2147483646 h 652"/>
                <a:gd name="T58" fmla="*/ 2147483646 w 718"/>
                <a:gd name="T59" fmla="*/ 2147483646 h 652"/>
                <a:gd name="T60" fmla="*/ 2147483646 w 718"/>
                <a:gd name="T61" fmla="*/ 2147483646 h 652"/>
                <a:gd name="T62" fmla="*/ 2147483646 w 718"/>
                <a:gd name="T63" fmla="*/ 2147483646 h 652"/>
                <a:gd name="T64" fmla="*/ 2147483646 w 718"/>
                <a:gd name="T65" fmla="*/ 2147483646 h 652"/>
                <a:gd name="T66" fmla="*/ 2147483646 w 718"/>
                <a:gd name="T67" fmla="*/ 2147483646 h 652"/>
                <a:gd name="T68" fmla="*/ 2147483646 w 718"/>
                <a:gd name="T69" fmla="*/ 2147483646 h 652"/>
                <a:gd name="T70" fmla="*/ 2147483646 w 718"/>
                <a:gd name="T71" fmla="*/ 2147483646 h 652"/>
                <a:gd name="T72" fmla="*/ 2147483646 w 718"/>
                <a:gd name="T73" fmla="*/ 2147483646 h 652"/>
                <a:gd name="T74" fmla="*/ 2147483646 w 718"/>
                <a:gd name="T75" fmla="*/ 2147483646 h 652"/>
                <a:gd name="T76" fmla="*/ 2147483646 w 718"/>
                <a:gd name="T77" fmla="*/ 2147483646 h 652"/>
                <a:gd name="T78" fmla="*/ 2147483646 w 718"/>
                <a:gd name="T79" fmla="*/ 2147483646 h 652"/>
                <a:gd name="T80" fmla="*/ 2147483646 w 718"/>
                <a:gd name="T81" fmla="*/ 2147483646 h 652"/>
                <a:gd name="T82" fmla="*/ 2147483646 w 718"/>
                <a:gd name="T83" fmla="*/ 2147483646 h 652"/>
                <a:gd name="T84" fmla="*/ 2147483646 w 718"/>
                <a:gd name="T85" fmla="*/ 2147483646 h 652"/>
                <a:gd name="T86" fmla="*/ 2147483646 w 718"/>
                <a:gd name="T87" fmla="*/ 2147483646 h 652"/>
                <a:gd name="T88" fmla="*/ 2147483646 w 718"/>
                <a:gd name="T89" fmla="*/ 2147483646 h 652"/>
                <a:gd name="T90" fmla="*/ 2147483646 w 718"/>
                <a:gd name="T91" fmla="*/ 2147483646 h 652"/>
                <a:gd name="T92" fmla="*/ 2147483646 w 718"/>
                <a:gd name="T93" fmla="*/ 2147483646 h 652"/>
                <a:gd name="T94" fmla="*/ 2147483646 w 718"/>
                <a:gd name="T95" fmla="*/ 2147483646 h 652"/>
                <a:gd name="T96" fmla="*/ 2147483646 w 718"/>
                <a:gd name="T97" fmla="*/ 2147483646 h 652"/>
                <a:gd name="T98" fmla="*/ 2147483646 w 718"/>
                <a:gd name="T99" fmla="*/ 2147483646 h 652"/>
                <a:gd name="T100" fmla="*/ 2147483646 w 718"/>
                <a:gd name="T101" fmla="*/ 2147483646 h 652"/>
                <a:gd name="T102" fmla="*/ 2147483646 w 718"/>
                <a:gd name="T103" fmla="*/ 2147483646 h 652"/>
                <a:gd name="T104" fmla="*/ 2147483646 w 718"/>
                <a:gd name="T105" fmla="*/ 2147483646 h 652"/>
                <a:gd name="T106" fmla="*/ 2147483646 w 718"/>
                <a:gd name="T107" fmla="*/ 2147483646 h 652"/>
                <a:gd name="T108" fmla="*/ 2147483646 w 718"/>
                <a:gd name="T109" fmla="*/ 2147483646 h 652"/>
                <a:gd name="T110" fmla="*/ 2147483646 w 718"/>
                <a:gd name="T111" fmla="*/ 2147483646 h 652"/>
                <a:gd name="T112" fmla="*/ 2147483646 w 718"/>
                <a:gd name="T113" fmla="*/ 2147483646 h 652"/>
                <a:gd name="T114" fmla="*/ 2147483646 w 718"/>
                <a:gd name="T115" fmla="*/ 2147483646 h 652"/>
                <a:gd name="T116" fmla="*/ 2147483646 w 718"/>
                <a:gd name="T117" fmla="*/ 2147483646 h 652"/>
                <a:gd name="T118" fmla="*/ 2147483646 w 718"/>
                <a:gd name="T119" fmla="*/ 2147483646 h 652"/>
                <a:gd name="T120" fmla="*/ 2147483646 w 718"/>
                <a:gd name="T121" fmla="*/ 2147483646 h 652"/>
                <a:gd name="T122" fmla="*/ 2147483646 w 718"/>
                <a:gd name="T123" fmla="*/ 2147483646 h 6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18" h="652">
                  <a:moveTo>
                    <a:pt x="716" y="382"/>
                  </a:moveTo>
                  <a:lnTo>
                    <a:pt x="704" y="302"/>
                  </a:lnTo>
                  <a:lnTo>
                    <a:pt x="706" y="302"/>
                  </a:lnTo>
                  <a:lnTo>
                    <a:pt x="712" y="290"/>
                  </a:lnTo>
                  <a:lnTo>
                    <a:pt x="714" y="284"/>
                  </a:lnTo>
                  <a:lnTo>
                    <a:pt x="714" y="280"/>
                  </a:lnTo>
                  <a:lnTo>
                    <a:pt x="710" y="274"/>
                  </a:lnTo>
                  <a:lnTo>
                    <a:pt x="704" y="270"/>
                  </a:lnTo>
                  <a:lnTo>
                    <a:pt x="700" y="260"/>
                  </a:lnTo>
                  <a:lnTo>
                    <a:pt x="700" y="250"/>
                  </a:lnTo>
                  <a:lnTo>
                    <a:pt x="700" y="234"/>
                  </a:lnTo>
                  <a:lnTo>
                    <a:pt x="692" y="234"/>
                  </a:lnTo>
                  <a:lnTo>
                    <a:pt x="684" y="236"/>
                  </a:lnTo>
                  <a:lnTo>
                    <a:pt x="674" y="240"/>
                  </a:lnTo>
                  <a:lnTo>
                    <a:pt x="666" y="248"/>
                  </a:lnTo>
                  <a:lnTo>
                    <a:pt x="662" y="254"/>
                  </a:lnTo>
                  <a:lnTo>
                    <a:pt x="660" y="262"/>
                  </a:lnTo>
                  <a:lnTo>
                    <a:pt x="652" y="268"/>
                  </a:lnTo>
                  <a:lnTo>
                    <a:pt x="644" y="272"/>
                  </a:lnTo>
                  <a:lnTo>
                    <a:pt x="632" y="276"/>
                  </a:lnTo>
                  <a:lnTo>
                    <a:pt x="628" y="302"/>
                  </a:lnTo>
                  <a:lnTo>
                    <a:pt x="626" y="302"/>
                  </a:lnTo>
                  <a:lnTo>
                    <a:pt x="618" y="318"/>
                  </a:lnTo>
                  <a:lnTo>
                    <a:pt x="618" y="320"/>
                  </a:lnTo>
                  <a:lnTo>
                    <a:pt x="616" y="320"/>
                  </a:lnTo>
                  <a:lnTo>
                    <a:pt x="536" y="334"/>
                  </a:lnTo>
                  <a:lnTo>
                    <a:pt x="534" y="334"/>
                  </a:lnTo>
                  <a:lnTo>
                    <a:pt x="510" y="308"/>
                  </a:lnTo>
                  <a:lnTo>
                    <a:pt x="518" y="302"/>
                  </a:lnTo>
                  <a:lnTo>
                    <a:pt x="508" y="290"/>
                  </a:lnTo>
                  <a:lnTo>
                    <a:pt x="498" y="282"/>
                  </a:lnTo>
                  <a:lnTo>
                    <a:pt x="496" y="280"/>
                  </a:lnTo>
                  <a:lnTo>
                    <a:pt x="496" y="278"/>
                  </a:lnTo>
                  <a:lnTo>
                    <a:pt x="492" y="258"/>
                  </a:lnTo>
                  <a:lnTo>
                    <a:pt x="470" y="258"/>
                  </a:lnTo>
                  <a:lnTo>
                    <a:pt x="452" y="246"/>
                  </a:lnTo>
                  <a:lnTo>
                    <a:pt x="388" y="236"/>
                  </a:lnTo>
                  <a:lnTo>
                    <a:pt x="336" y="234"/>
                  </a:lnTo>
                  <a:lnTo>
                    <a:pt x="334" y="234"/>
                  </a:lnTo>
                  <a:lnTo>
                    <a:pt x="332" y="234"/>
                  </a:lnTo>
                  <a:lnTo>
                    <a:pt x="330" y="232"/>
                  </a:lnTo>
                  <a:lnTo>
                    <a:pt x="298" y="164"/>
                  </a:lnTo>
                  <a:lnTo>
                    <a:pt x="286" y="146"/>
                  </a:lnTo>
                  <a:lnTo>
                    <a:pt x="258" y="110"/>
                  </a:lnTo>
                  <a:lnTo>
                    <a:pt x="230" y="76"/>
                  </a:lnTo>
                  <a:lnTo>
                    <a:pt x="216" y="62"/>
                  </a:lnTo>
                  <a:lnTo>
                    <a:pt x="170" y="18"/>
                  </a:lnTo>
                  <a:lnTo>
                    <a:pt x="164" y="14"/>
                  </a:lnTo>
                  <a:lnTo>
                    <a:pt x="108" y="12"/>
                  </a:lnTo>
                  <a:lnTo>
                    <a:pt x="106" y="12"/>
                  </a:lnTo>
                  <a:lnTo>
                    <a:pt x="106" y="10"/>
                  </a:lnTo>
                  <a:lnTo>
                    <a:pt x="94" y="6"/>
                  </a:lnTo>
                  <a:lnTo>
                    <a:pt x="80" y="0"/>
                  </a:lnTo>
                  <a:lnTo>
                    <a:pt x="76" y="0"/>
                  </a:lnTo>
                  <a:lnTo>
                    <a:pt x="70" y="0"/>
                  </a:lnTo>
                  <a:lnTo>
                    <a:pt x="54" y="4"/>
                  </a:lnTo>
                  <a:lnTo>
                    <a:pt x="34" y="12"/>
                  </a:lnTo>
                  <a:lnTo>
                    <a:pt x="8" y="24"/>
                  </a:lnTo>
                  <a:lnTo>
                    <a:pt x="6" y="26"/>
                  </a:lnTo>
                  <a:lnTo>
                    <a:pt x="8" y="36"/>
                  </a:lnTo>
                  <a:lnTo>
                    <a:pt x="8" y="38"/>
                  </a:lnTo>
                  <a:lnTo>
                    <a:pt x="2" y="52"/>
                  </a:lnTo>
                  <a:lnTo>
                    <a:pt x="0" y="52"/>
                  </a:lnTo>
                  <a:lnTo>
                    <a:pt x="0" y="62"/>
                  </a:lnTo>
                  <a:lnTo>
                    <a:pt x="0" y="72"/>
                  </a:lnTo>
                  <a:lnTo>
                    <a:pt x="4" y="82"/>
                  </a:lnTo>
                  <a:lnTo>
                    <a:pt x="10" y="86"/>
                  </a:lnTo>
                  <a:lnTo>
                    <a:pt x="22" y="86"/>
                  </a:lnTo>
                  <a:lnTo>
                    <a:pt x="32" y="88"/>
                  </a:lnTo>
                  <a:lnTo>
                    <a:pt x="36" y="86"/>
                  </a:lnTo>
                  <a:lnTo>
                    <a:pt x="38" y="76"/>
                  </a:lnTo>
                  <a:lnTo>
                    <a:pt x="42" y="70"/>
                  </a:lnTo>
                  <a:lnTo>
                    <a:pt x="50" y="70"/>
                  </a:lnTo>
                  <a:lnTo>
                    <a:pt x="78" y="78"/>
                  </a:lnTo>
                  <a:lnTo>
                    <a:pt x="84" y="80"/>
                  </a:lnTo>
                  <a:lnTo>
                    <a:pt x="74" y="94"/>
                  </a:lnTo>
                  <a:lnTo>
                    <a:pt x="74" y="114"/>
                  </a:lnTo>
                  <a:lnTo>
                    <a:pt x="76" y="118"/>
                  </a:lnTo>
                  <a:lnTo>
                    <a:pt x="80" y="124"/>
                  </a:lnTo>
                  <a:lnTo>
                    <a:pt x="96" y="140"/>
                  </a:lnTo>
                  <a:lnTo>
                    <a:pt x="108" y="148"/>
                  </a:lnTo>
                  <a:lnTo>
                    <a:pt x="116" y="150"/>
                  </a:lnTo>
                  <a:lnTo>
                    <a:pt x="120" y="150"/>
                  </a:lnTo>
                  <a:lnTo>
                    <a:pt x="124" y="148"/>
                  </a:lnTo>
                  <a:lnTo>
                    <a:pt x="138" y="134"/>
                  </a:lnTo>
                  <a:lnTo>
                    <a:pt x="148" y="128"/>
                  </a:lnTo>
                  <a:lnTo>
                    <a:pt x="170" y="124"/>
                  </a:lnTo>
                  <a:lnTo>
                    <a:pt x="176" y="110"/>
                  </a:lnTo>
                  <a:lnTo>
                    <a:pt x="194" y="100"/>
                  </a:lnTo>
                  <a:lnTo>
                    <a:pt x="212" y="110"/>
                  </a:lnTo>
                  <a:lnTo>
                    <a:pt x="214" y="110"/>
                  </a:lnTo>
                  <a:lnTo>
                    <a:pt x="230" y="138"/>
                  </a:lnTo>
                  <a:lnTo>
                    <a:pt x="236" y="156"/>
                  </a:lnTo>
                  <a:lnTo>
                    <a:pt x="236" y="158"/>
                  </a:lnTo>
                  <a:lnTo>
                    <a:pt x="232" y="182"/>
                  </a:lnTo>
                  <a:lnTo>
                    <a:pt x="238" y="196"/>
                  </a:lnTo>
                  <a:lnTo>
                    <a:pt x="238" y="198"/>
                  </a:lnTo>
                  <a:lnTo>
                    <a:pt x="234" y="216"/>
                  </a:lnTo>
                  <a:lnTo>
                    <a:pt x="234" y="232"/>
                  </a:lnTo>
                  <a:lnTo>
                    <a:pt x="240" y="250"/>
                  </a:lnTo>
                  <a:lnTo>
                    <a:pt x="242" y="258"/>
                  </a:lnTo>
                  <a:lnTo>
                    <a:pt x="240" y="272"/>
                  </a:lnTo>
                  <a:lnTo>
                    <a:pt x="240" y="274"/>
                  </a:lnTo>
                  <a:lnTo>
                    <a:pt x="232" y="284"/>
                  </a:lnTo>
                  <a:lnTo>
                    <a:pt x="232" y="286"/>
                  </a:lnTo>
                  <a:lnTo>
                    <a:pt x="224" y="294"/>
                  </a:lnTo>
                  <a:lnTo>
                    <a:pt x="222" y="312"/>
                  </a:lnTo>
                  <a:lnTo>
                    <a:pt x="228" y="330"/>
                  </a:lnTo>
                  <a:lnTo>
                    <a:pt x="228" y="332"/>
                  </a:lnTo>
                  <a:lnTo>
                    <a:pt x="222" y="360"/>
                  </a:lnTo>
                  <a:lnTo>
                    <a:pt x="218" y="364"/>
                  </a:lnTo>
                  <a:lnTo>
                    <a:pt x="214" y="366"/>
                  </a:lnTo>
                  <a:lnTo>
                    <a:pt x="206" y="364"/>
                  </a:lnTo>
                  <a:lnTo>
                    <a:pt x="198" y="356"/>
                  </a:lnTo>
                  <a:lnTo>
                    <a:pt x="190" y="358"/>
                  </a:lnTo>
                  <a:lnTo>
                    <a:pt x="180" y="370"/>
                  </a:lnTo>
                  <a:lnTo>
                    <a:pt x="168" y="402"/>
                  </a:lnTo>
                  <a:lnTo>
                    <a:pt x="168" y="404"/>
                  </a:lnTo>
                  <a:lnTo>
                    <a:pt x="156" y="414"/>
                  </a:lnTo>
                  <a:lnTo>
                    <a:pt x="154" y="414"/>
                  </a:lnTo>
                  <a:lnTo>
                    <a:pt x="148" y="414"/>
                  </a:lnTo>
                  <a:lnTo>
                    <a:pt x="136" y="434"/>
                  </a:lnTo>
                  <a:lnTo>
                    <a:pt x="142" y="446"/>
                  </a:lnTo>
                  <a:lnTo>
                    <a:pt x="144" y="446"/>
                  </a:lnTo>
                  <a:lnTo>
                    <a:pt x="160" y="466"/>
                  </a:lnTo>
                  <a:lnTo>
                    <a:pt x="160" y="468"/>
                  </a:lnTo>
                  <a:lnTo>
                    <a:pt x="160" y="474"/>
                  </a:lnTo>
                  <a:lnTo>
                    <a:pt x="178" y="476"/>
                  </a:lnTo>
                  <a:lnTo>
                    <a:pt x="180" y="492"/>
                  </a:lnTo>
                  <a:lnTo>
                    <a:pt x="180" y="494"/>
                  </a:lnTo>
                  <a:lnTo>
                    <a:pt x="182" y="512"/>
                  </a:lnTo>
                  <a:lnTo>
                    <a:pt x="188" y="516"/>
                  </a:lnTo>
                  <a:lnTo>
                    <a:pt x="204" y="512"/>
                  </a:lnTo>
                  <a:lnTo>
                    <a:pt x="218" y="502"/>
                  </a:lnTo>
                  <a:lnTo>
                    <a:pt x="222" y="502"/>
                  </a:lnTo>
                  <a:lnTo>
                    <a:pt x="226" y="528"/>
                  </a:lnTo>
                  <a:lnTo>
                    <a:pt x="234" y="538"/>
                  </a:lnTo>
                  <a:lnTo>
                    <a:pt x="236" y="540"/>
                  </a:lnTo>
                  <a:lnTo>
                    <a:pt x="242" y="550"/>
                  </a:lnTo>
                  <a:lnTo>
                    <a:pt x="254" y="560"/>
                  </a:lnTo>
                  <a:lnTo>
                    <a:pt x="258" y="562"/>
                  </a:lnTo>
                  <a:lnTo>
                    <a:pt x="262" y="562"/>
                  </a:lnTo>
                  <a:lnTo>
                    <a:pt x="266" y="564"/>
                  </a:lnTo>
                  <a:lnTo>
                    <a:pt x="274" y="560"/>
                  </a:lnTo>
                  <a:lnTo>
                    <a:pt x="282" y="558"/>
                  </a:lnTo>
                  <a:lnTo>
                    <a:pt x="292" y="554"/>
                  </a:lnTo>
                  <a:lnTo>
                    <a:pt x="296" y="552"/>
                  </a:lnTo>
                  <a:lnTo>
                    <a:pt x="308" y="552"/>
                  </a:lnTo>
                  <a:lnTo>
                    <a:pt x="312" y="552"/>
                  </a:lnTo>
                  <a:lnTo>
                    <a:pt x="316" y="554"/>
                  </a:lnTo>
                  <a:lnTo>
                    <a:pt x="332" y="544"/>
                  </a:lnTo>
                  <a:lnTo>
                    <a:pt x="334" y="544"/>
                  </a:lnTo>
                  <a:lnTo>
                    <a:pt x="334" y="546"/>
                  </a:lnTo>
                  <a:lnTo>
                    <a:pt x="336" y="544"/>
                  </a:lnTo>
                  <a:lnTo>
                    <a:pt x="338" y="546"/>
                  </a:lnTo>
                  <a:lnTo>
                    <a:pt x="344" y="556"/>
                  </a:lnTo>
                  <a:lnTo>
                    <a:pt x="346" y="562"/>
                  </a:lnTo>
                  <a:lnTo>
                    <a:pt x="354" y="574"/>
                  </a:lnTo>
                  <a:lnTo>
                    <a:pt x="360" y="576"/>
                  </a:lnTo>
                  <a:lnTo>
                    <a:pt x="362" y="576"/>
                  </a:lnTo>
                  <a:lnTo>
                    <a:pt x="360" y="574"/>
                  </a:lnTo>
                  <a:lnTo>
                    <a:pt x="360" y="570"/>
                  </a:lnTo>
                  <a:lnTo>
                    <a:pt x="360" y="566"/>
                  </a:lnTo>
                  <a:lnTo>
                    <a:pt x="364" y="564"/>
                  </a:lnTo>
                  <a:lnTo>
                    <a:pt x="370" y="562"/>
                  </a:lnTo>
                  <a:lnTo>
                    <a:pt x="398" y="562"/>
                  </a:lnTo>
                  <a:lnTo>
                    <a:pt x="400" y="562"/>
                  </a:lnTo>
                  <a:lnTo>
                    <a:pt x="402" y="562"/>
                  </a:lnTo>
                  <a:lnTo>
                    <a:pt x="412" y="580"/>
                  </a:lnTo>
                  <a:lnTo>
                    <a:pt x="410" y="588"/>
                  </a:lnTo>
                  <a:lnTo>
                    <a:pt x="422" y="590"/>
                  </a:lnTo>
                  <a:lnTo>
                    <a:pt x="422" y="588"/>
                  </a:lnTo>
                  <a:lnTo>
                    <a:pt x="422" y="586"/>
                  </a:lnTo>
                  <a:lnTo>
                    <a:pt x="426" y="584"/>
                  </a:lnTo>
                  <a:lnTo>
                    <a:pt x="454" y="602"/>
                  </a:lnTo>
                  <a:lnTo>
                    <a:pt x="456" y="608"/>
                  </a:lnTo>
                  <a:lnTo>
                    <a:pt x="458" y="612"/>
                  </a:lnTo>
                  <a:lnTo>
                    <a:pt x="458" y="624"/>
                  </a:lnTo>
                  <a:lnTo>
                    <a:pt x="468" y="626"/>
                  </a:lnTo>
                  <a:lnTo>
                    <a:pt x="474" y="616"/>
                  </a:lnTo>
                  <a:lnTo>
                    <a:pt x="470" y="608"/>
                  </a:lnTo>
                  <a:lnTo>
                    <a:pt x="470" y="602"/>
                  </a:lnTo>
                  <a:lnTo>
                    <a:pt x="472" y="598"/>
                  </a:lnTo>
                  <a:lnTo>
                    <a:pt x="474" y="596"/>
                  </a:lnTo>
                  <a:lnTo>
                    <a:pt x="478" y="594"/>
                  </a:lnTo>
                  <a:lnTo>
                    <a:pt x="478" y="592"/>
                  </a:lnTo>
                  <a:lnTo>
                    <a:pt x="480" y="590"/>
                  </a:lnTo>
                  <a:lnTo>
                    <a:pt x="486" y="590"/>
                  </a:lnTo>
                  <a:lnTo>
                    <a:pt x="490" y="594"/>
                  </a:lnTo>
                  <a:lnTo>
                    <a:pt x="492" y="598"/>
                  </a:lnTo>
                  <a:lnTo>
                    <a:pt x="496" y="614"/>
                  </a:lnTo>
                  <a:lnTo>
                    <a:pt x="496" y="616"/>
                  </a:lnTo>
                  <a:lnTo>
                    <a:pt x="498" y="618"/>
                  </a:lnTo>
                  <a:lnTo>
                    <a:pt x="502" y="622"/>
                  </a:lnTo>
                  <a:lnTo>
                    <a:pt x="510" y="626"/>
                  </a:lnTo>
                  <a:lnTo>
                    <a:pt x="512" y="626"/>
                  </a:lnTo>
                  <a:lnTo>
                    <a:pt x="538" y="652"/>
                  </a:lnTo>
                  <a:lnTo>
                    <a:pt x="550" y="648"/>
                  </a:lnTo>
                  <a:lnTo>
                    <a:pt x="548" y="644"/>
                  </a:lnTo>
                  <a:lnTo>
                    <a:pt x="544" y="638"/>
                  </a:lnTo>
                  <a:lnTo>
                    <a:pt x="544" y="634"/>
                  </a:lnTo>
                  <a:lnTo>
                    <a:pt x="544" y="630"/>
                  </a:lnTo>
                  <a:lnTo>
                    <a:pt x="546" y="626"/>
                  </a:lnTo>
                  <a:lnTo>
                    <a:pt x="556" y="618"/>
                  </a:lnTo>
                  <a:lnTo>
                    <a:pt x="570" y="606"/>
                  </a:lnTo>
                  <a:lnTo>
                    <a:pt x="586" y="616"/>
                  </a:lnTo>
                  <a:lnTo>
                    <a:pt x="588" y="616"/>
                  </a:lnTo>
                  <a:lnTo>
                    <a:pt x="592" y="598"/>
                  </a:lnTo>
                  <a:lnTo>
                    <a:pt x="592" y="596"/>
                  </a:lnTo>
                  <a:lnTo>
                    <a:pt x="594" y="594"/>
                  </a:lnTo>
                  <a:lnTo>
                    <a:pt x="608" y="596"/>
                  </a:lnTo>
                  <a:lnTo>
                    <a:pt x="610" y="600"/>
                  </a:lnTo>
                  <a:lnTo>
                    <a:pt x="612" y="606"/>
                  </a:lnTo>
                  <a:lnTo>
                    <a:pt x="610" y="610"/>
                  </a:lnTo>
                  <a:lnTo>
                    <a:pt x="606" y="616"/>
                  </a:lnTo>
                  <a:lnTo>
                    <a:pt x="610" y="618"/>
                  </a:lnTo>
                  <a:lnTo>
                    <a:pt x="620" y="622"/>
                  </a:lnTo>
                  <a:lnTo>
                    <a:pt x="628" y="626"/>
                  </a:lnTo>
                  <a:lnTo>
                    <a:pt x="630" y="626"/>
                  </a:lnTo>
                  <a:lnTo>
                    <a:pt x="640" y="630"/>
                  </a:lnTo>
                  <a:lnTo>
                    <a:pt x="648" y="630"/>
                  </a:lnTo>
                  <a:lnTo>
                    <a:pt x="636" y="572"/>
                  </a:lnTo>
                  <a:lnTo>
                    <a:pt x="630" y="568"/>
                  </a:lnTo>
                  <a:lnTo>
                    <a:pt x="624" y="562"/>
                  </a:lnTo>
                  <a:lnTo>
                    <a:pt x="614" y="546"/>
                  </a:lnTo>
                  <a:lnTo>
                    <a:pt x="610" y="538"/>
                  </a:lnTo>
                  <a:lnTo>
                    <a:pt x="612" y="528"/>
                  </a:lnTo>
                  <a:lnTo>
                    <a:pt x="616" y="518"/>
                  </a:lnTo>
                  <a:lnTo>
                    <a:pt x="624" y="506"/>
                  </a:lnTo>
                  <a:lnTo>
                    <a:pt x="636" y="494"/>
                  </a:lnTo>
                  <a:lnTo>
                    <a:pt x="650" y="482"/>
                  </a:lnTo>
                  <a:lnTo>
                    <a:pt x="662" y="482"/>
                  </a:lnTo>
                  <a:lnTo>
                    <a:pt x="672" y="486"/>
                  </a:lnTo>
                  <a:lnTo>
                    <a:pt x="692" y="486"/>
                  </a:lnTo>
                  <a:lnTo>
                    <a:pt x="698" y="482"/>
                  </a:lnTo>
                  <a:lnTo>
                    <a:pt x="704" y="476"/>
                  </a:lnTo>
                  <a:lnTo>
                    <a:pt x="714" y="452"/>
                  </a:lnTo>
                  <a:lnTo>
                    <a:pt x="718" y="442"/>
                  </a:lnTo>
                  <a:lnTo>
                    <a:pt x="718" y="426"/>
                  </a:lnTo>
                  <a:lnTo>
                    <a:pt x="716" y="382"/>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64" name="山东"/>
            <p:cNvSpPr/>
            <p:nvPr/>
          </p:nvSpPr>
          <p:spPr bwMode="auto">
            <a:xfrm>
              <a:off x="5976938" y="3106738"/>
              <a:ext cx="793750" cy="498475"/>
            </a:xfrm>
            <a:custGeom>
              <a:avLst/>
              <a:gdLst>
                <a:gd name="T0" fmla="*/ 2147483646 w 434"/>
                <a:gd name="T1" fmla="*/ 2147483646 h 272"/>
                <a:gd name="T2" fmla="*/ 2147483646 w 434"/>
                <a:gd name="T3" fmla="*/ 2147483646 h 272"/>
                <a:gd name="T4" fmla="*/ 2147483646 w 434"/>
                <a:gd name="T5" fmla="*/ 0 h 272"/>
                <a:gd name="T6" fmla="*/ 2147483646 w 434"/>
                <a:gd name="T7" fmla="*/ 2147483646 h 272"/>
                <a:gd name="T8" fmla="*/ 2147483646 w 434"/>
                <a:gd name="T9" fmla="*/ 2147483646 h 272"/>
                <a:gd name="T10" fmla="*/ 2147483646 w 434"/>
                <a:gd name="T11" fmla="*/ 2147483646 h 272"/>
                <a:gd name="T12" fmla="*/ 2147483646 w 434"/>
                <a:gd name="T13" fmla="*/ 2147483646 h 272"/>
                <a:gd name="T14" fmla="*/ 2147483646 w 434"/>
                <a:gd name="T15" fmla="*/ 2147483646 h 272"/>
                <a:gd name="T16" fmla="*/ 2147483646 w 434"/>
                <a:gd name="T17" fmla="*/ 0 h 272"/>
                <a:gd name="T18" fmla="*/ 2147483646 w 434"/>
                <a:gd name="T19" fmla="*/ 2147483646 h 272"/>
                <a:gd name="T20" fmla="*/ 2147483646 w 434"/>
                <a:gd name="T21" fmla="*/ 2147483646 h 272"/>
                <a:gd name="T22" fmla="*/ 2147483646 w 434"/>
                <a:gd name="T23" fmla="*/ 2147483646 h 272"/>
                <a:gd name="T24" fmla="*/ 2147483646 w 434"/>
                <a:gd name="T25" fmla="*/ 2147483646 h 272"/>
                <a:gd name="T26" fmla="*/ 2147483646 w 434"/>
                <a:gd name="T27" fmla="*/ 2147483646 h 272"/>
                <a:gd name="T28" fmla="*/ 2147483646 w 434"/>
                <a:gd name="T29" fmla="*/ 2147483646 h 272"/>
                <a:gd name="T30" fmla="*/ 2147483646 w 434"/>
                <a:gd name="T31" fmla="*/ 2147483646 h 272"/>
                <a:gd name="T32" fmla="*/ 0 w 434"/>
                <a:gd name="T33" fmla="*/ 2147483646 h 272"/>
                <a:gd name="T34" fmla="*/ 2147483646 w 434"/>
                <a:gd name="T35" fmla="*/ 2147483646 h 272"/>
                <a:gd name="T36" fmla="*/ 2147483646 w 434"/>
                <a:gd name="T37" fmla="*/ 2147483646 h 272"/>
                <a:gd name="T38" fmla="*/ 2147483646 w 434"/>
                <a:gd name="T39" fmla="*/ 2147483646 h 272"/>
                <a:gd name="T40" fmla="*/ 2147483646 w 434"/>
                <a:gd name="T41" fmla="*/ 2147483646 h 272"/>
                <a:gd name="T42" fmla="*/ 2147483646 w 434"/>
                <a:gd name="T43" fmla="*/ 2147483646 h 272"/>
                <a:gd name="T44" fmla="*/ 2147483646 w 434"/>
                <a:gd name="T45" fmla="*/ 2147483646 h 272"/>
                <a:gd name="T46" fmla="*/ 2147483646 w 434"/>
                <a:gd name="T47" fmla="*/ 2147483646 h 272"/>
                <a:gd name="T48" fmla="*/ 2147483646 w 434"/>
                <a:gd name="T49" fmla="*/ 2147483646 h 272"/>
                <a:gd name="T50" fmla="*/ 2147483646 w 434"/>
                <a:gd name="T51" fmla="*/ 2147483646 h 272"/>
                <a:gd name="T52" fmla="*/ 2147483646 w 434"/>
                <a:gd name="T53" fmla="*/ 2147483646 h 272"/>
                <a:gd name="T54" fmla="*/ 2147483646 w 434"/>
                <a:gd name="T55" fmla="*/ 2147483646 h 272"/>
                <a:gd name="T56" fmla="*/ 2147483646 w 434"/>
                <a:gd name="T57" fmla="*/ 2147483646 h 272"/>
                <a:gd name="T58" fmla="*/ 2147483646 w 434"/>
                <a:gd name="T59" fmla="*/ 2147483646 h 272"/>
                <a:gd name="T60" fmla="*/ 2147483646 w 434"/>
                <a:gd name="T61" fmla="*/ 2147483646 h 272"/>
                <a:gd name="T62" fmla="*/ 2147483646 w 434"/>
                <a:gd name="T63" fmla="*/ 2147483646 h 272"/>
                <a:gd name="T64" fmla="*/ 2147483646 w 434"/>
                <a:gd name="T65" fmla="*/ 2147483646 h 272"/>
                <a:gd name="T66" fmla="*/ 2147483646 w 434"/>
                <a:gd name="T67" fmla="*/ 2147483646 h 272"/>
                <a:gd name="T68" fmla="*/ 2147483646 w 434"/>
                <a:gd name="T69" fmla="*/ 2147483646 h 272"/>
                <a:gd name="T70" fmla="*/ 2147483646 w 434"/>
                <a:gd name="T71" fmla="*/ 2147483646 h 272"/>
                <a:gd name="T72" fmla="*/ 2147483646 w 434"/>
                <a:gd name="T73" fmla="*/ 2147483646 h 272"/>
                <a:gd name="T74" fmla="*/ 2147483646 w 434"/>
                <a:gd name="T75" fmla="*/ 2147483646 h 272"/>
                <a:gd name="T76" fmla="*/ 2147483646 w 434"/>
                <a:gd name="T77" fmla="*/ 2147483646 h 272"/>
                <a:gd name="T78" fmla="*/ 2147483646 w 434"/>
                <a:gd name="T79" fmla="*/ 2147483646 h 272"/>
                <a:gd name="T80" fmla="*/ 2147483646 w 434"/>
                <a:gd name="T81" fmla="*/ 2147483646 h 272"/>
                <a:gd name="T82" fmla="*/ 2147483646 w 434"/>
                <a:gd name="T83" fmla="*/ 2147483646 h 272"/>
                <a:gd name="T84" fmla="*/ 2147483646 w 434"/>
                <a:gd name="T85" fmla="*/ 2147483646 h 272"/>
                <a:gd name="T86" fmla="*/ 2147483646 w 434"/>
                <a:gd name="T87" fmla="*/ 2147483646 h 272"/>
                <a:gd name="T88" fmla="*/ 2147483646 w 434"/>
                <a:gd name="T89" fmla="*/ 2147483646 h 272"/>
                <a:gd name="T90" fmla="*/ 2147483646 w 434"/>
                <a:gd name="T91" fmla="*/ 2147483646 h 272"/>
                <a:gd name="T92" fmla="*/ 2147483646 w 434"/>
                <a:gd name="T93" fmla="*/ 2147483646 h 272"/>
                <a:gd name="T94" fmla="*/ 2147483646 w 434"/>
                <a:gd name="T95" fmla="*/ 2147483646 h 272"/>
                <a:gd name="T96" fmla="*/ 2147483646 w 434"/>
                <a:gd name="T97" fmla="*/ 2147483646 h 272"/>
                <a:gd name="T98" fmla="*/ 2147483646 w 434"/>
                <a:gd name="T99" fmla="*/ 2147483646 h 272"/>
                <a:gd name="T100" fmla="*/ 2147483646 w 434"/>
                <a:gd name="T101" fmla="*/ 2147483646 h 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4" h="272">
                  <a:moveTo>
                    <a:pt x="396" y="8"/>
                  </a:moveTo>
                  <a:lnTo>
                    <a:pt x="396" y="8"/>
                  </a:lnTo>
                  <a:lnTo>
                    <a:pt x="394" y="12"/>
                  </a:lnTo>
                  <a:lnTo>
                    <a:pt x="388" y="14"/>
                  </a:lnTo>
                  <a:lnTo>
                    <a:pt x="358" y="12"/>
                  </a:lnTo>
                  <a:lnTo>
                    <a:pt x="330" y="6"/>
                  </a:lnTo>
                  <a:lnTo>
                    <a:pt x="314" y="0"/>
                  </a:lnTo>
                  <a:lnTo>
                    <a:pt x="270" y="42"/>
                  </a:lnTo>
                  <a:lnTo>
                    <a:pt x="272" y="60"/>
                  </a:lnTo>
                  <a:lnTo>
                    <a:pt x="268" y="62"/>
                  </a:lnTo>
                  <a:lnTo>
                    <a:pt x="246" y="64"/>
                  </a:lnTo>
                  <a:lnTo>
                    <a:pt x="228" y="62"/>
                  </a:lnTo>
                  <a:lnTo>
                    <a:pt x="222" y="62"/>
                  </a:lnTo>
                  <a:lnTo>
                    <a:pt x="218" y="60"/>
                  </a:lnTo>
                  <a:lnTo>
                    <a:pt x="214" y="56"/>
                  </a:lnTo>
                  <a:lnTo>
                    <a:pt x="212" y="52"/>
                  </a:lnTo>
                  <a:lnTo>
                    <a:pt x="208" y="2"/>
                  </a:lnTo>
                  <a:lnTo>
                    <a:pt x="168" y="0"/>
                  </a:lnTo>
                  <a:lnTo>
                    <a:pt x="152" y="36"/>
                  </a:lnTo>
                  <a:lnTo>
                    <a:pt x="150" y="20"/>
                  </a:lnTo>
                  <a:lnTo>
                    <a:pt x="148" y="6"/>
                  </a:lnTo>
                  <a:lnTo>
                    <a:pt x="144" y="0"/>
                  </a:lnTo>
                  <a:lnTo>
                    <a:pt x="128" y="8"/>
                  </a:lnTo>
                  <a:lnTo>
                    <a:pt x="120" y="18"/>
                  </a:lnTo>
                  <a:lnTo>
                    <a:pt x="118" y="20"/>
                  </a:lnTo>
                  <a:lnTo>
                    <a:pt x="102" y="24"/>
                  </a:lnTo>
                  <a:lnTo>
                    <a:pt x="78" y="48"/>
                  </a:lnTo>
                  <a:lnTo>
                    <a:pt x="56" y="70"/>
                  </a:lnTo>
                  <a:lnTo>
                    <a:pt x="12" y="128"/>
                  </a:lnTo>
                  <a:lnTo>
                    <a:pt x="22" y="148"/>
                  </a:lnTo>
                  <a:lnTo>
                    <a:pt x="22" y="152"/>
                  </a:lnTo>
                  <a:lnTo>
                    <a:pt x="20" y="152"/>
                  </a:lnTo>
                  <a:lnTo>
                    <a:pt x="20" y="156"/>
                  </a:lnTo>
                  <a:lnTo>
                    <a:pt x="20" y="160"/>
                  </a:lnTo>
                  <a:lnTo>
                    <a:pt x="24" y="172"/>
                  </a:lnTo>
                  <a:lnTo>
                    <a:pt x="32" y="188"/>
                  </a:lnTo>
                  <a:lnTo>
                    <a:pt x="34" y="198"/>
                  </a:lnTo>
                  <a:lnTo>
                    <a:pt x="34" y="206"/>
                  </a:lnTo>
                  <a:lnTo>
                    <a:pt x="34" y="208"/>
                  </a:lnTo>
                  <a:lnTo>
                    <a:pt x="0" y="228"/>
                  </a:lnTo>
                  <a:lnTo>
                    <a:pt x="0" y="236"/>
                  </a:lnTo>
                  <a:lnTo>
                    <a:pt x="16" y="244"/>
                  </a:lnTo>
                  <a:lnTo>
                    <a:pt x="18" y="248"/>
                  </a:lnTo>
                  <a:lnTo>
                    <a:pt x="18" y="252"/>
                  </a:lnTo>
                  <a:lnTo>
                    <a:pt x="22" y="256"/>
                  </a:lnTo>
                  <a:lnTo>
                    <a:pt x="36" y="264"/>
                  </a:lnTo>
                  <a:lnTo>
                    <a:pt x="64" y="272"/>
                  </a:lnTo>
                  <a:lnTo>
                    <a:pt x="74" y="266"/>
                  </a:lnTo>
                  <a:lnTo>
                    <a:pt x="84" y="252"/>
                  </a:lnTo>
                  <a:lnTo>
                    <a:pt x="92" y="230"/>
                  </a:lnTo>
                  <a:lnTo>
                    <a:pt x="114" y="238"/>
                  </a:lnTo>
                  <a:lnTo>
                    <a:pt x="118" y="240"/>
                  </a:lnTo>
                  <a:lnTo>
                    <a:pt x="118" y="242"/>
                  </a:lnTo>
                  <a:lnTo>
                    <a:pt x="118" y="244"/>
                  </a:lnTo>
                  <a:lnTo>
                    <a:pt x="116" y="250"/>
                  </a:lnTo>
                  <a:lnTo>
                    <a:pt x="116" y="256"/>
                  </a:lnTo>
                  <a:lnTo>
                    <a:pt x="118" y="260"/>
                  </a:lnTo>
                  <a:lnTo>
                    <a:pt x="124" y="264"/>
                  </a:lnTo>
                  <a:lnTo>
                    <a:pt x="148" y="264"/>
                  </a:lnTo>
                  <a:lnTo>
                    <a:pt x="160" y="260"/>
                  </a:lnTo>
                  <a:lnTo>
                    <a:pt x="170" y="256"/>
                  </a:lnTo>
                  <a:lnTo>
                    <a:pt x="172" y="252"/>
                  </a:lnTo>
                  <a:lnTo>
                    <a:pt x="176" y="252"/>
                  </a:lnTo>
                  <a:lnTo>
                    <a:pt x="184" y="252"/>
                  </a:lnTo>
                  <a:lnTo>
                    <a:pt x="198" y="256"/>
                  </a:lnTo>
                  <a:lnTo>
                    <a:pt x="202" y="258"/>
                  </a:lnTo>
                  <a:lnTo>
                    <a:pt x="208" y="264"/>
                  </a:lnTo>
                  <a:lnTo>
                    <a:pt x="212" y="250"/>
                  </a:lnTo>
                  <a:lnTo>
                    <a:pt x="214" y="248"/>
                  </a:lnTo>
                  <a:lnTo>
                    <a:pt x="216" y="248"/>
                  </a:lnTo>
                  <a:lnTo>
                    <a:pt x="220" y="242"/>
                  </a:lnTo>
                  <a:lnTo>
                    <a:pt x="224" y="236"/>
                  </a:lnTo>
                  <a:lnTo>
                    <a:pt x="230" y="228"/>
                  </a:lnTo>
                  <a:lnTo>
                    <a:pt x="238" y="220"/>
                  </a:lnTo>
                  <a:lnTo>
                    <a:pt x="248" y="214"/>
                  </a:lnTo>
                  <a:lnTo>
                    <a:pt x="250" y="212"/>
                  </a:lnTo>
                  <a:lnTo>
                    <a:pt x="250" y="214"/>
                  </a:lnTo>
                  <a:lnTo>
                    <a:pt x="252" y="214"/>
                  </a:lnTo>
                  <a:lnTo>
                    <a:pt x="258" y="216"/>
                  </a:lnTo>
                  <a:lnTo>
                    <a:pt x="260" y="216"/>
                  </a:lnTo>
                  <a:lnTo>
                    <a:pt x="268" y="176"/>
                  </a:lnTo>
                  <a:lnTo>
                    <a:pt x="280" y="172"/>
                  </a:lnTo>
                  <a:lnTo>
                    <a:pt x="290" y="166"/>
                  </a:lnTo>
                  <a:lnTo>
                    <a:pt x="296" y="160"/>
                  </a:lnTo>
                  <a:lnTo>
                    <a:pt x="298" y="156"/>
                  </a:lnTo>
                  <a:lnTo>
                    <a:pt x="300" y="150"/>
                  </a:lnTo>
                  <a:lnTo>
                    <a:pt x="296" y="138"/>
                  </a:lnTo>
                  <a:lnTo>
                    <a:pt x="294" y="128"/>
                  </a:lnTo>
                  <a:lnTo>
                    <a:pt x="296" y="122"/>
                  </a:lnTo>
                  <a:lnTo>
                    <a:pt x="298" y="120"/>
                  </a:lnTo>
                  <a:lnTo>
                    <a:pt x="302" y="120"/>
                  </a:lnTo>
                  <a:lnTo>
                    <a:pt x="310" y="120"/>
                  </a:lnTo>
                  <a:lnTo>
                    <a:pt x="320" y="124"/>
                  </a:lnTo>
                  <a:lnTo>
                    <a:pt x="322" y="112"/>
                  </a:lnTo>
                  <a:lnTo>
                    <a:pt x="322" y="110"/>
                  </a:lnTo>
                  <a:lnTo>
                    <a:pt x="322" y="108"/>
                  </a:lnTo>
                  <a:lnTo>
                    <a:pt x="336" y="102"/>
                  </a:lnTo>
                  <a:lnTo>
                    <a:pt x="338" y="96"/>
                  </a:lnTo>
                  <a:lnTo>
                    <a:pt x="330" y="96"/>
                  </a:lnTo>
                  <a:lnTo>
                    <a:pt x="328" y="94"/>
                  </a:lnTo>
                  <a:lnTo>
                    <a:pt x="328" y="90"/>
                  </a:lnTo>
                  <a:lnTo>
                    <a:pt x="328" y="88"/>
                  </a:lnTo>
                  <a:lnTo>
                    <a:pt x="330" y="86"/>
                  </a:lnTo>
                  <a:lnTo>
                    <a:pt x="332" y="86"/>
                  </a:lnTo>
                  <a:lnTo>
                    <a:pt x="334" y="86"/>
                  </a:lnTo>
                  <a:lnTo>
                    <a:pt x="342" y="84"/>
                  </a:lnTo>
                  <a:lnTo>
                    <a:pt x="352" y="76"/>
                  </a:lnTo>
                  <a:lnTo>
                    <a:pt x="404" y="40"/>
                  </a:lnTo>
                  <a:lnTo>
                    <a:pt x="420" y="48"/>
                  </a:lnTo>
                  <a:lnTo>
                    <a:pt x="428" y="48"/>
                  </a:lnTo>
                  <a:lnTo>
                    <a:pt x="424" y="30"/>
                  </a:lnTo>
                  <a:lnTo>
                    <a:pt x="424" y="28"/>
                  </a:lnTo>
                  <a:lnTo>
                    <a:pt x="434" y="12"/>
                  </a:lnTo>
                  <a:lnTo>
                    <a:pt x="432" y="12"/>
                  </a:lnTo>
                  <a:lnTo>
                    <a:pt x="426" y="12"/>
                  </a:lnTo>
                  <a:lnTo>
                    <a:pt x="426" y="14"/>
                  </a:lnTo>
                  <a:lnTo>
                    <a:pt x="424" y="14"/>
                  </a:lnTo>
                  <a:lnTo>
                    <a:pt x="408" y="16"/>
                  </a:lnTo>
                  <a:lnTo>
                    <a:pt x="404" y="16"/>
                  </a:lnTo>
                  <a:lnTo>
                    <a:pt x="404" y="12"/>
                  </a:lnTo>
                  <a:lnTo>
                    <a:pt x="400" y="8"/>
                  </a:lnTo>
                  <a:lnTo>
                    <a:pt x="396" y="8"/>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65" name="上海"/>
            <p:cNvSpPr/>
            <p:nvPr/>
          </p:nvSpPr>
          <p:spPr bwMode="auto">
            <a:xfrm>
              <a:off x="6718300" y="3933825"/>
              <a:ext cx="125413" cy="109538"/>
            </a:xfrm>
            <a:custGeom>
              <a:avLst/>
              <a:gdLst>
                <a:gd name="T0" fmla="*/ 2147483646 w 68"/>
                <a:gd name="T1" fmla="*/ 2147483646 h 60"/>
                <a:gd name="T2" fmla="*/ 2147483646 w 68"/>
                <a:gd name="T3" fmla="*/ 2147483646 h 60"/>
                <a:gd name="T4" fmla="*/ 2147483646 w 68"/>
                <a:gd name="T5" fmla="*/ 2147483646 h 60"/>
                <a:gd name="T6" fmla="*/ 2147483646 w 68"/>
                <a:gd name="T7" fmla="*/ 2147483646 h 60"/>
                <a:gd name="T8" fmla="*/ 2147483646 w 68"/>
                <a:gd name="T9" fmla="*/ 2147483646 h 60"/>
                <a:gd name="T10" fmla="*/ 2147483646 w 68"/>
                <a:gd name="T11" fmla="*/ 2147483646 h 60"/>
                <a:gd name="T12" fmla="*/ 2147483646 w 68"/>
                <a:gd name="T13" fmla="*/ 2147483646 h 60"/>
                <a:gd name="T14" fmla="*/ 2147483646 w 68"/>
                <a:gd name="T15" fmla="*/ 2147483646 h 60"/>
                <a:gd name="T16" fmla="*/ 2147483646 w 68"/>
                <a:gd name="T17" fmla="*/ 0 h 60"/>
                <a:gd name="T18" fmla="*/ 2147483646 w 68"/>
                <a:gd name="T19" fmla="*/ 0 h 60"/>
                <a:gd name="T20" fmla="*/ 2147483646 w 68"/>
                <a:gd name="T21" fmla="*/ 0 h 60"/>
                <a:gd name="T22" fmla="*/ 2147483646 w 68"/>
                <a:gd name="T23" fmla="*/ 2147483646 h 60"/>
                <a:gd name="T24" fmla="*/ 2147483646 w 68"/>
                <a:gd name="T25" fmla="*/ 2147483646 h 60"/>
                <a:gd name="T26" fmla="*/ 2147483646 w 68"/>
                <a:gd name="T27" fmla="*/ 2147483646 h 60"/>
                <a:gd name="T28" fmla="*/ 2147483646 w 68"/>
                <a:gd name="T29" fmla="*/ 2147483646 h 60"/>
                <a:gd name="T30" fmla="*/ 2147483646 w 68"/>
                <a:gd name="T31" fmla="*/ 2147483646 h 60"/>
                <a:gd name="T32" fmla="*/ 0 w 68"/>
                <a:gd name="T33" fmla="*/ 2147483646 h 60"/>
                <a:gd name="T34" fmla="*/ 2147483646 w 68"/>
                <a:gd name="T35" fmla="*/ 2147483646 h 60"/>
                <a:gd name="T36" fmla="*/ 2147483646 w 68"/>
                <a:gd name="T37" fmla="*/ 2147483646 h 60"/>
                <a:gd name="T38" fmla="*/ 2147483646 w 68"/>
                <a:gd name="T39" fmla="*/ 2147483646 h 60"/>
                <a:gd name="T40" fmla="*/ 2147483646 w 68"/>
                <a:gd name="T41" fmla="*/ 2147483646 h 60"/>
                <a:gd name="T42" fmla="*/ 2147483646 w 68"/>
                <a:gd name="T43" fmla="*/ 2147483646 h 60"/>
                <a:gd name="T44" fmla="*/ 2147483646 w 68"/>
                <a:gd name="T45" fmla="*/ 2147483646 h 60"/>
                <a:gd name="T46" fmla="*/ 2147483646 w 68"/>
                <a:gd name="T47" fmla="*/ 2147483646 h 60"/>
                <a:gd name="T48" fmla="*/ 2147483646 w 68"/>
                <a:gd name="T49" fmla="*/ 2147483646 h 60"/>
                <a:gd name="T50" fmla="*/ 2147483646 w 68"/>
                <a:gd name="T51" fmla="*/ 2147483646 h 60"/>
                <a:gd name="T52" fmla="*/ 2147483646 w 68"/>
                <a:gd name="T53" fmla="*/ 2147483646 h 60"/>
                <a:gd name="T54" fmla="*/ 2147483646 w 68"/>
                <a:gd name="T55" fmla="*/ 2147483646 h 60"/>
                <a:gd name="T56" fmla="*/ 2147483646 w 68"/>
                <a:gd name="T57" fmla="*/ 2147483646 h 60"/>
                <a:gd name="T58" fmla="*/ 2147483646 w 68"/>
                <a:gd name="T59" fmla="*/ 2147483646 h 60"/>
                <a:gd name="T60" fmla="*/ 2147483646 w 68"/>
                <a:gd name="T61" fmla="*/ 2147483646 h 60"/>
                <a:gd name="T62" fmla="*/ 2147483646 w 68"/>
                <a:gd name="T63" fmla="*/ 2147483646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8" h="60">
                  <a:moveTo>
                    <a:pt x="62" y="32"/>
                  </a:moveTo>
                  <a:lnTo>
                    <a:pt x="68" y="24"/>
                  </a:lnTo>
                  <a:lnTo>
                    <a:pt x="48" y="8"/>
                  </a:lnTo>
                  <a:lnTo>
                    <a:pt x="40" y="4"/>
                  </a:lnTo>
                  <a:lnTo>
                    <a:pt x="34" y="0"/>
                  </a:lnTo>
                  <a:lnTo>
                    <a:pt x="28" y="0"/>
                  </a:lnTo>
                  <a:lnTo>
                    <a:pt x="22" y="0"/>
                  </a:lnTo>
                  <a:lnTo>
                    <a:pt x="14" y="2"/>
                  </a:lnTo>
                  <a:lnTo>
                    <a:pt x="14" y="20"/>
                  </a:lnTo>
                  <a:lnTo>
                    <a:pt x="10" y="28"/>
                  </a:lnTo>
                  <a:lnTo>
                    <a:pt x="4" y="36"/>
                  </a:lnTo>
                  <a:lnTo>
                    <a:pt x="0" y="40"/>
                  </a:lnTo>
                  <a:lnTo>
                    <a:pt x="8" y="48"/>
                  </a:lnTo>
                  <a:lnTo>
                    <a:pt x="10" y="48"/>
                  </a:lnTo>
                  <a:lnTo>
                    <a:pt x="12" y="56"/>
                  </a:lnTo>
                  <a:lnTo>
                    <a:pt x="22" y="60"/>
                  </a:lnTo>
                  <a:lnTo>
                    <a:pt x="28" y="56"/>
                  </a:lnTo>
                  <a:lnTo>
                    <a:pt x="34" y="54"/>
                  </a:lnTo>
                  <a:lnTo>
                    <a:pt x="52" y="58"/>
                  </a:lnTo>
                  <a:lnTo>
                    <a:pt x="52" y="52"/>
                  </a:lnTo>
                  <a:lnTo>
                    <a:pt x="54" y="44"/>
                  </a:lnTo>
                  <a:lnTo>
                    <a:pt x="56" y="38"/>
                  </a:lnTo>
                  <a:lnTo>
                    <a:pt x="58" y="34"/>
                  </a:lnTo>
                  <a:lnTo>
                    <a:pt x="62" y="32"/>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66" name="江苏"/>
            <p:cNvSpPr/>
            <p:nvPr/>
          </p:nvSpPr>
          <p:spPr bwMode="auto">
            <a:xfrm>
              <a:off x="6137275" y="3513138"/>
              <a:ext cx="692150" cy="533400"/>
            </a:xfrm>
            <a:custGeom>
              <a:avLst/>
              <a:gdLst>
                <a:gd name="T0" fmla="*/ 2147483646 w 378"/>
                <a:gd name="T1" fmla="*/ 2147483646 h 292"/>
                <a:gd name="T2" fmla="*/ 2147483646 w 378"/>
                <a:gd name="T3" fmla="*/ 2147483646 h 292"/>
                <a:gd name="T4" fmla="*/ 2147483646 w 378"/>
                <a:gd name="T5" fmla="*/ 2147483646 h 292"/>
                <a:gd name="T6" fmla="*/ 2147483646 w 378"/>
                <a:gd name="T7" fmla="*/ 2147483646 h 292"/>
                <a:gd name="T8" fmla="*/ 2147483646 w 378"/>
                <a:gd name="T9" fmla="*/ 2147483646 h 292"/>
                <a:gd name="T10" fmla="*/ 2147483646 w 378"/>
                <a:gd name="T11" fmla="*/ 0 h 292"/>
                <a:gd name="T12" fmla="*/ 2147483646 w 378"/>
                <a:gd name="T13" fmla="*/ 2147483646 h 292"/>
                <a:gd name="T14" fmla="*/ 2147483646 w 378"/>
                <a:gd name="T15" fmla="*/ 2147483646 h 292"/>
                <a:gd name="T16" fmla="*/ 2147483646 w 378"/>
                <a:gd name="T17" fmla="*/ 2147483646 h 292"/>
                <a:gd name="T18" fmla="*/ 2147483646 w 378"/>
                <a:gd name="T19" fmla="*/ 2147483646 h 292"/>
                <a:gd name="T20" fmla="*/ 2147483646 w 378"/>
                <a:gd name="T21" fmla="*/ 2147483646 h 292"/>
                <a:gd name="T22" fmla="*/ 2147483646 w 378"/>
                <a:gd name="T23" fmla="*/ 2147483646 h 292"/>
                <a:gd name="T24" fmla="*/ 2147483646 w 378"/>
                <a:gd name="T25" fmla="*/ 2147483646 h 292"/>
                <a:gd name="T26" fmla="*/ 2147483646 w 378"/>
                <a:gd name="T27" fmla="*/ 2147483646 h 292"/>
                <a:gd name="T28" fmla="*/ 2147483646 w 378"/>
                <a:gd name="T29" fmla="*/ 2147483646 h 292"/>
                <a:gd name="T30" fmla="*/ 2147483646 w 378"/>
                <a:gd name="T31" fmla="*/ 2147483646 h 292"/>
                <a:gd name="T32" fmla="*/ 2147483646 w 378"/>
                <a:gd name="T33" fmla="*/ 2147483646 h 292"/>
                <a:gd name="T34" fmla="*/ 2147483646 w 378"/>
                <a:gd name="T35" fmla="*/ 2147483646 h 292"/>
                <a:gd name="T36" fmla="*/ 2147483646 w 378"/>
                <a:gd name="T37" fmla="*/ 2147483646 h 292"/>
                <a:gd name="T38" fmla="*/ 2147483646 w 378"/>
                <a:gd name="T39" fmla="*/ 2147483646 h 292"/>
                <a:gd name="T40" fmla="*/ 2147483646 w 378"/>
                <a:gd name="T41" fmla="*/ 2147483646 h 292"/>
                <a:gd name="T42" fmla="*/ 2147483646 w 378"/>
                <a:gd name="T43" fmla="*/ 2147483646 h 292"/>
                <a:gd name="T44" fmla="*/ 2147483646 w 378"/>
                <a:gd name="T45" fmla="*/ 2147483646 h 292"/>
                <a:gd name="T46" fmla="*/ 2147483646 w 378"/>
                <a:gd name="T47" fmla="*/ 2147483646 h 292"/>
                <a:gd name="T48" fmla="*/ 2147483646 w 378"/>
                <a:gd name="T49" fmla="*/ 2147483646 h 292"/>
                <a:gd name="T50" fmla="*/ 2147483646 w 378"/>
                <a:gd name="T51" fmla="*/ 2147483646 h 292"/>
                <a:gd name="T52" fmla="*/ 2147483646 w 378"/>
                <a:gd name="T53" fmla="*/ 2147483646 h 292"/>
                <a:gd name="T54" fmla="*/ 2147483646 w 378"/>
                <a:gd name="T55" fmla="*/ 2147483646 h 292"/>
                <a:gd name="T56" fmla="*/ 2147483646 w 378"/>
                <a:gd name="T57" fmla="*/ 2147483646 h 292"/>
                <a:gd name="T58" fmla="*/ 2147483646 w 378"/>
                <a:gd name="T59" fmla="*/ 2147483646 h 292"/>
                <a:gd name="T60" fmla="*/ 2147483646 w 378"/>
                <a:gd name="T61" fmla="*/ 2147483646 h 292"/>
                <a:gd name="T62" fmla="*/ 2147483646 w 378"/>
                <a:gd name="T63" fmla="*/ 2147483646 h 292"/>
                <a:gd name="T64" fmla="*/ 2147483646 w 378"/>
                <a:gd name="T65" fmla="*/ 2147483646 h 292"/>
                <a:gd name="T66" fmla="*/ 2147483646 w 378"/>
                <a:gd name="T67" fmla="*/ 2147483646 h 292"/>
                <a:gd name="T68" fmla="*/ 2147483646 w 378"/>
                <a:gd name="T69" fmla="*/ 2147483646 h 292"/>
                <a:gd name="T70" fmla="*/ 2147483646 w 378"/>
                <a:gd name="T71" fmla="*/ 2147483646 h 292"/>
                <a:gd name="T72" fmla="*/ 2147483646 w 378"/>
                <a:gd name="T73" fmla="*/ 2147483646 h 292"/>
                <a:gd name="T74" fmla="*/ 2147483646 w 378"/>
                <a:gd name="T75" fmla="*/ 2147483646 h 292"/>
                <a:gd name="T76" fmla="*/ 2147483646 w 378"/>
                <a:gd name="T77" fmla="*/ 2147483646 h 292"/>
                <a:gd name="T78" fmla="*/ 2147483646 w 378"/>
                <a:gd name="T79" fmla="*/ 2147483646 h 292"/>
                <a:gd name="T80" fmla="*/ 2147483646 w 378"/>
                <a:gd name="T81" fmla="*/ 2147483646 h 292"/>
                <a:gd name="T82" fmla="*/ 2147483646 w 378"/>
                <a:gd name="T83" fmla="*/ 2147483646 h 292"/>
                <a:gd name="T84" fmla="*/ 2147483646 w 378"/>
                <a:gd name="T85" fmla="*/ 2147483646 h 292"/>
                <a:gd name="T86" fmla="*/ 2147483646 w 378"/>
                <a:gd name="T87" fmla="*/ 2147483646 h 292"/>
                <a:gd name="T88" fmla="*/ 2147483646 w 378"/>
                <a:gd name="T89" fmla="*/ 2147483646 h 292"/>
                <a:gd name="T90" fmla="*/ 2147483646 w 378"/>
                <a:gd name="T91" fmla="*/ 2147483646 h 292"/>
                <a:gd name="T92" fmla="*/ 2147483646 w 378"/>
                <a:gd name="T93" fmla="*/ 2147483646 h 292"/>
                <a:gd name="T94" fmla="*/ 2147483646 w 378"/>
                <a:gd name="T95" fmla="*/ 2147483646 h 292"/>
                <a:gd name="T96" fmla="*/ 2147483646 w 378"/>
                <a:gd name="T97" fmla="*/ 2147483646 h 292"/>
                <a:gd name="T98" fmla="*/ 2147483646 w 378"/>
                <a:gd name="T99" fmla="*/ 2147483646 h 292"/>
                <a:gd name="T100" fmla="*/ 2147483646 w 378"/>
                <a:gd name="T101" fmla="*/ 2147483646 h 2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78" h="292">
                  <a:moveTo>
                    <a:pt x="264" y="86"/>
                  </a:moveTo>
                  <a:lnTo>
                    <a:pt x="264" y="86"/>
                  </a:lnTo>
                  <a:lnTo>
                    <a:pt x="258" y="78"/>
                  </a:lnTo>
                  <a:lnTo>
                    <a:pt x="252" y="70"/>
                  </a:lnTo>
                  <a:lnTo>
                    <a:pt x="240" y="46"/>
                  </a:lnTo>
                  <a:lnTo>
                    <a:pt x="226" y="44"/>
                  </a:lnTo>
                  <a:lnTo>
                    <a:pt x="214" y="42"/>
                  </a:lnTo>
                  <a:lnTo>
                    <a:pt x="204" y="38"/>
                  </a:lnTo>
                  <a:lnTo>
                    <a:pt x="198" y="34"/>
                  </a:lnTo>
                  <a:lnTo>
                    <a:pt x="194" y="28"/>
                  </a:lnTo>
                  <a:lnTo>
                    <a:pt x="188" y="24"/>
                  </a:lnTo>
                  <a:lnTo>
                    <a:pt x="170" y="18"/>
                  </a:lnTo>
                  <a:lnTo>
                    <a:pt x="166" y="16"/>
                  </a:lnTo>
                  <a:lnTo>
                    <a:pt x="170" y="2"/>
                  </a:lnTo>
                  <a:lnTo>
                    <a:pt x="168" y="2"/>
                  </a:lnTo>
                  <a:lnTo>
                    <a:pt x="164" y="0"/>
                  </a:lnTo>
                  <a:lnTo>
                    <a:pt x="152" y="8"/>
                  </a:lnTo>
                  <a:lnTo>
                    <a:pt x="148" y="12"/>
                  </a:lnTo>
                  <a:lnTo>
                    <a:pt x="144" y="16"/>
                  </a:lnTo>
                  <a:lnTo>
                    <a:pt x="140" y="26"/>
                  </a:lnTo>
                  <a:lnTo>
                    <a:pt x="132" y="32"/>
                  </a:lnTo>
                  <a:lnTo>
                    <a:pt x="126" y="46"/>
                  </a:lnTo>
                  <a:lnTo>
                    <a:pt x="124" y="50"/>
                  </a:lnTo>
                  <a:lnTo>
                    <a:pt x="120" y="52"/>
                  </a:lnTo>
                  <a:lnTo>
                    <a:pt x="118" y="52"/>
                  </a:lnTo>
                  <a:lnTo>
                    <a:pt x="116" y="48"/>
                  </a:lnTo>
                  <a:lnTo>
                    <a:pt x="108" y="42"/>
                  </a:lnTo>
                  <a:lnTo>
                    <a:pt x="102" y="40"/>
                  </a:lnTo>
                  <a:lnTo>
                    <a:pt x="96" y="38"/>
                  </a:lnTo>
                  <a:lnTo>
                    <a:pt x="88" y="40"/>
                  </a:lnTo>
                  <a:lnTo>
                    <a:pt x="76" y="46"/>
                  </a:lnTo>
                  <a:lnTo>
                    <a:pt x="62" y="50"/>
                  </a:lnTo>
                  <a:lnTo>
                    <a:pt x="32" y="50"/>
                  </a:lnTo>
                  <a:lnTo>
                    <a:pt x="26" y="44"/>
                  </a:lnTo>
                  <a:lnTo>
                    <a:pt x="22" y="38"/>
                  </a:lnTo>
                  <a:lnTo>
                    <a:pt x="20" y="32"/>
                  </a:lnTo>
                  <a:lnTo>
                    <a:pt x="20" y="22"/>
                  </a:lnTo>
                  <a:lnTo>
                    <a:pt x="8" y="18"/>
                  </a:lnTo>
                  <a:lnTo>
                    <a:pt x="4" y="34"/>
                  </a:lnTo>
                  <a:lnTo>
                    <a:pt x="4" y="36"/>
                  </a:lnTo>
                  <a:lnTo>
                    <a:pt x="2" y="36"/>
                  </a:lnTo>
                  <a:lnTo>
                    <a:pt x="0" y="40"/>
                  </a:lnTo>
                  <a:lnTo>
                    <a:pt x="8" y="42"/>
                  </a:lnTo>
                  <a:lnTo>
                    <a:pt x="10" y="42"/>
                  </a:lnTo>
                  <a:lnTo>
                    <a:pt x="28" y="66"/>
                  </a:lnTo>
                  <a:lnTo>
                    <a:pt x="40" y="76"/>
                  </a:lnTo>
                  <a:lnTo>
                    <a:pt x="68" y="86"/>
                  </a:lnTo>
                  <a:lnTo>
                    <a:pt x="98" y="96"/>
                  </a:lnTo>
                  <a:lnTo>
                    <a:pt x="104" y="102"/>
                  </a:lnTo>
                  <a:lnTo>
                    <a:pt x="112" y="112"/>
                  </a:lnTo>
                  <a:lnTo>
                    <a:pt x="118" y="128"/>
                  </a:lnTo>
                  <a:lnTo>
                    <a:pt x="124" y="150"/>
                  </a:lnTo>
                  <a:lnTo>
                    <a:pt x="140" y="158"/>
                  </a:lnTo>
                  <a:lnTo>
                    <a:pt x="146" y="162"/>
                  </a:lnTo>
                  <a:lnTo>
                    <a:pt x="152" y="162"/>
                  </a:lnTo>
                  <a:lnTo>
                    <a:pt x="180" y="144"/>
                  </a:lnTo>
                  <a:lnTo>
                    <a:pt x="182" y="142"/>
                  </a:lnTo>
                  <a:lnTo>
                    <a:pt x="184" y="144"/>
                  </a:lnTo>
                  <a:lnTo>
                    <a:pt x="198" y="146"/>
                  </a:lnTo>
                  <a:lnTo>
                    <a:pt x="200" y="146"/>
                  </a:lnTo>
                  <a:lnTo>
                    <a:pt x="200" y="150"/>
                  </a:lnTo>
                  <a:lnTo>
                    <a:pt x="198" y="152"/>
                  </a:lnTo>
                  <a:lnTo>
                    <a:pt x="192" y="174"/>
                  </a:lnTo>
                  <a:lnTo>
                    <a:pt x="186" y="186"/>
                  </a:lnTo>
                  <a:lnTo>
                    <a:pt x="168" y="186"/>
                  </a:lnTo>
                  <a:lnTo>
                    <a:pt x="166" y="194"/>
                  </a:lnTo>
                  <a:lnTo>
                    <a:pt x="164" y="202"/>
                  </a:lnTo>
                  <a:lnTo>
                    <a:pt x="152" y="222"/>
                  </a:lnTo>
                  <a:lnTo>
                    <a:pt x="148" y="228"/>
                  </a:lnTo>
                  <a:lnTo>
                    <a:pt x="148" y="234"/>
                  </a:lnTo>
                  <a:lnTo>
                    <a:pt x="166" y="246"/>
                  </a:lnTo>
                  <a:lnTo>
                    <a:pt x="172" y="252"/>
                  </a:lnTo>
                  <a:lnTo>
                    <a:pt x="178" y="254"/>
                  </a:lnTo>
                  <a:lnTo>
                    <a:pt x="182" y="254"/>
                  </a:lnTo>
                  <a:lnTo>
                    <a:pt x="186" y="266"/>
                  </a:lnTo>
                  <a:lnTo>
                    <a:pt x="194" y="270"/>
                  </a:lnTo>
                  <a:lnTo>
                    <a:pt x="200" y="266"/>
                  </a:lnTo>
                  <a:lnTo>
                    <a:pt x="204" y="262"/>
                  </a:lnTo>
                  <a:lnTo>
                    <a:pt x="208" y="262"/>
                  </a:lnTo>
                  <a:lnTo>
                    <a:pt x="214" y="264"/>
                  </a:lnTo>
                  <a:lnTo>
                    <a:pt x="218" y="266"/>
                  </a:lnTo>
                  <a:lnTo>
                    <a:pt x="224" y="270"/>
                  </a:lnTo>
                  <a:lnTo>
                    <a:pt x="230" y="278"/>
                  </a:lnTo>
                  <a:lnTo>
                    <a:pt x="236" y="286"/>
                  </a:lnTo>
                  <a:lnTo>
                    <a:pt x="238" y="286"/>
                  </a:lnTo>
                  <a:lnTo>
                    <a:pt x="242" y="284"/>
                  </a:lnTo>
                  <a:lnTo>
                    <a:pt x="248" y="284"/>
                  </a:lnTo>
                  <a:lnTo>
                    <a:pt x="264" y="288"/>
                  </a:lnTo>
                  <a:lnTo>
                    <a:pt x="284" y="292"/>
                  </a:lnTo>
                  <a:lnTo>
                    <a:pt x="304" y="286"/>
                  </a:lnTo>
                  <a:lnTo>
                    <a:pt x="312" y="282"/>
                  </a:lnTo>
                  <a:lnTo>
                    <a:pt x="318" y="278"/>
                  </a:lnTo>
                  <a:lnTo>
                    <a:pt x="312" y="272"/>
                  </a:lnTo>
                  <a:lnTo>
                    <a:pt x="312" y="268"/>
                  </a:lnTo>
                  <a:lnTo>
                    <a:pt x="316" y="262"/>
                  </a:lnTo>
                  <a:lnTo>
                    <a:pt x="322" y="256"/>
                  </a:lnTo>
                  <a:lnTo>
                    <a:pt x="324" y="248"/>
                  </a:lnTo>
                  <a:lnTo>
                    <a:pt x="324" y="238"/>
                  </a:lnTo>
                  <a:lnTo>
                    <a:pt x="324" y="232"/>
                  </a:lnTo>
                  <a:lnTo>
                    <a:pt x="326" y="230"/>
                  </a:lnTo>
                  <a:lnTo>
                    <a:pt x="330" y="226"/>
                  </a:lnTo>
                  <a:lnTo>
                    <a:pt x="340" y="222"/>
                  </a:lnTo>
                  <a:lnTo>
                    <a:pt x="348" y="222"/>
                  </a:lnTo>
                  <a:lnTo>
                    <a:pt x="356" y="226"/>
                  </a:lnTo>
                  <a:lnTo>
                    <a:pt x="366" y="230"/>
                  </a:lnTo>
                  <a:lnTo>
                    <a:pt x="378" y="238"/>
                  </a:lnTo>
                  <a:lnTo>
                    <a:pt x="372" y="222"/>
                  </a:lnTo>
                  <a:lnTo>
                    <a:pt x="364" y="210"/>
                  </a:lnTo>
                  <a:lnTo>
                    <a:pt x="362" y="196"/>
                  </a:lnTo>
                  <a:lnTo>
                    <a:pt x="348" y="194"/>
                  </a:lnTo>
                  <a:lnTo>
                    <a:pt x="312" y="172"/>
                  </a:lnTo>
                  <a:lnTo>
                    <a:pt x="294" y="170"/>
                  </a:lnTo>
                  <a:lnTo>
                    <a:pt x="294" y="166"/>
                  </a:lnTo>
                  <a:lnTo>
                    <a:pt x="292" y="146"/>
                  </a:lnTo>
                  <a:lnTo>
                    <a:pt x="276" y="106"/>
                  </a:lnTo>
                  <a:lnTo>
                    <a:pt x="270" y="94"/>
                  </a:lnTo>
                  <a:lnTo>
                    <a:pt x="264" y="86"/>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67" name="河北"/>
            <p:cNvSpPr/>
            <p:nvPr/>
          </p:nvSpPr>
          <p:spPr bwMode="auto">
            <a:xfrm>
              <a:off x="5776913" y="2492375"/>
              <a:ext cx="642937" cy="917575"/>
            </a:xfrm>
            <a:custGeom>
              <a:avLst/>
              <a:gdLst>
                <a:gd name="T0" fmla="*/ 2147483646 w 352"/>
                <a:gd name="T1" fmla="*/ 2147483646 h 502"/>
                <a:gd name="T2" fmla="*/ 2147483646 w 352"/>
                <a:gd name="T3" fmla="*/ 2147483646 h 502"/>
                <a:gd name="T4" fmla="*/ 2147483646 w 352"/>
                <a:gd name="T5" fmla="*/ 2147483646 h 502"/>
                <a:gd name="T6" fmla="*/ 2147483646 w 352"/>
                <a:gd name="T7" fmla="*/ 2147483646 h 502"/>
                <a:gd name="T8" fmla="*/ 2147483646 w 352"/>
                <a:gd name="T9" fmla="*/ 2147483646 h 502"/>
                <a:gd name="T10" fmla="*/ 2147483646 w 352"/>
                <a:gd name="T11" fmla="*/ 2147483646 h 502"/>
                <a:gd name="T12" fmla="*/ 2147483646 w 352"/>
                <a:gd name="T13" fmla="*/ 2147483646 h 502"/>
                <a:gd name="T14" fmla="*/ 2147483646 w 352"/>
                <a:gd name="T15" fmla="*/ 2147483646 h 502"/>
                <a:gd name="T16" fmla="*/ 2147483646 w 352"/>
                <a:gd name="T17" fmla="*/ 2147483646 h 502"/>
                <a:gd name="T18" fmla="*/ 2147483646 w 352"/>
                <a:gd name="T19" fmla="*/ 2147483646 h 502"/>
                <a:gd name="T20" fmla="*/ 2147483646 w 352"/>
                <a:gd name="T21" fmla="*/ 2147483646 h 502"/>
                <a:gd name="T22" fmla="*/ 2147483646 w 352"/>
                <a:gd name="T23" fmla="*/ 2147483646 h 502"/>
                <a:gd name="T24" fmla="*/ 2147483646 w 352"/>
                <a:gd name="T25" fmla="*/ 2147483646 h 502"/>
                <a:gd name="T26" fmla="*/ 2147483646 w 352"/>
                <a:gd name="T27" fmla="*/ 2147483646 h 502"/>
                <a:gd name="T28" fmla="*/ 2147483646 w 352"/>
                <a:gd name="T29" fmla="*/ 2147483646 h 502"/>
                <a:gd name="T30" fmla="*/ 2147483646 w 352"/>
                <a:gd name="T31" fmla="*/ 2147483646 h 502"/>
                <a:gd name="T32" fmla="*/ 2147483646 w 352"/>
                <a:gd name="T33" fmla="*/ 2147483646 h 502"/>
                <a:gd name="T34" fmla="*/ 2147483646 w 352"/>
                <a:gd name="T35" fmla="*/ 2147483646 h 502"/>
                <a:gd name="T36" fmla="*/ 2147483646 w 352"/>
                <a:gd name="T37" fmla="*/ 2147483646 h 502"/>
                <a:gd name="T38" fmla="*/ 2147483646 w 352"/>
                <a:gd name="T39" fmla="*/ 2147483646 h 502"/>
                <a:gd name="T40" fmla="*/ 2147483646 w 352"/>
                <a:gd name="T41" fmla="*/ 2147483646 h 502"/>
                <a:gd name="T42" fmla="*/ 2147483646 w 352"/>
                <a:gd name="T43" fmla="*/ 2147483646 h 502"/>
                <a:gd name="T44" fmla="*/ 2147483646 w 352"/>
                <a:gd name="T45" fmla="*/ 2147483646 h 502"/>
                <a:gd name="T46" fmla="*/ 2147483646 w 352"/>
                <a:gd name="T47" fmla="*/ 2147483646 h 502"/>
                <a:gd name="T48" fmla="*/ 2147483646 w 352"/>
                <a:gd name="T49" fmla="*/ 2147483646 h 502"/>
                <a:gd name="T50" fmla="*/ 2147483646 w 352"/>
                <a:gd name="T51" fmla="*/ 2147483646 h 502"/>
                <a:gd name="T52" fmla="*/ 2147483646 w 352"/>
                <a:gd name="T53" fmla="*/ 2147483646 h 502"/>
                <a:gd name="T54" fmla="*/ 2147483646 w 352"/>
                <a:gd name="T55" fmla="*/ 2147483646 h 502"/>
                <a:gd name="T56" fmla="*/ 2147483646 w 352"/>
                <a:gd name="T57" fmla="*/ 2147483646 h 502"/>
                <a:gd name="T58" fmla="*/ 2147483646 w 352"/>
                <a:gd name="T59" fmla="*/ 2147483646 h 502"/>
                <a:gd name="T60" fmla="*/ 2147483646 w 352"/>
                <a:gd name="T61" fmla="*/ 2147483646 h 502"/>
                <a:gd name="T62" fmla="*/ 2147483646 w 352"/>
                <a:gd name="T63" fmla="*/ 2147483646 h 502"/>
                <a:gd name="T64" fmla="*/ 2147483646 w 352"/>
                <a:gd name="T65" fmla="*/ 2147483646 h 502"/>
                <a:gd name="T66" fmla="*/ 2147483646 w 352"/>
                <a:gd name="T67" fmla="*/ 2147483646 h 502"/>
                <a:gd name="T68" fmla="*/ 2147483646 w 352"/>
                <a:gd name="T69" fmla="*/ 2147483646 h 502"/>
                <a:gd name="T70" fmla="*/ 2147483646 w 352"/>
                <a:gd name="T71" fmla="*/ 2147483646 h 502"/>
                <a:gd name="T72" fmla="*/ 2147483646 w 352"/>
                <a:gd name="T73" fmla="*/ 2147483646 h 502"/>
                <a:gd name="T74" fmla="*/ 2147483646 w 352"/>
                <a:gd name="T75" fmla="*/ 2147483646 h 502"/>
                <a:gd name="T76" fmla="*/ 2147483646 w 352"/>
                <a:gd name="T77" fmla="*/ 2147483646 h 502"/>
                <a:gd name="T78" fmla="*/ 2147483646 w 352"/>
                <a:gd name="T79" fmla="*/ 2147483646 h 502"/>
                <a:gd name="T80" fmla="*/ 2147483646 w 352"/>
                <a:gd name="T81" fmla="*/ 2147483646 h 502"/>
                <a:gd name="T82" fmla="*/ 2147483646 w 352"/>
                <a:gd name="T83" fmla="*/ 2147483646 h 502"/>
                <a:gd name="T84" fmla="*/ 2147483646 w 352"/>
                <a:gd name="T85" fmla="*/ 2147483646 h 502"/>
                <a:gd name="T86" fmla="*/ 2147483646 w 352"/>
                <a:gd name="T87" fmla="*/ 2147483646 h 502"/>
                <a:gd name="T88" fmla="*/ 2147483646 w 352"/>
                <a:gd name="T89" fmla="*/ 2147483646 h 502"/>
                <a:gd name="T90" fmla="*/ 2147483646 w 352"/>
                <a:gd name="T91" fmla="*/ 2147483646 h 502"/>
                <a:gd name="T92" fmla="*/ 2147483646 w 352"/>
                <a:gd name="T93" fmla="*/ 2147483646 h 502"/>
                <a:gd name="T94" fmla="*/ 2147483646 w 352"/>
                <a:gd name="T95" fmla="*/ 2147483646 h 502"/>
                <a:gd name="T96" fmla="*/ 2147483646 w 352"/>
                <a:gd name="T97" fmla="*/ 2147483646 h 502"/>
                <a:gd name="T98" fmla="*/ 2147483646 w 352"/>
                <a:gd name="T99" fmla="*/ 2147483646 h 502"/>
                <a:gd name="T100" fmla="*/ 2147483646 w 352"/>
                <a:gd name="T101" fmla="*/ 2147483646 h 502"/>
                <a:gd name="T102" fmla="*/ 2147483646 w 352"/>
                <a:gd name="T103" fmla="*/ 2147483646 h 502"/>
                <a:gd name="T104" fmla="*/ 2147483646 w 352"/>
                <a:gd name="T105" fmla="*/ 2147483646 h 502"/>
                <a:gd name="T106" fmla="*/ 2147483646 w 352"/>
                <a:gd name="T107" fmla="*/ 2147483646 h 502"/>
                <a:gd name="T108" fmla="*/ 2147483646 w 352"/>
                <a:gd name="T109" fmla="*/ 2147483646 h 5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2" h="502">
                  <a:moveTo>
                    <a:pt x="324" y="152"/>
                  </a:moveTo>
                  <a:lnTo>
                    <a:pt x="318" y="148"/>
                  </a:lnTo>
                  <a:lnTo>
                    <a:pt x="316" y="148"/>
                  </a:lnTo>
                  <a:lnTo>
                    <a:pt x="312" y="144"/>
                  </a:lnTo>
                  <a:lnTo>
                    <a:pt x="290" y="136"/>
                  </a:lnTo>
                  <a:lnTo>
                    <a:pt x="284" y="136"/>
                  </a:lnTo>
                  <a:lnTo>
                    <a:pt x="280" y="138"/>
                  </a:lnTo>
                  <a:lnTo>
                    <a:pt x="270" y="122"/>
                  </a:lnTo>
                  <a:lnTo>
                    <a:pt x="272" y="120"/>
                  </a:lnTo>
                  <a:lnTo>
                    <a:pt x="278" y="112"/>
                  </a:lnTo>
                  <a:lnTo>
                    <a:pt x="278" y="104"/>
                  </a:lnTo>
                  <a:lnTo>
                    <a:pt x="278" y="102"/>
                  </a:lnTo>
                  <a:lnTo>
                    <a:pt x="282" y="96"/>
                  </a:lnTo>
                  <a:lnTo>
                    <a:pt x="280" y="94"/>
                  </a:lnTo>
                  <a:lnTo>
                    <a:pt x="268" y="92"/>
                  </a:lnTo>
                  <a:lnTo>
                    <a:pt x="246" y="88"/>
                  </a:lnTo>
                  <a:lnTo>
                    <a:pt x="234" y="76"/>
                  </a:lnTo>
                  <a:lnTo>
                    <a:pt x="230" y="68"/>
                  </a:lnTo>
                  <a:lnTo>
                    <a:pt x="228" y="64"/>
                  </a:lnTo>
                  <a:lnTo>
                    <a:pt x="234" y="48"/>
                  </a:lnTo>
                  <a:lnTo>
                    <a:pt x="234" y="36"/>
                  </a:lnTo>
                  <a:lnTo>
                    <a:pt x="234" y="32"/>
                  </a:lnTo>
                  <a:lnTo>
                    <a:pt x="228" y="40"/>
                  </a:lnTo>
                  <a:lnTo>
                    <a:pt x="226" y="40"/>
                  </a:lnTo>
                  <a:lnTo>
                    <a:pt x="226" y="42"/>
                  </a:lnTo>
                  <a:lnTo>
                    <a:pt x="224" y="40"/>
                  </a:lnTo>
                  <a:lnTo>
                    <a:pt x="222" y="40"/>
                  </a:lnTo>
                  <a:lnTo>
                    <a:pt x="210" y="30"/>
                  </a:lnTo>
                  <a:lnTo>
                    <a:pt x="208" y="28"/>
                  </a:lnTo>
                  <a:lnTo>
                    <a:pt x="208" y="26"/>
                  </a:lnTo>
                  <a:lnTo>
                    <a:pt x="206" y="8"/>
                  </a:lnTo>
                  <a:lnTo>
                    <a:pt x="200" y="0"/>
                  </a:lnTo>
                  <a:lnTo>
                    <a:pt x="188" y="0"/>
                  </a:lnTo>
                  <a:lnTo>
                    <a:pt x="180" y="14"/>
                  </a:lnTo>
                  <a:lnTo>
                    <a:pt x="180" y="16"/>
                  </a:lnTo>
                  <a:lnTo>
                    <a:pt x="178" y="16"/>
                  </a:lnTo>
                  <a:lnTo>
                    <a:pt x="160" y="12"/>
                  </a:lnTo>
                  <a:lnTo>
                    <a:pt x="156" y="30"/>
                  </a:lnTo>
                  <a:lnTo>
                    <a:pt x="156" y="48"/>
                  </a:lnTo>
                  <a:lnTo>
                    <a:pt x="146" y="64"/>
                  </a:lnTo>
                  <a:lnTo>
                    <a:pt x="146" y="66"/>
                  </a:lnTo>
                  <a:lnTo>
                    <a:pt x="144" y="66"/>
                  </a:lnTo>
                  <a:lnTo>
                    <a:pt x="142" y="66"/>
                  </a:lnTo>
                  <a:lnTo>
                    <a:pt x="130" y="68"/>
                  </a:lnTo>
                  <a:lnTo>
                    <a:pt x="118" y="76"/>
                  </a:lnTo>
                  <a:lnTo>
                    <a:pt x="118" y="78"/>
                  </a:lnTo>
                  <a:lnTo>
                    <a:pt x="116" y="78"/>
                  </a:lnTo>
                  <a:lnTo>
                    <a:pt x="114" y="78"/>
                  </a:lnTo>
                  <a:lnTo>
                    <a:pt x="92" y="70"/>
                  </a:lnTo>
                  <a:lnTo>
                    <a:pt x="90" y="78"/>
                  </a:lnTo>
                  <a:lnTo>
                    <a:pt x="90" y="80"/>
                  </a:lnTo>
                  <a:lnTo>
                    <a:pt x="80" y="96"/>
                  </a:lnTo>
                  <a:lnTo>
                    <a:pt x="76" y="100"/>
                  </a:lnTo>
                  <a:lnTo>
                    <a:pt x="74" y="100"/>
                  </a:lnTo>
                  <a:lnTo>
                    <a:pt x="64" y="100"/>
                  </a:lnTo>
                  <a:lnTo>
                    <a:pt x="50" y="94"/>
                  </a:lnTo>
                  <a:lnTo>
                    <a:pt x="48" y="92"/>
                  </a:lnTo>
                  <a:lnTo>
                    <a:pt x="48" y="90"/>
                  </a:lnTo>
                  <a:lnTo>
                    <a:pt x="46" y="72"/>
                  </a:lnTo>
                  <a:lnTo>
                    <a:pt x="42" y="56"/>
                  </a:lnTo>
                  <a:lnTo>
                    <a:pt x="38" y="52"/>
                  </a:lnTo>
                  <a:lnTo>
                    <a:pt x="34" y="64"/>
                  </a:lnTo>
                  <a:lnTo>
                    <a:pt x="24" y="76"/>
                  </a:lnTo>
                  <a:lnTo>
                    <a:pt x="16" y="96"/>
                  </a:lnTo>
                  <a:lnTo>
                    <a:pt x="14" y="96"/>
                  </a:lnTo>
                  <a:lnTo>
                    <a:pt x="8" y="108"/>
                  </a:lnTo>
                  <a:lnTo>
                    <a:pt x="6" y="114"/>
                  </a:lnTo>
                  <a:lnTo>
                    <a:pt x="0" y="122"/>
                  </a:lnTo>
                  <a:lnTo>
                    <a:pt x="6" y="140"/>
                  </a:lnTo>
                  <a:lnTo>
                    <a:pt x="30" y="168"/>
                  </a:lnTo>
                  <a:lnTo>
                    <a:pt x="38" y="184"/>
                  </a:lnTo>
                  <a:lnTo>
                    <a:pt x="38" y="186"/>
                  </a:lnTo>
                  <a:lnTo>
                    <a:pt x="36" y="188"/>
                  </a:lnTo>
                  <a:lnTo>
                    <a:pt x="30" y="196"/>
                  </a:lnTo>
                  <a:lnTo>
                    <a:pt x="28" y="196"/>
                  </a:lnTo>
                  <a:lnTo>
                    <a:pt x="12" y="200"/>
                  </a:lnTo>
                  <a:lnTo>
                    <a:pt x="14" y="212"/>
                  </a:lnTo>
                  <a:lnTo>
                    <a:pt x="26" y="220"/>
                  </a:lnTo>
                  <a:lnTo>
                    <a:pt x="42" y="224"/>
                  </a:lnTo>
                  <a:lnTo>
                    <a:pt x="48" y="240"/>
                  </a:lnTo>
                  <a:lnTo>
                    <a:pt x="44" y="268"/>
                  </a:lnTo>
                  <a:lnTo>
                    <a:pt x="38" y="280"/>
                  </a:lnTo>
                  <a:lnTo>
                    <a:pt x="38" y="284"/>
                  </a:lnTo>
                  <a:lnTo>
                    <a:pt x="36" y="284"/>
                  </a:lnTo>
                  <a:lnTo>
                    <a:pt x="16" y="286"/>
                  </a:lnTo>
                  <a:lnTo>
                    <a:pt x="16" y="294"/>
                  </a:lnTo>
                  <a:lnTo>
                    <a:pt x="10" y="312"/>
                  </a:lnTo>
                  <a:lnTo>
                    <a:pt x="8" y="332"/>
                  </a:lnTo>
                  <a:lnTo>
                    <a:pt x="12" y="344"/>
                  </a:lnTo>
                  <a:lnTo>
                    <a:pt x="36" y="358"/>
                  </a:lnTo>
                  <a:lnTo>
                    <a:pt x="38" y="360"/>
                  </a:lnTo>
                  <a:lnTo>
                    <a:pt x="48" y="376"/>
                  </a:lnTo>
                  <a:lnTo>
                    <a:pt x="48" y="378"/>
                  </a:lnTo>
                  <a:lnTo>
                    <a:pt x="48" y="380"/>
                  </a:lnTo>
                  <a:lnTo>
                    <a:pt x="34" y="408"/>
                  </a:lnTo>
                  <a:lnTo>
                    <a:pt x="32" y="416"/>
                  </a:lnTo>
                  <a:lnTo>
                    <a:pt x="24" y="434"/>
                  </a:lnTo>
                  <a:lnTo>
                    <a:pt x="20" y="448"/>
                  </a:lnTo>
                  <a:lnTo>
                    <a:pt x="20" y="450"/>
                  </a:lnTo>
                  <a:lnTo>
                    <a:pt x="14" y="456"/>
                  </a:lnTo>
                  <a:lnTo>
                    <a:pt x="12" y="462"/>
                  </a:lnTo>
                  <a:lnTo>
                    <a:pt x="12" y="464"/>
                  </a:lnTo>
                  <a:lnTo>
                    <a:pt x="12" y="466"/>
                  </a:lnTo>
                  <a:lnTo>
                    <a:pt x="14" y="468"/>
                  </a:lnTo>
                  <a:lnTo>
                    <a:pt x="22" y="476"/>
                  </a:lnTo>
                  <a:lnTo>
                    <a:pt x="26" y="482"/>
                  </a:lnTo>
                  <a:lnTo>
                    <a:pt x="28" y="484"/>
                  </a:lnTo>
                  <a:lnTo>
                    <a:pt x="28" y="488"/>
                  </a:lnTo>
                  <a:lnTo>
                    <a:pt x="30" y="492"/>
                  </a:lnTo>
                  <a:lnTo>
                    <a:pt x="36" y="496"/>
                  </a:lnTo>
                  <a:lnTo>
                    <a:pt x="66" y="502"/>
                  </a:lnTo>
                  <a:lnTo>
                    <a:pt x="80" y="500"/>
                  </a:lnTo>
                  <a:lnTo>
                    <a:pt x="94" y="496"/>
                  </a:lnTo>
                  <a:lnTo>
                    <a:pt x="108" y="492"/>
                  </a:lnTo>
                  <a:lnTo>
                    <a:pt x="122" y="492"/>
                  </a:lnTo>
                  <a:lnTo>
                    <a:pt x="122" y="486"/>
                  </a:lnTo>
                  <a:lnTo>
                    <a:pt x="114" y="464"/>
                  </a:lnTo>
                  <a:lnTo>
                    <a:pt x="112" y="464"/>
                  </a:lnTo>
                  <a:lnTo>
                    <a:pt x="114" y="464"/>
                  </a:lnTo>
                  <a:lnTo>
                    <a:pt x="158" y="400"/>
                  </a:lnTo>
                  <a:lnTo>
                    <a:pt x="208" y="352"/>
                  </a:lnTo>
                  <a:lnTo>
                    <a:pt x="224" y="348"/>
                  </a:lnTo>
                  <a:lnTo>
                    <a:pt x="232" y="338"/>
                  </a:lnTo>
                  <a:lnTo>
                    <a:pt x="240" y="332"/>
                  </a:lnTo>
                  <a:lnTo>
                    <a:pt x="250" y="328"/>
                  </a:lnTo>
                  <a:lnTo>
                    <a:pt x="246" y="324"/>
                  </a:lnTo>
                  <a:lnTo>
                    <a:pt x="234" y="312"/>
                  </a:lnTo>
                  <a:lnTo>
                    <a:pt x="226" y="302"/>
                  </a:lnTo>
                  <a:lnTo>
                    <a:pt x="226" y="300"/>
                  </a:lnTo>
                  <a:lnTo>
                    <a:pt x="230" y="294"/>
                  </a:lnTo>
                  <a:lnTo>
                    <a:pt x="218" y="296"/>
                  </a:lnTo>
                  <a:lnTo>
                    <a:pt x="196" y="292"/>
                  </a:lnTo>
                  <a:lnTo>
                    <a:pt x="186" y="284"/>
                  </a:lnTo>
                  <a:lnTo>
                    <a:pt x="182" y="280"/>
                  </a:lnTo>
                  <a:lnTo>
                    <a:pt x="180" y="276"/>
                  </a:lnTo>
                  <a:lnTo>
                    <a:pt x="176" y="256"/>
                  </a:lnTo>
                  <a:lnTo>
                    <a:pt x="174" y="238"/>
                  </a:lnTo>
                  <a:lnTo>
                    <a:pt x="170" y="242"/>
                  </a:lnTo>
                  <a:lnTo>
                    <a:pt x="164" y="244"/>
                  </a:lnTo>
                  <a:lnTo>
                    <a:pt x="146" y="240"/>
                  </a:lnTo>
                  <a:lnTo>
                    <a:pt x="136" y="232"/>
                  </a:lnTo>
                  <a:lnTo>
                    <a:pt x="122" y="228"/>
                  </a:lnTo>
                  <a:lnTo>
                    <a:pt x="116" y="228"/>
                  </a:lnTo>
                  <a:lnTo>
                    <a:pt x="110" y="226"/>
                  </a:lnTo>
                  <a:lnTo>
                    <a:pt x="104" y="224"/>
                  </a:lnTo>
                  <a:lnTo>
                    <a:pt x="98" y="218"/>
                  </a:lnTo>
                  <a:lnTo>
                    <a:pt x="96" y="214"/>
                  </a:lnTo>
                  <a:lnTo>
                    <a:pt x="96" y="210"/>
                  </a:lnTo>
                  <a:lnTo>
                    <a:pt x="96" y="206"/>
                  </a:lnTo>
                  <a:lnTo>
                    <a:pt x="98" y="202"/>
                  </a:lnTo>
                  <a:lnTo>
                    <a:pt x="102" y="200"/>
                  </a:lnTo>
                  <a:lnTo>
                    <a:pt x="110" y="192"/>
                  </a:lnTo>
                  <a:lnTo>
                    <a:pt x="118" y="180"/>
                  </a:lnTo>
                  <a:lnTo>
                    <a:pt x="116" y="176"/>
                  </a:lnTo>
                  <a:lnTo>
                    <a:pt x="114" y="170"/>
                  </a:lnTo>
                  <a:lnTo>
                    <a:pt x="112" y="164"/>
                  </a:lnTo>
                  <a:lnTo>
                    <a:pt x="114" y="160"/>
                  </a:lnTo>
                  <a:lnTo>
                    <a:pt x="114" y="158"/>
                  </a:lnTo>
                  <a:lnTo>
                    <a:pt x="116" y="156"/>
                  </a:lnTo>
                  <a:lnTo>
                    <a:pt x="120" y="152"/>
                  </a:lnTo>
                  <a:lnTo>
                    <a:pt x="134" y="148"/>
                  </a:lnTo>
                  <a:lnTo>
                    <a:pt x="136" y="142"/>
                  </a:lnTo>
                  <a:lnTo>
                    <a:pt x="138" y="140"/>
                  </a:lnTo>
                  <a:lnTo>
                    <a:pt x="150" y="140"/>
                  </a:lnTo>
                  <a:lnTo>
                    <a:pt x="148" y="140"/>
                  </a:lnTo>
                  <a:lnTo>
                    <a:pt x="142" y="136"/>
                  </a:lnTo>
                  <a:lnTo>
                    <a:pt x="140" y="132"/>
                  </a:lnTo>
                  <a:lnTo>
                    <a:pt x="140" y="128"/>
                  </a:lnTo>
                  <a:lnTo>
                    <a:pt x="142" y="122"/>
                  </a:lnTo>
                  <a:lnTo>
                    <a:pt x="148" y="118"/>
                  </a:lnTo>
                  <a:lnTo>
                    <a:pt x="154" y="116"/>
                  </a:lnTo>
                  <a:lnTo>
                    <a:pt x="160" y="116"/>
                  </a:lnTo>
                  <a:lnTo>
                    <a:pt x="166" y="118"/>
                  </a:lnTo>
                  <a:lnTo>
                    <a:pt x="172" y="120"/>
                  </a:lnTo>
                  <a:lnTo>
                    <a:pt x="190" y="134"/>
                  </a:lnTo>
                  <a:lnTo>
                    <a:pt x="208" y="134"/>
                  </a:lnTo>
                  <a:lnTo>
                    <a:pt x="214" y="138"/>
                  </a:lnTo>
                  <a:lnTo>
                    <a:pt x="214" y="144"/>
                  </a:lnTo>
                  <a:lnTo>
                    <a:pt x="214" y="150"/>
                  </a:lnTo>
                  <a:lnTo>
                    <a:pt x="210" y="152"/>
                  </a:lnTo>
                  <a:lnTo>
                    <a:pt x="206" y="152"/>
                  </a:lnTo>
                  <a:lnTo>
                    <a:pt x="204" y="154"/>
                  </a:lnTo>
                  <a:lnTo>
                    <a:pt x="202" y="160"/>
                  </a:lnTo>
                  <a:lnTo>
                    <a:pt x="210" y="180"/>
                  </a:lnTo>
                  <a:lnTo>
                    <a:pt x="218" y="170"/>
                  </a:lnTo>
                  <a:lnTo>
                    <a:pt x="226" y="168"/>
                  </a:lnTo>
                  <a:lnTo>
                    <a:pt x="230" y="168"/>
                  </a:lnTo>
                  <a:lnTo>
                    <a:pt x="234" y="172"/>
                  </a:lnTo>
                  <a:lnTo>
                    <a:pt x="236" y="180"/>
                  </a:lnTo>
                  <a:lnTo>
                    <a:pt x="240" y="190"/>
                  </a:lnTo>
                  <a:lnTo>
                    <a:pt x="242" y="202"/>
                  </a:lnTo>
                  <a:lnTo>
                    <a:pt x="246" y="210"/>
                  </a:lnTo>
                  <a:lnTo>
                    <a:pt x="252" y="220"/>
                  </a:lnTo>
                  <a:lnTo>
                    <a:pt x="264" y="236"/>
                  </a:lnTo>
                  <a:lnTo>
                    <a:pt x="268" y="248"/>
                  </a:lnTo>
                  <a:lnTo>
                    <a:pt x="300" y="244"/>
                  </a:lnTo>
                  <a:lnTo>
                    <a:pt x="314" y="236"/>
                  </a:lnTo>
                  <a:lnTo>
                    <a:pt x="326" y="220"/>
                  </a:lnTo>
                  <a:lnTo>
                    <a:pt x="332" y="204"/>
                  </a:lnTo>
                  <a:lnTo>
                    <a:pt x="336" y="188"/>
                  </a:lnTo>
                  <a:lnTo>
                    <a:pt x="336" y="186"/>
                  </a:lnTo>
                  <a:lnTo>
                    <a:pt x="336" y="184"/>
                  </a:lnTo>
                  <a:lnTo>
                    <a:pt x="338" y="184"/>
                  </a:lnTo>
                  <a:lnTo>
                    <a:pt x="350" y="176"/>
                  </a:lnTo>
                  <a:lnTo>
                    <a:pt x="352" y="176"/>
                  </a:lnTo>
                  <a:lnTo>
                    <a:pt x="350" y="174"/>
                  </a:lnTo>
                  <a:lnTo>
                    <a:pt x="330" y="168"/>
                  </a:lnTo>
                  <a:lnTo>
                    <a:pt x="326" y="156"/>
                  </a:lnTo>
                  <a:lnTo>
                    <a:pt x="324" y="152"/>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68" name="河南"/>
            <p:cNvSpPr/>
            <p:nvPr/>
          </p:nvSpPr>
          <p:spPr bwMode="auto">
            <a:xfrm>
              <a:off x="5483225" y="3373438"/>
              <a:ext cx="676275" cy="669925"/>
            </a:xfrm>
            <a:custGeom>
              <a:avLst/>
              <a:gdLst>
                <a:gd name="T0" fmla="*/ 2147483646 w 370"/>
                <a:gd name="T1" fmla="*/ 2147483646 h 366"/>
                <a:gd name="T2" fmla="*/ 0 w 370"/>
                <a:gd name="T3" fmla="*/ 2147483646 h 366"/>
                <a:gd name="T4" fmla="*/ 2147483646 w 370"/>
                <a:gd name="T5" fmla="*/ 2147483646 h 366"/>
                <a:gd name="T6" fmla="*/ 2147483646 w 370"/>
                <a:gd name="T7" fmla="*/ 2147483646 h 366"/>
                <a:gd name="T8" fmla="*/ 2147483646 w 370"/>
                <a:gd name="T9" fmla="*/ 2147483646 h 366"/>
                <a:gd name="T10" fmla="*/ 2147483646 w 370"/>
                <a:gd name="T11" fmla="*/ 2147483646 h 366"/>
                <a:gd name="T12" fmla="*/ 2147483646 w 370"/>
                <a:gd name="T13" fmla="*/ 2147483646 h 366"/>
                <a:gd name="T14" fmla="*/ 2147483646 w 370"/>
                <a:gd name="T15" fmla="*/ 2147483646 h 366"/>
                <a:gd name="T16" fmla="*/ 2147483646 w 370"/>
                <a:gd name="T17" fmla="*/ 2147483646 h 366"/>
                <a:gd name="T18" fmla="*/ 2147483646 w 370"/>
                <a:gd name="T19" fmla="*/ 2147483646 h 366"/>
                <a:gd name="T20" fmla="*/ 2147483646 w 370"/>
                <a:gd name="T21" fmla="*/ 2147483646 h 366"/>
                <a:gd name="T22" fmla="*/ 2147483646 w 370"/>
                <a:gd name="T23" fmla="*/ 2147483646 h 366"/>
                <a:gd name="T24" fmla="*/ 2147483646 w 370"/>
                <a:gd name="T25" fmla="*/ 2147483646 h 366"/>
                <a:gd name="T26" fmla="*/ 2147483646 w 370"/>
                <a:gd name="T27" fmla="*/ 2147483646 h 366"/>
                <a:gd name="T28" fmla="*/ 2147483646 w 370"/>
                <a:gd name="T29" fmla="*/ 2147483646 h 366"/>
                <a:gd name="T30" fmla="*/ 2147483646 w 370"/>
                <a:gd name="T31" fmla="*/ 2147483646 h 366"/>
                <a:gd name="T32" fmla="*/ 2147483646 w 370"/>
                <a:gd name="T33" fmla="*/ 2147483646 h 366"/>
                <a:gd name="T34" fmla="*/ 2147483646 w 370"/>
                <a:gd name="T35" fmla="*/ 2147483646 h 366"/>
                <a:gd name="T36" fmla="*/ 2147483646 w 370"/>
                <a:gd name="T37" fmla="*/ 2147483646 h 366"/>
                <a:gd name="T38" fmla="*/ 2147483646 w 370"/>
                <a:gd name="T39" fmla="*/ 2147483646 h 366"/>
                <a:gd name="T40" fmla="*/ 2147483646 w 370"/>
                <a:gd name="T41" fmla="*/ 2147483646 h 366"/>
                <a:gd name="T42" fmla="*/ 2147483646 w 370"/>
                <a:gd name="T43" fmla="*/ 2147483646 h 366"/>
                <a:gd name="T44" fmla="*/ 2147483646 w 370"/>
                <a:gd name="T45" fmla="*/ 2147483646 h 366"/>
                <a:gd name="T46" fmla="*/ 2147483646 w 370"/>
                <a:gd name="T47" fmla="*/ 2147483646 h 366"/>
                <a:gd name="T48" fmla="*/ 2147483646 w 370"/>
                <a:gd name="T49" fmla="*/ 2147483646 h 366"/>
                <a:gd name="T50" fmla="*/ 2147483646 w 370"/>
                <a:gd name="T51" fmla="*/ 2147483646 h 366"/>
                <a:gd name="T52" fmla="*/ 2147483646 w 370"/>
                <a:gd name="T53" fmla="*/ 2147483646 h 366"/>
                <a:gd name="T54" fmla="*/ 2147483646 w 370"/>
                <a:gd name="T55" fmla="*/ 2147483646 h 366"/>
                <a:gd name="T56" fmla="*/ 2147483646 w 370"/>
                <a:gd name="T57" fmla="*/ 2147483646 h 366"/>
                <a:gd name="T58" fmla="*/ 2147483646 w 370"/>
                <a:gd name="T59" fmla="*/ 2147483646 h 366"/>
                <a:gd name="T60" fmla="*/ 2147483646 w 370"/>
                <a:gd name="T61" fmla="*/ 2147483646 h 366"/>
                <a:gd name="T62" fmla="*/ 2147483646 w 370"/>
                <a:gd name="T63" fmla="*/ 2147483646 h 366"/>
                <a:gd name="T64" fmla="*/ 2147483646 w 370"/>
                <a:gd name="T65" fmla="*/ 2147483646 h 366"/>
                <a:gd name="T66" fmla="*/ 2147483646 w 370"/>
                <a:gd name="T67" fmla="*/ 2147483646 h 366"/>
                <a:gd name="T68" fmla="*/ 2147483646 w 370"/>
                <a:gd name="T69" fmla="*/ 2147483646 h 366"/>
                <a:gd name="T70" fmla="*/ 2147483646 w 370"/>
                <a:gd name="T71" fmla="*/ 2147483646 h 366"/>
                <a:gd name="T72" fmla="*/ 2147483646 w 370"/>
                <a:gd name="T73" fmla="*/ 2147483646 h 366"/>
                <a:gd name="T74" fmla="*/ 2147483646 w 370"/>
                <a:gd name="T75" fmla="*/ 2147483646 h 366"/>
                <a:gd name="T76" fmla="*/ 2147483646 w 370"/>
                <a:gd name="T77" fmla="*/ 2147483646 h 366"/>
                <a:gd name="T78" fmla="*/ 2147483646 w 370"/>
                <a:gd name="T79" fmla="*/ 2147483646 h 366"/>
                <a:gd name="T80" fmla="*/ 2147483646 w 370"/>
                <a:gd name="T81" fmla="*/ 2147483646 h 366"/>
                <a:gd name="T82" fmla="*/ 2147483646 w 370"/>
                <a:gd name="T83" fmla="*/ 2147483646 h 366"/>
                <a:gd name="T84" fmla="*/ 2147483646 w 370"/>
                <a:gd name="T85" fmla="*/ 2147483646 h 366"/>
                <a:gd name="T86" fmla="*/ 2147483646 w 370"/>
                <a:gd name="T87" fmla="*/ 2147483646 h 366"/>
                <a:gd name="T88" fmla="*/ 2147483646 w 370"/>
                <a:gd name="T89" fmla="*/ 2147483646 h 366"/>
                <a:gd name="T90" fmla="*/ 2147483646 w 370"/>
                <a:gd name="T91" fmla="*/ 2147483646 h 366"/>
                <a:gd name="T92" fmla="*/ 2147483646 w 370"/>
                <a:gd name="T93" fmla="*/ 2147483646 h 366"/>
                <a:gd name="T94" fmla="*/ 2147483646 w 370"/>
                <a:gd name="T95" fmla="*/ 0 h 366"/>
                <a:gd name="T96" fmla="*/ 2147483646 w 370"/>
                <a:gd name="T97" fmla="*/ 2147483646 h 366"/>
                <a:gd name="T98" fmla="*/ 2147483646 w 370"/>
                <a:gd name="T99" fmla="*/ 2147483646 h 366"/>
                <a:gd name="T100" fmla="*/ 2147483646 w 370"/>
                <a:gd name="T101" fmla="*/ 2147483646 h 366"/>
                <a:gd name="T102" fmla="*/ 2147483646 w 370"/>
                <a:gd name="T103" fmla="*/ 2147483646 h 366"/>
                <a:gd name="T104" fmla="*/ 2147483646 w 370"/>
                <a:gd name="T105" fmla="*/ 2147483646 h 366"/>
                <a:gd name="T106" fmla="*/ 2147483646 w 370"/>
                <a:gd name="T107" fmla="*/ 2147483646 h 366"/>
                <a:gd name="T108" fmla="*/ 2147483646 w 370"/>
                <a:gd name="T109" fmla="*/ 2147483646 h 3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70" h="366">
                  <a:moveTo>
                    <a:pt x="82" y="120"/>
                  </a:moveTo>
                  <a:lnTo>
                    <a:pt x="80" y="120"/>
                  </a:lnTo>
                  <a:lnTo>
                    <a:pt x="20" y="146"/>
                  </a:lnTo>
                  <a:lnTo>
                    <a:pt x="2" y="162"/>
                  </a:lnTo>
                  <a:lnTo>
                    <a:pt x="0" y="182"/>
                  </a:lnTo>
                  <a:lnTo>
                    <a:pt x="2" y="196"/>
                  </a:lnTo>
                  <a:lnTo>
                    <a:pt x="4" y="206"/>
                  </a:lnTo>
                  <a:lnTo>
                    <a:pt x="10" y="210"/>
                  </a:lnTo>
                  <a:lnTo>
                    <a:pt x="28" y="222"/>
                  </a:lnTo>
                  <a:lnTo>
                    <a:pt x="30" y="222"/>
                  </a:lnTo>
                  <a:lnTo>
                    <a:pt x="34" y="252"/>
                  </a:lnTo>
                  <a:lnTo>
                    <a:pt x="54" y="276"/>
                  </a:lnTo>
                  <a:lnTo>
                    <a:pt x="60" y="282"/>
                  </a:lnTo>
                  <a:lnTo>
                    <a:pt x="66" y="286"/>
                  </a:lnTo>
                  <a:lnTo>
                    <a:pt x="82" y="290"/>
                  </a:lnTo>
                  <a:lnTo>
                    <a:pt x="86" y="290"/>
                  </a:lnTo>
                  <a:lnTo>
                    <a:pt x="92" y="296"/>
                  </a:lnTo>
                  <a:lnTo>
                    <a:pt x="104" y="300"/>
                  </a:lnTo>
                  <a:lnTo>
                    <a:pt x="152" y="302"/>
                  </a:lnTo>
                  <a:lnTo>
                    <a:pt x="194" y="304"/>
                  </a:lnTo>
                  <a:lnTo>
                    <a:pt x="204" y="306"/>
                  </a:lnTo>
                  <a:lnTo>
                    <a:pt x="210" y="310"/>
                  </a:lnTo>
                  <a:lnTo>
                    <a:pt x="214" y="312"/>
                  </a:lnTo>
                  <a:lnTo>
                    <a:pt x="214" y="318"/>
                  </a:lnTo>
                  <a:lnTo>
                    <a:pt x="214" y="332"/>
                  </a:lnTo>
                  <a:lnTo>
                    <a:pt x="214" y="342"/>
                  </a:lnTo>
                  <a:lnTo>
                    <a:pt x="216" y="346"/>
                  </a:lnTo>
                  <a:lnTo>
                    <a:pt x="234" y="342"/>
                  </a:lnTo>
                  <a:lnTo>
                    <a:pt x="242" y="340"/>
                  </a:lnTo>
                  <a:lnTo>
                    <a:pt x="250" y="338"/>
                  </a:lnTo>
                  <a:lnTo>
                    <a:pt x="256" y="340"/>
                  </a:lnTo>
                  <a:lnTo>
                    <a:pt x="258" y="342"/>
                  </a:lnTo>
                  <a:lnTo>
                    <a:pt x="266" y="350"/>
                  </a:lnTo>
                  <a:lnTo>
                    <a:pt x="278" y="362"/>
                  </a:lnTo>
                  <a:lnTo>
                    <a:pt x="280" y="364"/>
                  </a:lnTo>
                  <a:lnTo>
                    <a:pt x="282" y="366"/>
                  </a:lnTo>
                  <a:lnTo>
                    <a:pt x="290" y="360"/>
                  </a:lnTo>
                  <a:lnTo>
                    <a:pt x="298" y="350"/>
                  </a:lnTo>
                  <a:lnTo>
                    <a:pt x="300" y="348"/>
                  </a:lnTo>
                  <a:lnTo>
                    <a:pt x="314" y="358"/>
                  </a:lnTo>
                  <a:lnTo>
                    <a:pt x="324" y="350"/>
                  </a:lnTo>
                  <a:lnTo>
                    <a:pt x="326" y="342"/>
                  </a:lnTo>
                  <a:lnTo>
                    <a:pt x="330" y="338"/>
                  </a:lnTo>
                  <a:lnTo>
                    <a:pt x="334" y="334"/>
                  </a:lnTo>
                  <a:lnTo>
                    <a:pt x="342" y="332"/>
                  </a:lnTo>
                  <a:lnTo>
                    <a:pt x="346" y="330"/>
                  </a:lnTo>
                  <a:lnTo>
                    <a:pt x="344" y="328"/>
                  </a:lnTo>
                  <a:lnTo>
                    <a:pt x="342" y="326"/>
                  </a:lnTo>
                  <a:lnTo>
                    <a:pt x="344" y="306"/>
                  </a:lnTo>
                  <a:lnTo>
                    <a:pt x="338" y="300"/>
                  </a:lnTo>
                  <a:lnTo>
                    <a:pt x="334" y="296"/>
                  </a:lnTo>
                  <a:lnTo>
                    <a:pt x="328" y="294"/>
                  </a:lnTo>
                  <a:lnTo>
                    <a:pt x="320" y="294"/>
                  </a:lnTo>
                  <a:lnTo>
                    <a:pt x="310" y="296"/>
                  </a:lnTo>
                  <a:lnTo>
                    <a:pt x="306" y="296"/>
                  </a:lnTo>
                  <a:lnTo>
                    <a:pt x="302" y="294"/>
                  </a:lnTo>
                  <a:lnTo>
                    <a:pt x="302" y="290"/>
                  </a:lnTo>
                  <a:lnTo>
                    <a:pt x="302" y="286"/>
                  </a:lnTo>
                  <a:lnTo>
                    <a:pt x="292" y="272"/>
                  </a:lnTo>
                  <a:lnTo>
                    <a:pt x="282" y="262"/>
                  </a:lnTo>
                  <a:lnTo>
                    <a:pt x="278" y="256"/>
                  </a:lnTo>
                  <a:lnTo>
                    <a:pt x="274" y="250"/>
                  </a:lnTo>
                  <a:lnTo>
                    <a:pt x="272" y="244"/>
                  </a:lnTo>
                  <a:lnTo>
                    <a:pt x="274" y="238"/>
                  </a:lnTo>
                  <a:lnTo>
                    <a:pt x="274" y="236"/>
                  </a:lnTo>
                  <a:lnTo>
                    <a:pt x="298" y="240"/>
                  </a:lnTo>
                  <a:lnTo>
                    <a:pt x="296" y="226"/>
                  </a:lnTo>
                  <a:lnTo>
                    <a:pt x="296" y="216"/>
                  </a:lnTo>
                  <a:lnTo>
                    <a:pt x="298" y="212"/>
                  </a:lnTo>
                  <a:lnTo>
                    <a:pt x="300" y="210"/>
                  </a:lnTo>
                  <a:lnTo>
                    <a:pt x="304" y="206"/>
                  </a:lnTo>
                  <a:lnTo>
                    <a:pt x="310" y="204"/>
                  </a:lnTo>
                  <a:lnTo>
                    <a:pt x="318" y="200"/>
                  </a:lnTo>
                  <a:lnTo>
                    <a:pt x="318" y="196"/>
                  </a:lnTo>
                  <a:lnTo>
                    <a:pt x="312" y="178"/>
                  </a:lnTo>
                  <a:lnTo>
                    <a:pt x="312" y="170"/>
                  </a:lnTo>
                  <a:lnTo>
                    <a:pt x="312" y="166"/>
                  </a:lnTo>
                  <a:lnTo>
                    <a:pt x="318" y="162"/>
                  </a:lnTo>
                  <a:lnTo>
                    <a:pt x="324" y="162"/>
                  </a:lnTo>
                  <a:lnTo>
                    <a:pt x="338" y="166"/>
                  </a:lnTo>
                  <a:lnTo>
                    <a:pt x="340" y="166"/>
                  </a:lnTo>
                  <a:lnTo>
                    <a:pt x="340" y="168"/>
                  </a:lnTo>
                  <a:lnTo>
                    <a:pt x="356" y="186"/>
                  </a:lnTo>
                  <a:lnTo>
                    <a:pt x="370" y="162"/>
                  </a:lnTo>
                  <a:lnTo>
                    <a:pt x="356" y="140"/>
                  </a:lnTo>
                  <a:lnTo>
                    <a:pt x="348" y="128"/>
                  </a:lnTo>
                  <a:lnTo>
                    <a:pt x="336" y="136"/>
                  </a:lnTo>
                  <a:lnTo>
                    <a:pt x="334" y="134"/>
                  </a:lnTo>
                  <a:lnTo>
                    <a:pt x="302" y="126"/>
                  </a:lnTo>
                  <a:lnTo>
                    <a:pt x="292" y="122"/>
                  </a:lnTo>
                  <a:lnTo>
                    <a:pt x="286" y="116"/>
                  </a:lnTo>
                  <a:lnTo>
                    <a:pt x="280" y="110"/>
                  </a:lnTo>
                  <a:lnTo>
                    <a:pt x="278" y="106"/>
                  </a:lnTo>
                  <a:lnTo>
                    <a:pt x="260" y="96"/>
                  </a:lnTo>
                  <a:lnTo>
                    <a:pt x="260" y="78"/>
                  </a:lnTo>
                  <a:lnTo>
                    <a:pt x="294" y="58"/>
                  </a:lnTo>
                  <a:lnTo>
                    <a:pt x="292" y="44"/>
                  </a:lnTo>
                  <a:lnTo>
                    <a:pt x="286" y="30"/>
                  </a:lnTo>
                  <a:lnTo>
                    <a:pt x="282" y="18"/>
                  </a:lnTo>
                  <a:lnTo>
                    <a:pt x="258" y="22"/>
                  </a:lnTo>
                  <a:lnTo>
                    <a:pt x="242" y="26"/>
                  </a:lnTo>
                  <a:lnTo>
                    <a:pt x="226" y="28"/>
                  </a:lnTo>
                  <a:lnTo>
                    <a:pt x="200" y="22"/>
                  </a:lnTo>
                  <a:lnTo>
                    <a:pt x="200" y="14"/>
                  </a:lnTo>
                  <a:lnTo>
                    <a:pt x="196" y="14"/>
                  </a:lnTo>
                  <a:lnTo>
                    <a:pt x="190" y="10"/>
                  </a:lnTo>
                  <a:lnTo>
                    <a:pt x="188" y="6"/>
                  </a:lnTo>
                  <a:lnTo>
                    <a:pt x="186" y="2"/>
                  </a:lnTo>
                  <a:lnTo>
                    <a:pt x="186" y="0"/>
                  </a:lnTo>
                  <a:lnTo>
                    <a:pt x="184" y="22"/>
                  </a:lnTo>
                  <a:lnTo>
                    <a:pt x="182" y="28"/>
                  </a:lnTo>
                  <a:lnTo>
                    <a:pt x="180" y="34"/>
                  </a:lnTo>
                  <a:lnTo>
                    <a:pt x="182" y="36"/>
                  </a:lnTo>
                  <a:lnTo>
                    <a:pt x="184" y="40"/>
                  </a:lnTo>
                  <a:lnTo>
                    <a:pt x="184" y="46"/>
                  </a:lnTo>
                  <a:lnTo>
                    <a:pt x="182" y="50"/>
                  </a:lnTo>
                  <a:lnTo>
                    <a:pt x="180" y="54"/>
                  </a:lnTo>
                  <a:lnTo>
                    <a:pt x="184" y="68"/>
                  </a:lnTo>
                  <a:lnTo>
                    <a:pt x="182" y="68"/>
                  </a:lnTo>
                  <a:lnTo>
                    <a:pt x="182" y="70"/>
                  </a:lnTo>
                  <a:lnTo>
                    <a:pt x="172" y="78"/>
                  </a:lnTo>
                  <a:lnTo>
                    <a:pt x="172" y="96"/>
                  </a:lnTo>
                  <a:lnTo>
                    <a:pt x="170" y="98"/>
                  </a:lnTo>
                  <a:lnTo>
                    <a:pt x="148" y="106"/>
                  </a:lnTo>
                  <a:lnTo>
                    <a:pt x="132" y="110"/>
                  </a:lnTo>
                  <a:lnTo>
                    <a:pt x="98" y="106"/>
                  </a:lnTo>
                  <a:lnTo>
                    <a:pt x="82" y="120"/>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69" name="台湾"/>
            <p:cNvSpPr/>
            <p:nvPr/>
          </p:nvSpPr>
          <p:spPr bwMode="auto">
            <a:xfrm>
              <a:off x="6754813" y="4803775"/>
              <a:ext cx="193675" cy="468313"/>
            </a:xfrm>
            <a:custGeom>
              <a:avLst/>
              <a:gdLst>
                <a:gd name="T0" fmla="*/ 2147483646 w 106"/>
                <a:gd name="T1" fmla="*/ 0 h 256"/>
                <a:gd name="T2" fmla="*/ 2147483646 w 106"/>
                <a:gd name="T3" fmla="*/ 0 h 256"/>
                <a:gd name="T4" fmla="*/ 2147483646 w 106"/>
                <a:gd name="T5" fmla="*/ 2147483646 h 256"/>
                <a:gd name="T6" fmla="*/ 2147483646 w 106"/>
                <a:gd name="T7" fmla="*/ 2147483646 h 256"/>
                <a:gd name="T8" fmla="*/ 2147483646 w 106"/>
                <a:gd name="T9" fmla="*/ 2147483646 h 256"/>
                <a:gd name="T10" fmla="*/ 2147483646 w 106"/>
                <a:gd name="T11" fmla="*/ 2147483646 h 256"/>
                <a:gd name="T12" fmla="*/ 2147483646 w 106"/>
                <a:gd name="T13" fmla="*/ 2147483646 h 256"/>
                <a:gd name="T14" fmla="*/ 2147483646 w 106"/>
                <a:gd name="T15" fmla="*/ 2147483646 h 256"/>
                <a:gd name="T16" fmla="*/ 2147483646 w 106"/>
                <a:gd name="T17" fmla="*/ 2147483646 h 256"/>
                <a:gd name="T18" fmla="*/ 0 w 106"/>
                <a:gd name="T19" fmla="*/ 2147483646 h 256"/>
                <a:gd name="T20" fmla="*/ 2147483646 w 106"/>
                <a:gd name="T21" fmla="*/ 2147483646 h 256"/>
                <a:gd name="T22" fmla="*/ 2147483646 w 106"/>
                <a:gd name="T23" fmla="*/ 2147483646 h 256"/>
                <a:gd name="T24" fmla="*/ 2147483646 w 106"/>
                <a:gd name="T25" fmla="*/ 2147483646 h 256"/>
                <a:gd name="T26" fmla="*/ 2147483646 w 106"/>
                <a:gd name="T27" fmla="*/ 2147483646 h 256"/>
                <a:gd name="T28" fmla="*/ 2147483646 w 106"/>
                <a:gd name="T29" fmla="*/ 2147483646 h 256"/>
                <a:gd name="T30" fmla="*/ 2147483646 w 106"/>
                <a:gd name="T31" fmla="*/ 2147483646 h 256"/>
                <a:gd name="T32" fmla="*/ 2147483646 w 106"/>
                <a:gd name="T33" fmla="*/ 2147483646 h 256"/>
                <a:gd name="T34" fmla="*/ 2147483646 w 106"/>
                <a:gd name="T35" fmla="*/ 2147483646 h 256"/>
                <a:gd name="T36" fmla="*/ 2147483646 w 106"/>
                <a:gd name="T37" fmla="*/ 2147483646 h 256"/>
                <a:gd name="T38" fmla="*/ 2147483646 w 106"/>
                <a:gd name="T39" fmla="*/ 2147483646 h 256"/>
                <a:gd name="T40" fmla="*/ 2147483646 w 106"/>
                <a:gd name="T41" fmla="*/ 2147483646 h 256"/>
                <a:gd name="T42" fmla="*/ 2147483646 w 106"/>
                <a:gd name="T43" fmla="*/ 2147483646 h 256"/>
                <a:gd name="T44" fmla="*/ 2147483646 w 106"/>
                <a:gd name="T45" fmla="*/ 2147483646 h 256"/>
                <a:gd name="T46" fmla="*/ 2147483646 w 106"/>
                <a:gd name="T47" fmla="*/ 2147483646 h 256"/>
                <a:gd name="T48" fmla="*/ 2147483646 w 106"/>
                <a:gd name="T49" fmla="*/ 2147483646 h 256"/>
                <a:gd name="T50" fmla="*/ 2147483646 w 106"/>
                <a:gd name="T51" fmla="*/ 2147483646 h 256"/>
                <a:gd name="T52" fmla="*/ 2147483646 w 106"/>
                <a:gd name="T53" fmla="*/ 2147483646 h 256"/>
                <a:gd name="T54" fmla="*/ 2147483646 w 106"/>
                <a:gd name="T55" fmla="*/ 2147483646 h 256"/>
                <a:gd name="T56" fmla="*/ 2147483646 w 106"/>
                <a:gd name="T57" fmla="*/ 2147483646 h 256"/>
                <a:gd name="T58" fmla="*/ 2147483646 w 106"/>
                <a:gd name="T59" fmla="*/ 2147483646 h 256"/>
                <a:gd name="T60" fmla="*/ 2147483646 w 106"/>
                <a:gd name="T61" fmla="*/ 2147483646 h 256"/>
                <a:gd name="T62" fmla="*/ 2147483646 w 106"/>
                <a:gd name="T63" fmla="*/ 2147483646 h 256"/>
                <a:gd name="T64" fmla="*/ 2147483646 w 106"/>
                <a:gd name="T65" fmla="*/ 2147483646 h 256"/>
                <a:gd name="T66" fmla="*/ 2147483646 w 106"/>
                <a:gd name="T67" fmla="*/ 2147483646 h 256"/>
                <a:gd name="T68" fmla="*/ 2147483646 w 106"/>
                <a:gd name="T69" fmla="*/ 2147483646 h 256"/>
                <a:gd name="T70" fmla="*/ 2147483646 w 106"/>
                <a:gd name="T71" fmla="*/ 2147483646 h 256"/>
                <a:gd name="T72" fmla="*/ 2147483646 w 106"/>
                <a:gd name="T73" fmla="*/ 2147483646 h 256"/>
                <a:gd name="T74" fmla="*/ 2147483646 w 106"/>
                <a:gd name="T75" fmla="*/ 2147483646 h 256"/>
                <a:gd name="T76" fmla="*/ 2147483646 w 106"/>
                <a:gd name="T77" fmla="*/ 2147483646 h 256"/>
                <a:gd name="T78" fmla="*/ 2147483646 w 106"/>
                <a:gd name="T79" fmla="*/ 2147483646 h 256"/>
                <a:gd name="T80" fmla="*/ 2147483646 w 106"/>
                <a:gd name="T81" fmla="*/ 2147483646 h 256"/>
                <a:gd name="T82" fmla="*/ 2147483646 w 106"/>
                <a:gd name="T83" fmla="*/ 2147483646 h 256"/>
                <a:gd name="T84" fmla="*/ 2147483646 w 106"/>
                <a:gd name="T85" fmla="*/ 2147483646 h 256"/>
                <a:gd name="T86" fmla="*/ 2147483646 w 106"/>
                <a:gd name="T87" fmla="*/ 2147483646 h 256"/>
                <a:gd name="T88" fmla="*/ 2147483646 w 106"/>
                <a:gd name="T89" fmla="*/ 0 h 2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6" h="256">
                  <a:moveTo>
                    <a:pt x="80" y="0"/>
                  </a:moveTo>
                  <a:lnTo>
                    <a:pt x="80" y="0"/>
                  </a:lnTo>
                  <a:lnTo>
                    <a:pt x="62" y="14"/>
                  </a:lnTo>
                  <a:lnTo>
                    <a:pt x="46" y="32"/>
                  </a:lnTo>
                  <a:lnTo>
                    <a:pt x="34" y="50"/>
                  </a:lnTo>
                  <a:lnTo>
                    <a:pt x="24" y="70"/>
                  </a:lnTo>
                  <a:lnTo>
                    <a:pt x="10" y="98"/>
                  </a:lnTo>
                  <a:lnTo>
                    <a:pt x="4" y="104"/>
                  </a:lnTo>
                  <a:lnTo>
                    <a:pt x="0" y="108"/>
                  </a:lnTo>
                  <a:lnTo>
                    <a:pt x="6" y="152"/>
                  </a:lnTo>
                  <a:lnTo>
                    <a:pt x="6" y="154"/>
                  </a:lnTo>
                  <a:lnTo>
                    <a:pt x="2" y="184"/>
                  </a:lnTo>
                  <a:lnTo>
                    <a:pt x="2" y="196"/>
                  </a:lnTo>
                  <a:lnTo>
                    <a:pt x="2" y="200"/>
                  </a:lnTo>
                  <a:lnTo>
                    <a:pt x="4" y="202"/>
                  </a:lnTo>
                  <a:lnTo>
                    <a:pt x="36" y="224"/>
                  </a:lnTo>
                  <a:lnTo>
                    <a:pt x="38" y="224"/>
                  </a:lnTo>
                  <a:lnTo>
                    <a:pt x="38" y="226"/>
                  </a:lnTo>
                  <a:lnTo>
                    <a:pt x="42" y="236"/>
                  </a:lnTo>
                  <a:lnTo>
                    <a:pt x="50" y="248"/>
                  </a:lnTo>
                  <a:lnTo>
                    <a:pt x="56" y="252"/>
                  </a:lnTo>
                  <a:lnTo>
                    <a:pt x="62" y="256"/>
                  </a:lnTo>
                  <a:lnTo>
                    <a:pt x="66" y="204"/>
                  </a:lnTo>
                  <a:lnTo>
                    <a:pt x="66" y="202"/>
                  </a:lnTo>
                  <a:lnTo>
                    <a:pt x="90" y="146"/>
                  </a:lnTo>
                  <a:lnTo>
                    <a:pt x="98" y="80"/>
                  </a:lnTo>
                  <a:lnTo>
                    <a:pt x="98" y="78"/>
                  </a:lnTo>
                  <a:lnTo>
                    <a:pt x="106" y="60"/>
                  </a:lnTo>
                  <a:lnTo>
                    <a:pt x="100" y="44"/>
                  </a:lnTo>
                  <a:lnTo>
                    <a:pt x="98" y="44"/>
                  </a:lnTo>
                  <a:lnTo>
                    <a:pt x="98" y="24"/>
                  </a:lnTo>
                  <a:lnTo>
                    <a:pt x="98" y="22"/>
                  </a:lnTo>
                  <a:lnTo>
                    <a:pt x="102" y="16"/>
                  </a:lnTo>
                  <a:lnTo>
                    <a:pt x="106" y="12"/>
                  </a:lnTo>
                  <a:lnTo>
                    <a:pt x="80" y="0"/>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sp>
          <p:nvSpPr>
            <p:cNvPr id="70" name="海南"/>
            <p:cNvSpPr/>
            <p:nvPr/>
          </p:nvSpPr>
          <p:spPr bwMode="auto">
            <a:xfrm>
              <a:off x="5330825" y="5634038"/>
              <a:ext cx="292100" cy="255587"/>
            </a:xfrm>
            <a:custGeom>
              <a:avLst/>
              <a:gdLst>
                <a:gd name="T0" fmla="*/ 2147483646 w 160"/>
                <a:gd name="T1" fmla="*/ 2147483646 h 140"/>
                <a:gd name="T2" fmla="*/ 2147483646 w 160"/>
                <a:gd name="T3" fmla="*/ 2147483646 h 140"/>
                <a:gd name="T4" fmla="*/ 2147483646 w 160"/>
                <a:gd name="T5" fmla="*/ 2147483646 h 140"/>
                <a:gd name="T6" fmla="*/ 2147483646 w 160"/>
                <a:gd name="T7" fmla="*/ 2147483646 h 140"/>
                <a:gd name="T8" fmla="*/ 2147483646 w 160"/>
                <a:gd name="T9" fmla="*/ 2147483646 h 140"/>
                <a:gd name="T10" fmla="*/ 2147483646 w 160"/>
                <a:gd name="T11" fmla="*/ 2147483646 h 140"/>
                <a:gd name="T12" fmla="*/ 2147483646 w 160"/>
                <a:gd name="T13" fmla="*/ 2147483646 h 140"/>
                <a:gd name="T14" fmla="*/ 2147483646 w 160"/>
                <a:gd name="T15" fmla="*/ 2147483646 h 140"/>
                <a:gd name="T16" fmla="*/ 2147483646 w 160"/>
                <a:gd name="T17" fmla="*/ 2147483646 h 140"/>
                <a:gd name="T18" fmla="*/ 2147483646 w 160"/>
                <a:gd name="T19" fmla="*/ 2147483646 h 140"/>
                <a:gd name="T20" fmla="*/ 2147483646 w 160"/>
                <a:gd name="T21" fmla="*/ 2147483646 h 140"/>
                <a:gd name="T22" fmla="*/ 2147483646 w 160"/>
                <a:gd name="T23" fmla="*/ 2147483646 h 140"/>
                <a:gd name="T24" fmla="*/ 2147483646 w 160"/>
                <a:gd name="T25" fmla="*/ 2147483646 h 140"/>
                <a:gd name="T26" fmla="*/ 0 w 160"/>
                <a:gd name="T27" fmla="*/ 2147483646 h 140"/>
                <a:gd name="T28" fmla="*/ 2147483646 w 160"/>
                <a:gd name="T29" fmla="*/ 2147483646 h 140"/>
                <a:gd name="T30" fmla="*/ 2147483646 w 160"/>
                <a:gd name="T31" fmla="*/ 2147483646 h 140"/>
                <a:gd name="T32" fmla="*/ 2147483646 w 160"/>
                <a:gd name="T33" fmla="*/ 2147483646 h 140"/>
                <a:gd name="T34" fmla="*/ 2147483646 w 160"/>
                <a:gd name="T35" fmla="*/ 2147483646 h 140"/>
                <a:gd name="T36" fmla="*/ 2147483646 w 160"/>
                <a:gd name="T37" fmla="*/ 2147483646 h 140"/>
                <a:gd name="T38" fmla="*/ 2147483646 w 160"/>
                <a:gd name="T39" fmla="*/ 2147483646 h 140"/>
                <a:gd name="T40" fmla="*/ 2147483646 w 160"/>
                <a:gd name="T41" fmla="*/ 2147483646 h 140"/>
                <a:gd name="T42" fmla="*/ 2147483646 w 160"/>
                <a:gd name="T43" fmla="*/ 2147483646 h 140"/>
                <a:gd name="T44" fmla="*/ 2147483646 w 160"/>
                <a:gd name="T45" fmla="*/ 2147483646 h 140"/>
                <a:gd name="T46" fmla="*/ 2147483646 w 160"/>
                <a:gd name="T47" fmla="*/ 2147483646 h 140"/>
                <a:gd name="T48" fmla="*/ 2147483646 w 160"/>
                <a:gd name="T49" fmla="*/ 2147483646 h 140"/>
                <a:gd name="T50" fmla="*/ 2147483646 w 160"/>
                <a:gd name="T51" fmla="*/ 2147483646 h 140"/>
                <a:gd name="T52" fmla="*/ 2147483646 w 160"/>
                <a:gd name="T53" fmla="*/ 2147483646 h 140"/>
                <a:gd name="T54" fmla="*/ 2147483646 w 160"/>
                <a:gd name="T55" fmla="*/ 2147483646 h 140"/>
                <a:gd name="T56" fmla="*/ 2147483646 w 160"/>
                <a:gd name="T57" fmla="*/ 2147483646 h 140"/>
                <a:gd name="T58" fmla="*/ 2147483646 w 160"/>
                <a:gd name="T59" fmla="*/ 2147483646 h 140"/>
                <a:gd name="T60" fmla="*/ 2147483646 w 160"/>
                <a:gd name="T61" fmla="*/ 2147483646 h 140"/>
                <a:gd name="T62" fmla="*/ 2147483646 w 160"/>
                <a:gd name="T63" fmla="*/ 2147483646 h 140"/>
                <a:gd name="T64" fmla="*/ 2147483646 w 160"/>
                <a:gd name="T65" fmla="*/ 2147483646 h 140"/>
                <a:gd name="T66" fmla="*/ 2147483646 w 160"/>
                <a:gd name="T67" fmla="*/ 2147483646 h 140"/>
                <a:gd name="T68" fmla="*/ 2147483646 w 160"/>
                <a:gd name="T69" fmla="*/ 2147483646 h 140"/>
                <a:gd name="T70" fmla="*/ 2147483646 w 160"/>
                <a:gd name="T71" fmla="*/ 2147483646 h 140"/>
                <a:gd name="T72" fmla="*/ 2147483646 w 160"/>
                <a:gd name="T73" fmla="*/ 2147483646 h 140"/>
                <a:gd name="T74" fmla="*/ 2147483646 w 160"/>
                <a:gd name="T75" fmla="*/ 2147483646 h 140"/>
                <a:gd name="T76" fmla="*/ 2147483646 w 160"/>
                <a:gd name="T77" fmla="*/ 2147483646 h 140"/>
                <a:gd name="T78" fmla="*/ 2147483646 w 160"/>
                <a:gd name="T79" fmla="*/ 2147483646 h 140"/>
                <a:gd name="T80" fmla="*/ 2147483646 w 160"/>
                <a:gd name="T81" fmla="*/ 2147483646 h 140"/>
                <a:gd name="T82" fmla="*/ 2147483646 w 160"/>
                <a:gd name="T83" fmla="*/ 0 h 140"/>
                <a:gd name="T84" fmla="*/ 2147483646 w 160"/>
                <a:gd name="T85" fmla="*/ 2147483646 h 140"/>
                <a:gd name="T86" fmla="*/ 2147483646 w 160"/>
                <a:gd name="T87" fmla="*/ 2147483646 h 140"/>
                <a:gd name="T88" fmla="*/ 2147483646 w 160"/>
                <a:gd name="T89" fmla="*/ 2147483646 h 140"/>
                <a:gd name="T90" fmla="*/ 2147483646 w 160"/>
                <a:gd name="T91" fmla="*/ 2147483646 h 140"/>
                <a:gd name="T92" fmla="*/ 2147483646 w 160"/>
                <a:gd name="T93" fmla="*/ 2147483646 h 140"/>
                <a:gd name="T94" fmla="*/ 2147483646 w 160"/>
                <a:gd name="T95" fmla="*/ 2147483646 h 1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60" h="140">
                  <a:moveTo>
                    <a:pt x="72" y="14"/>
                  </a:moveTo>
                  <a:lnTo>
                    <a:pt x="70" y="18"/>
                  </a:lnTo>
                  <a:lnTo>
                    <a:pt x="68" y="20"/>
                  </a:lnTo>
                  <a:lnTo>
                    <a:pt x="36" y="28"/>
                  </a:lnTo>
                  <a:lnTo>
                    <a:pt x="38" y="32"/>
                  </a:lnTo>
                  <a:lnTo>
                    <a:pt x="48" y="44"/>
                  </a:lnTo>
                  <a:lnTo>
                    <a:pt x="44" y="46"/>
                  </a:lnTo>
                  <a:lnTo>
                    <a:pt x="30" y="54"/>
                  </a:lnTo>
                  <a:lnTo>
                    <a:pt x="6" y="72"/>
                  </a:lnTo>
                  <a:lnTo>
                    <a:pt x="2" y="80"/>
                  </a:lnTo>
                  <a:lnTo>
                    <a:pt x="0" y="92"/>
                  </a:lnTo>
                  <a:lnTo>
                    <a:pt x="4" y="108"/>
                  </a:lnTo>
                  <a:lnTo>
                    <a:pt x="10" y="126"/>
                  </a:lnTo>
                  <a:lnTo>
                    <a:pt x="34" y="128"/>
                  </a:lnTo>
                  <a:lnTo>
                    <a:pt x="36" y="128"/>
                  </a:lnTo>
                  <a:lnTo>
                    <a:pt x="60" y="140"/>
                  </a:lnTo>
                  <a:lnTo>
                    <a:pt x="86" y="136"/>
                  </a:lnTo>
                  <a:lnTo>
                    <a:pt x="94" y="132"/>
                  </a:lnTo>
                  <a:lnTo>
                    <a:pt x="102" y="126"/>
                  </a:lnTo>
                  <a:lnTo>
                    <a:pt x="112" y="118"/>
                  </a:lnTo>
                  <a:lnTo>
                    <a:pt x="122" y="106"/>
                  </a:lnTo>
                  <a:lnTo>
                    <a:pt x="124" y="106"/>
                  </a:lnTo>
                  <a:lnTo>
                    <a:pt x="126" y="104"/>
                  </a:lnTo>
                  <a:lnTo>
                    <a:pt x="136" y="100"/>
                  </a:lnTo>
                  <a:lnTo>
                    <a:pt x="134" y="66"/>
                  </a:lnTo>
                  <a:lnTo>
                    <a:pt x="148" y="44"/>
                  </a:lnTo>
                  <a:lnTo>
                    <a:pt x="160" y="34"/>
                  </a:lnTo>
                  <a:lnTo>
                    <a:pt x="160" y="22"/>
                  </a:lnTo>
                  <a:lnTo>
                    <a:pt x="158" y="14"/>
                  </a:lnTo>
                  <a:lnTo>
                    <a:pt x="156" y="10"/>
                  </a:lnTo>
                  <a:lnTo>
                    <a:pt x="152" y="2"/>
                  </a:lnTo>
                  <a:lnTo>
                    <a:pt x="146" y="0"/>
                  </a:lnTo>
                  <a:lnTo>
                    <a:pt x="146" y="12"/>
                  </a:lnTo>
                  <a:lnTo>
                    <a:pt x="126" y="8"/>
                  </a:lnTo>
                  <a:lnTo>
                    <a:pt x="116" y="14"/>
                  </a:lnTo>
                  <a:lnTo>
                    <a:pt x="114" y="14"/>
                  </a:lnTo>
                  <a:lnTo>
                    <a:pt x="72" y="14"/>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b="1" noProof="1">
                <a:latin typeface="+mn-lt"/>
                <a:ea typeface="+mn-ea"/>
                <a:cs typeface="+mn-ea"/>
                <a:sym typeface="+mn-lt"/>
              </a:endParaRPr>
            </a:p>
          </p:txBody>
        </p:sp>
      </p:grpSp>
    </p:spTree>
    <p:extLst>
      <p:ext uri="{BB962C8B-B14F-4D97-AF65-F5344CB8AC3E}">
        <p14:creationId xmlns="" xmlns:p14="http://schemas.microsoft.com/office/powerpoint/2010/main" val="1102979361"/>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750"/>
                                        <p:tgtEl>
                                          <p:spTgt spid="49"/>
                                        </p:tgtEl>
                                      </p:cBhvr>
                                    </p:animEffect>
                                    <p:anim calcmode="lin" valueType="num">
                                      <p:cBhvr>
                                        <p:cTn id="12" dur="750" fill="hold"/>
                                        <p:tgtEl>
                                          <p:spTgt spid="49"/>
                                        </p:tgtEl>
                                        <p:attrNameLst>
                                          <p:attrName>ppt_x</p:attrName>
                                        </p:attrNameLst>
                                      </p:cBhvr>
                                      <p:tavLst>
                                        <p:tav tm="0">
                                          <p:val>
                                            <p:strVal val="#ppt_x"/>
                                          </p:val>
                                        </p:tav>
                                        <p:tav tm="100000">
                                          <p:val>
                                            <p:strVal val="#ppt_x"/>
                                          </p:val>
                                        </p:tav>
                                      </p:tavLst>
                                    </p:anim>
                                    <p:anim calcmode="lin" valueType="num">
                                      <p:cBhvr>
                                        <p:cTn id="13" dur="675" decel="100000" fill="hold"/>
                                        <p:tgtEl>
                                          <p:spTgt spid="49"/>
                                        </p:tgtEl>
                                        <p:attrNameLst>
                                          <p:attrName>ppt_y</p:attrName>
                                        </p:attrNameLst>
                                      </p:cBhvr>
                                      <p:tavLst>
                                        <p:tav tm="0">
                                          <p:val>
                                            <p:strVal val="#ppt_y+1"/>
                                          </p:val>
                                        </p:tav>
                                        <p:tav tm="100000">
                                          <p:val>
                                            <p:strVal val="#ppt_y-.03"/>
                                          </p:val>
                                        </p:tav>
                                      </p:tavLst>
                                    </p:anim>
                                    <p:anim calcmode="lin" valueType="num">
                                      <p:cBhvr>
                                        <p:cTn id="14" dur="75" accel="100000" fill="hold">
                                          <p:stCondLst>
                                            <p:cond delay="675"/>
                                          </p:stCondLst>
                                        </p:cTn>
                                        <p:tgtEl>
                                          <p:spTgt spid="49"/>
                                        </p:tgtEl>
                                        <p:attrNameLst>
                                          <p:attrName>ppt_y</p:attrName>
                                        </p:attrNameLst>
                                      </p:cBhvr>
                                      <p:tavLst>
                                        <p:tav tm="0">
                                          <p:val>
                                            <p:strVal val="#ppt_y-.03"/>
                                          </p:val>
                                        </p:tav>
                                        <p:tav tm="100000">
                                          <p:val>
                                            <p:strVal val="#ppt_y"/>
                                          </p:val>
                                        </p:tav>
                                      </p:tavLst>
                                    </p:anim>
                                  </p:childTnLst>
                                </p:cTn>
                              </p:par>
                            </p:childTnLst>
                          </p:cTn>
                        </p:par>
                        <p:par>
                          <p:cTn id="15" fill="hold">
                            <p:stCondLst>
                              <p:cond delay="1250"/>
                            </p:stCondLst>
                            <p:childTnLst>
                              <p:par>
                                <p:cTn id="16" presetID="53" presetClass="entr" presetSubtype="16"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p:cTn id="18" dur="100" fill="hold"/>
                                        <p:tgtEl>
                                          <p:spTgt spid="30"/>
                                        </p:tgtEl>
                                        <p:attrNameLst>
                                          <p:attrName>ppt_w</p:attrName>
                                        </p:attrNameLst>
                                      </p:cBhvr>
                                      <p:tavLst>
                                        <p:tav tm="0">
                                          <p:val>
                                            <p:fltVal val="0"/>
                                          </p:val>
                                        </p:tav>
                                        <p:tav tm="100000">
                                          <p:val>
                                            <p:strVal val="#ppt_w"/>
                                          </p:val>
                                        </p:tav>
                                      </p:tavLst>
                                    </p:anim>
                                    <p:anim calcmode="lin" valueType="num">
                                      <p:cBhvr>
                                        <p:cTn id="19" dur="100" fill="hold"/>
                                        <p:tgtEl>
                                          <p:spTgt spid="30"/>
                                        </p:tgtEl>
                                        <p:attrNameLst>
                                          <p:attrName>ppt_h</p:attrName>
                                        </p:attrNameLst>
                                      </p:cBhvr>
                                      <p:tavLst>
                                        <p:tav tm="0">
                                          <p:val>
                                            <p:fltVal val="0"/>
                                          </p:val>
                                        </p:tav>
                                        <p:tav tm="100000">
                                          <p:val>
                                            <p:strVal val="#ppt_h"/>
                                          </p:val>
                                        </p:tav>
                                      </p:tavLst>
                                    </p:anim>
                                    <p:animEffect transition="in" filter="fade">
                                      <p:cBhvr>
                                        <p:cTn id="20" dur="100"/>
                                        <p:tgtEl>
                                          <p:spTgt spid="30"/>
                                        </p:tgtEl>
                                      </p:cBhvr>
                                    </p:animEffect>
                                  </p:childTnLst>
                                </p:cTn>
                              </p:par>
                              <p:par>
                                <p:cTn id="21" presetID="6" presetClass="emph" presetSubtype="0" fill="hold" nodeType="withEffect">
                                  <p:stCondLst>
                                    <p:cond delay="100"/>
                                  </p:stCondLst>
                                  <p:childTnLst>
                                    <p:animScale>
                                      <p:cBhvr>
                                        <p:cTn id="22" dur="100" fill="hold"/>
                                        <p:tgtEl>
                                          <p:spTgt spid="30"/>
                                        </p:tgtEl>
                                      </p:cBhvr>
                                      <p:by x="110000" y="110000"/>
                                    </p:animScale>
                                  </p:childTnLst>
                                </p:cTn>
                              </p:par>
                              <p:par>
                                <p:cTn id="23" presetID="6" presetClass="emph" presetSubtype="0" fill="hold" nodeType="withEffect">
                                  <p:stCondLst>
                                    <p:cond delay="200"/>
                                  </p:stCondLst>
                                  <p:childTnLst>
                                    <p:animScale>
                                      <p:cBhvr>
                                        <p:cTn id="24" dur="200" fill="hold"/>
                                        <p:tgtEl>
                                          <p:spTgt spid="30"/>
                                        </p:tgtEl>
                                      </p:cBhvr>
                                      <p:by x="90000" y="90000"/>
                                    </p:animScale>
                                  </p:childTnLst>
                                </p:cTn>
                              </p:par>
                              <p:par>
                                <p:cTn id="25" presetID="6" presetClass="emph" presetSubtype="0" fill="hold" nodeType="withEffect">
                                  <p:stCondLst>
                                    <p:cond delay="400"/>
                                  </p:stCondLst>
                                  <p:childTnLst>
                                    <p:animScale>
                                      <p:cBhvr>
                                        <p:cTn id="26" dur="100" fill="hold"/>
                                        <p:tgtEl>
                                          <p:spTgt spid="30"/>
                                        </p:tgtEl>
                                      </p:cBhvr>
                                      <p:by x="105000" y="105000"/>
                                    </p:animScale>
                                  </p:childTnLst>
                                </p:cTn>
                              </p:par>
                              <p:par>
                                <p:cTn id="27" presetID="6" presetClass="emph" presetSubtype="0" fill="hold" nodeType="withEffect">
                                  <p:stCondLst>
                                    <p:cond delay="500"/>
                                  </p:stCondLst>
                                  <p:childTnLst>
                                    <p:animScale>
                                      <p:cBhvr>
                                        <p:cTn id="28" dur="200" fill="hold"/>
                                        <p:tgtEl>
                                          <p:spTgt spid="30"/>
                                        </p:tgtEl>
                                      </p:cBhvr>
                                      <p:by x="95000" y="95000"/>
                                    </p:animScale>
                                  </p:childTnLst>
                                </p:cTn>
                              </p:par>
                            </p:childTnLst>
                          </p:cTn>
                        </p:par>
                        <p:par>
                          <p:cTn id="29" fill="hold">
                            <p:stCondLst>
                              <p:cond delay="1950"/>
                            </p:stCondLst>
                            <p:childTnLst>
                              <p:par>
                                <p:cTn id="30" presetID="22" presetClass="entr" presetSubtype="1" fill="hold" nodeType="after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wipe(up)">
                                      <p:cBhvr>
                                        <p:cTn id="32" dur="500"/>
                                        <p:tgtEl>
                                          <p:spTgt spid="78"/>
                                        </p:tgtEl>
                                      </p:cBhvr>
                                    </p:animEffect>
                                  </p:childTnLst>
                                </p:cTn>
                              </p:par>
                              <p:par>
                                <p:cTn id="33" presetID="22" presetClass="entr" presetSubtype="1" fill="hold" nodeType="withEffect">
                                  <p:stCondLst>
                                    <p:cond delay="350"/>
                                  </p:stCondLst>
                                  <p:childTnLst>
                                    <p:set>
                                      <p:cBhvr>
                                        <p:cTn id="34" dur="1" fill="hold">
                                          <p:stCondLst>
                                            <p:cond delay="0"/>
                                          </p:stCondLst>
                                        </p:cTn>
                                        <p:tgtEl>
                                          <p:spTgt spid="79"/>
                                        </p:tgtEl>
                                        <p:attrNameLst>
                                          <p:attrName>style.visibility</p:attrName>
                                        </p:attrNameLst>
                                      </p:cBhvr>
                                      <p:to>
                                        <p:strVal val="visible"/>
                                      </p:to>
                                    </p:set>
                                    <p:animEffect transition="in" filter="wipe(up)">
                                      <p:cBhvr>
                                        <p:cTn id="35" dur="500"/>
                                        <p:tgtEl>
                                          <p:spTgt spid="79"/>
                                        </p:tgtEl>
                                      </p:cBhvr>
                                    </p:animEffect>
                                  </p:childTnLst>
                                </p:cTn>
                              </p:par>
                            </p:childTnLst>
                          </p:cTn>
                        </p:par>
                        <p:par>
                          <p:cTn id="36" fill="hold">
                            <p:stCondLst>
                              <p:cond delay="2800"/>
                            </p:stCondLst>
                            <p:childTnLst>
                              <p:par>
                                <p:cTn id="37" presetID="12" presetClass="entr" presetSubtype="8" fill="hold" grpId="0" nodeType="afterEffect">
                                  <p:stCondLst>
                                    <p:cond delay="0"/>
                                  </p:stCondLst>
                                  <p:childTnLst>
                                    <p:set>
                                      <p:cBhvr>
                                        <p:cTn id="38" dur="1" fill="hold">
                                          <p:stCondLst>
                                            <p:cond delay="0"/>
                                          </p:stCondLst>
                                        </p:cTn>
                                        <p:tgtEl>
                                          <p:spTgt spid="80"/>
                                        </p:tgtEl>
                                        <p:attrNameLst>
                                          <p:attrName>style.visibility</p:attrName>
                                        </p:attrNameLst>
                                      </p:cBhvr>
                                      <p:to>
                                        <p:strVal val="visible"/>
                                      </p:to>
                                    </p:set>
                                    <p:anim calcmode="lin" valueType="num">
                                      <p:cBhvr additive="base">
                                        <p:cTn id="39" dur="500"/>
                                        <p:tgtEl>
                                          <p:spTgt spid="80"/>
                                        </p:tgtEl>
                                        <p:attrNameLst>
                                          <p:attrName>ppt_x</p:attrName>
                                        </p:attrNameLst>
                                      </p:cBhvr>
                                      <p:tavLst>
                                        <p:tav tm="0">
                                          <p:val>
                                            <p:strVal val="#ppt_x-#ppt_w*1.125000"/>
                                          </p:val>
                                        </p:tav>
                                        <p:tav tm="100000">
                                          <p:val>
                                            <p:strVal val="#ppt_x"/>
                                          </p:val>
                                        </p:tav>
                                      </p:tavLst>
                                    </p:anim>
                                    <p:animEffect transition="in" filter="wipe(right)">
                                      <p:cBhvr>
                                        <p:cTn id="40" dur="500"/>
                                        <p:tgtEl>
                                          <p:spTgt spid="80"/>
                                        </p:tgtEl>
                                      </p:cBhvr>
                                    </p:animEffect>
                                  </p:childTnLst>
                                </p:cTn>
                              </p:par>
                            </p:childTnLst>
                          </p:cTn>
                        </p:par>
                        <p:par>
                          <p:cTn id="41" fill="hold">
                            <p:stCondLst>
                              <p:cond delay="3300"/>
                            </p:stCondLst>
                            <p:childTnLst>
                              <p:par>
                                <p:cTn id="42" presetID="53" presetClass="entr" presetSubtype="16"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fltVal val="0"/>
                                          </p:val>
                                        </p:tav>
                                        <p:tav tm="100000">
                                          <p:val>
                                            <p:strVal val="#ppt_h"/>
                                          </p:val>
                                        </p:tav>
                                      </p:tavLst>
                                    </p:anim>
                                    <p:animEffect transition="in" filter="fade">
                                      <p:cBhvr>
                                        <p:cTn id="46" dur="500"/>
                                        <p:tgtEl>
                                          <p:spTgt spid="24"/>
                                        </p:tgtEl>
                                      </p:cBhvr>
                                    </p:animEffect>
                                  </p:childTnLst>
                                </p:cTn>
                              </p:par>
                            </p:childTnLst>
                          </p:cTn>
                        </p:par>
                        <p:par>
                          <p:cTn id="47" fill="hold">
                            <p:stCondLst>
                              <p:cond delay="3800"/>
                            </p:stCondLst>
                            <p:childTnLst>
                              <p:par>
                                <p:cTn id="48" presetID="12" presetClass="entr" presetSubtype="8"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additive="base">
                                        <p:cTn id="50" dur="500"/>
                                        <p:tgtEl>
                                          <p:spTgt spid="27"/>
                                        </p:tgtEl>
                                        <p:attrNameLst>
                                          <p:attrName>ppt_x</p:attrName>
                                        </p:attrNameLst>
                                      </p:cBhvr>
                                      <p:tavLst>
                                        <p:tav tm="0">
                                          <p:val>
                                            <p:strVal val="#ppt_x-#ppt_w*1.125000"/>
                                          </p:val>
                                        </p:tav>
                                        <p:tav tm="100000">
                                          <p:val>
                                            <p:strVal val="#ppt_x"/>
                                          </p:val>
                                        </p:tav>
                                      </p:tavLst>
                                    </p:anim>
                                    <p:animEffect transition="in" filter="wipe(right)">
                                      <p:cBhvr>
                                        <p:cTn id="51" dur="500"/>
                                        <p:tgtEl>
                                          <p:spTgt spid="27"/>
                                        </p:tgtEl>
                                      </p:cBhvr>
                                    </p:animEffect>
                                  </p:childTnLst>
                                </p:cTn>
                              </p:par>
                            </p:childTnLst>
                          </p:cTn>
                        </p:par>
                        <p:par>
                          <p:cTn id="52" fill="hold">
                            <p:stCondLst>
                              <p:cond delay="4300"/>
                            </p:stCondLst>
                            <p:childTnLst>
                              <p:par>
                                <p:cTn id="53" presetID="53" presetClass="entr" presetSubtype="16"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animEffect transition="in" filter="fade">
                                      <p:cBhvr>
                                        <p:cTn id="57" dur="500"/>
                                        <p:tgtEl>
                                          <p:spTgt spid="25"/>
                                        </p:tgtEl>
                                      </p:cBhvr>
                                    </p:animEffect>
                                  </p:childTnLst>
                                </p:cTn>
                              </p:par>
                            </p:childTnLst>
                          </p:cTn>
                        </p:par>
                        <p:par>
                          <p:cTn id="58" fill="hold">
                            <p:stCondLst>
                              <p:cond delay="4800"/>
                            </p:stCondLst>
                            <p:childTnLst>
                              <p:par>
                                <p:cTn id="59" presetID="12" presetClass="entr" presetSubtype="8" fill="hold" grpId="0" nodeType="after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
                                        <p:tgtEl>
                                          <p:spTgt spid="28"/>
                                        </p:tgtEl>
                                        <p:attrNameLst>
                                          <p:attrName>ppt_x</p:attrName>
                                        </p:attrNameLst>
                                      </p:cBhvr>
                                      <p:tavLst>
                                        <p:tav tm="0">
                                          <p:val>
                                            <p:strVal val="#ppt_x-#ppt_w*1.125000"/>
                                          </p:val>
                                        </p:tav>
                                        <p:tav tm="100000">
                                          <p:val>
                                            <p:strVal val="#ppt_x"/>
                                          </p:val>
                                        </p:tav>
                                      </p:tavLst>
                                    </p:anim>
                                    <p:animEffect transition="in" filter="wipe(right)">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80" grpId="0"/>
      <p:bldP spid="24" grpId="0" animBg="1"/>
      <p:bldP spid="25" grpId="0" animBg="1"/>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5"/>
          <p:cNvGrpSpPr/>
          <p:nvPr/>
        </p:nvGrpSpPr>
        <p:grpSpPr>
          <a:xfrm>
            <a:off x="432753" y="233171"/>
            <a:ext cx="294999" cy="355462"/>
            <a:chOff x="385763" y="223636"/>
            <a:chExt cx="400979" cy="483164"/>
          </a:xfrm>
        </p:grpSpPr>
        <p:sp>
          <p:nvSpPr>
            <p:cNvPr id="57"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58" name="MH_Other_9"/>
            <p:cNvSpPr/>
            <p:nvPr>
              <p:custDataLst>
                <p:tags r:id="rId10"/>
              </p:custDataLst>
            </p:nvPr>
          </p:nvSpPr>
          <p:spPr>
            <a:xfrm>
              <a:off x="455859" y="284494"/>
              <a:ext cx="273835" cy="273834"/>
            </a:xfrm>
            <a:prstGeom prst="ellipse">
              <a:avLst/>
            </a:prstGeom>
            <a:solidFill>
              <a:schemeClr val="accent2">
                <a:lumMod val="75000"/>
              </a:schemeClr>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zh-CN" altLang="en-US" dirty="0">
                <a:latin typeface="Impact" panose="020B0806030902050204" pitchFamily="34" charset="0"/>
                <a:ea typeface="微软雅黑" panose="020B0503020204020204" pitchFamily="34" charset="-122"/>
              </a:endParaRPr>
            </a:p>
          </p:txBody>
        </p:sp>
      </p:grpSp>
      <p:pic>
        <p:nvPicPr>
          <p:cNvPr id="119" name="图片 118"/>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10536" y="1906520"/>
            <a:ext cx="2966971" cy="2172948"/>
          </a:xfrm>
          <a:prstGeom prst="rect">
            <a:avLst/>
          </a:prstGeom>
        </p:spPr>
      </p:pic>
      <p:grpSp>
        <p:nvGrpSpPr>
          <p:cNvPr id="4" name="组合 90"/>
          <p:cNvGrpSpPr/>
          <p:nvPr/>
        </p:nvGrpSpPr>
        <p:grpSpPr>
          <a:xfrm>
            <a:off x="3574897" y="2039517"/>
            <a:ext cx="2300970" cy="425518"/>
            <a:chOff x="3761164" y="1422635"/>
            <a:chExt cx="1851860" cy="425518"/>
          </a:xfrm>
        </p:grpSpPr>
        <p:sp>
          <p:nvSpPr>
            <p:cNvPr id="94" name="Freeform 19"/>
            <p:cNvSpPr>
              <a:spLocks/>
            </p:cNvSpPr>
            <p:nvPr/>
          </p:nvSpPr>
          <p:spPr bwMode="auto">
            <a:xfrm>
              <a:off x="3761164" y="1422635"/>
              <a:ext cx="1851860" cy="425518"/>
            </a:xfrm>
            <a:custGeom>
              <a:avLst/>
              <a:gdLst>
                <a:gd name="T0" fmla="*/ 3200 w 3200"/>
                <a:gd name="T1" fmla="*/ 320 h 640"/>
                <a:gd name="T2" fmla="*/ 2880 w 3200"/>
                <a:gd name="T3" fmla="*/ 640 h 640"/>
                <a:gd name="T4" fmla="*/ 320 w 3200"/>
                <a:gd name="T5" fmla="*/ 640 h 640"/>
                <a:gd name="T6" fmla="*/ 0 w 3200"/>
                <a:gd name="T7" fmla="*/ 320 h 640"/>
                <a:gd name="T8" fmla="*/ 320 w 3200"/>
                <a:gd name="T9" fmla="*/ 0 h 640"/>
                <a:gd name="T10" fmla="*/ 2880 w 3200"/>
                <a:gd name="T11" fmla="*/ 0 h 640"/>
                <a:gd name="T12" fmla="*/ 3200 w 3200"/>
                <a:gd name="T13" fmla="*/ 320 h 640"/>
              </a:gdLst>
              <a:ahLst/>
              <a:cxnLst>
                <a:cxn ang="0">
                  <a:pos x="T0" y="T1"/>
                </a:cxn>
                <a:cxn ang="0">
                  <a:pos x="T2" y="T3"/>
                </a:cxn>
                <a:cxn ang="0">
                  <a:pos x="T4" y="T5"/>
                </a:cxn>
                <a:cxn ang="0">
                  <a:pos x="T6" y="T7"/>
                </a:cxn>
                <a:cxn ang="0">
                  <a:pos x="T8" y="T9"/>
                </a:cxn>
                <a:cxn ang="0">
                  <a:pos x="T10" y="T11"/>
                </a:cxn>
                <a:cxn ang="0">
                  <a:pos x="T12" y="T13"/>
                </a:cxn>
              </a:cxnLst>
              <a:rect l="0" t="0" r="r" b="b"/>
              <a:pathLst>
                <a:path w="3200" h="640">
                  <a:moveTo>
                    <a:pt x="3200" y="320"/>
                  </a:moveTo>
                  <a:cubicBezTo>
                    <a:pt x="3200" y="496"/>
                    <a:pt x="3056" y="640"/>
                    <a:pt x="2880" y="640"/>
                  </a:cubicBezTo>
                  <a:cubicBezTo>
                    <a:pt x="320" y="640"/>
                    <a:pt x="320" y="640"/>
                    <a:pt x="320" y="640"/>
                  </a:cubicBezTo>
                  <a:cubicBezTo>
                    <a:pt x="144" y="640"/>
                    <a:pt x="0" y="496"/>
                    <a:pt x="0" y="320"/>
                  </a:cubicBezTo>
                  <a:cubicBezTo>
                    <a:pt x="0" y="144"/>
                    <a:pt x="144" y="0"/>
                    <a:pt x="320" y="0"/>
                  </a:cubicBezTo>
                  <a:cubicBezTo>
                    <a:pt x="2880" y="0"/>
                    <a:pt x="2880" y="0"/>
                    <a:pt x="2880" y="0"/>
                  </a:cubicBezTo>
                  <a:cubicBezTo>
                    <a:pt x="3056" y="0"/>
                    <a:pt x="3200" y="144"/>
                    <a:pt x="3200" y="320"/>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headEnd/>
              <a:tailEnd/>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8" name="矩形 97"/>
            <p:cNvSpPr/>
            <p:nvPr/>
          </p:nvSpPr>
          <p:spPr>
            <a:xfrm>
              <a:off x="4103470" y="1425106"/>
              <a:ext cx="1273995" cy="369332"/>
            </a:xfrm>
            <a:prstGeom prst="rect">
              <a:avLst/>
            </a:prstGeom>
          </p:spPr>
          <p:txBody>
            <a:bodyPr wrap="none">
              <a:spAutoFit/>
            </a:bodyPr>
            <a:lstStyle/>
            <a:p>
              <a:pPr marL="285750" indent="-285750">
                <a:buFont typeface="Wingdings" pitchFamily="2" charset="2"/>
                <a:buChar char="Ø"/>
              </a:pPr>
              <a:r>
                <a:rPr lang="zh-CN" altLang="en-US" sz="1800" b="1" dirty="0" smtClean="0">
                  <a:solidFill>
                    <a:srgbClr val="414455"/>
                  </a:solidFill>
                  <a:latin typeface="楷体" pitchFamily="49" charset="-122"/>
                  <a:ea typeface="楷体" pitchFamily="49" charset="-122"/>
                </a:rPr>
                <a:t>思想教育篇</a:t>
              </a:r>
              <a:endParaRPr lang="zh-CN" altLang="en-US" sz="1800" b="1" dirty="0">
                <a:solidFill>
                  <a:srgbClr val="414455"/>
                </a:solidFill>
                <a:latin typeface="楷体" pitchFamily="49" charset="-122"/>
                <a:ea typeface="楷体" pitchFamily="49" charset="-122"/>
              </a:endParaRPr>
            </a:p>
          </p:txBody>
        </p:sp>
      </p:grpSp>
      <p:grpSp>
        <p:nvGrpSpPr>
          <p:cNvPr id="5" name="组合 9"/>
          <p:cNvGrpSpPr/>
          <p:nvPr/>
        </p:nvGrpSpPr>
        <p:grpSpPr>
          <a:xfrm>
            <a:off x="3583364" y="1072115"/>
            <a:ext cx="2317904" cy="425518"/>
            <a:chOff x="3761164" y="1422635"/>
            <a:chExt cx="1958366" cy="425518"/>
          </a:xfrm>
        </p:grpSpPr>
        <p:sp>
          <p:nvSpPr>
            <p:cNvPr id="90" name="Freeform 19"/>
            <p:cNvSpPr>
              <a:spLocks/>
            </p:cNvSpPr>
            <p:nvPr/>
          </p:nvSpPr>
          <p:spPr bwMode="auto">
            <a:xfrm>
              <a:off x="3761164" y="1422635"/>
              <a:ext cx="1851860" cy="425518"/>
            </a:xfrm>
            <a:custGeom>
              <a:avLst/>
              <a:gdLst>
                <a:gd name="T0" fmla="*/ 3200 w 3200"/>
                <a:gd name="T1" fmla="*/ 320 h 640"/>
                <a:gd name="T2" fmla="*/ 2880 w 3200"/>
                <a:gd name="T3" fmla="*/ 640 h 640"/>
                <a:gd name="T4" fmla="*/ 320 w 3200"/>
                <a:gd name="T5" fmla="*/ 640 h 640"/>
                <a:gd name="T6" fmla="*/ 0 w 3200"/>
                <a:gd name="T7" fmla="*/ 320 h 640"/>
                <a:gd name="T8" fmla="*/ 320 w 3200"/>
                <a:gd name="T9" fmla="*/ 0 h 640"/>
                <a:gd name="T10" fmla="*/ 2880 w 3200"/>
                <a:gd name="T11" fmla="*/ 0 h 640"/>
                <a:gd name="T12" fmla="*/ 3200 w 3200"/>
                <a:gd name="T13" fmla="*/ 320 h 640"/>
              </a:gdLst>
              <a:ahLst/>
              <a:cxnLst>
                <a:cxn ang="0">
                  <a:pos x="T0" y="T1"/>
                </a:cxn>
                <a:cxn ang="0">
                  <a:pos x="T2" y="T3"/>
                </a:cxn>
                <a:cxn ang="0">
                  <a:pos x="T4" y="T5"/>
                </a:cxn>
                <a:cxn ang="0">
                  <a:pos x="T6" y="T7"/>
                </a:cxn>
                <a:cxn ang="0">
                  <a:pos x="T8" y="T9"/>
                </a:cxn>
                <a:cxn ang="0">
                  <a:pos x="T10" y="T11"/>
                </a:cxn>
                <a:cxn ang="0">
                  <a:pos x="T12" y="T13"/>
                </a:cxn>
              </a:cxnLst>
              <a:rect l="0" t="0" r="r" b="b"/>
              <a:pathLst>
                <a:path w="3200" h="640">
                  <a:moveTo>
                    <a:pt x="3200" y="320"/>
                  </a:moveTo>
                  <a:cubicBezTo>
                    <a:pt x="3200" y="496"/>
                    <a:pt x="3056" y="640"/>
                    <a:pt x="2880" y="640"/>
                  </a:cubicBezTo>
                  <a:cubicBezTo>
                    <a:pt x="320" y="640"/>
                    <a:pt x="320" y="640"/>
                    <a:pt x="320" y="640"/>
                  </a:cubicBezTo>
                  <a:cubicBezTo>
                    <a:pt x="144" y="640"/>
                    <a:pt x="0" y="496"/>
                    <a:pt x="0" y="320"/>
                  </a:cubicBezTo>
                  <a:cubicBezTo>
                    <a:pt x="0" y="144"/>
                    <a:pt x="144" y="0"/>
                    <a:pt x="320" y="0"/>
                  </a:cubicBezTo>
                  <a:cubicBezTo>
                    <a:pt x="2880" y="0"/>
                    <a:pt x="2880" y="0"/>
                    <a:pt x="2880" y="0"/>
                  </a:cubicBezTo>
                  <a:cubicBezTo>
                    <a:pt x="3056" y="0"/>
                    <a:pt x="3200" y="144"/>
                    <a:pt x="3200" y="320"/>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headEnd/>
              <a:tailEnd/>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 name="矩形 8"/>
            <p:cNvSpPr/>
            <p:nvPr/>
          </p:nvSpPr>
          <p:spPr>
            <a:xfrm>
              <a:off x="4084146" y="1467438"/>
              <a:ext cx="1635384" cy="369332"/>
            </a:xfrm>
            <a:prstGeom prst="rect">
              <a:avLst/>
            </a:prstGeom>
          </p:spPr>
          <p:txBody>
            <a:bodyPr wrap="none">
              <a:spAutoFit/>
            </a:bodyPr>
            <a:lstStyle/>
            <a:p>
              <a:pPr marL="285750" indent="-285750">
                <a:buFont typeface="Wingdings" pitchFamily="2" charset="2"/>
                <a:buChar char="Ø"/>
              </a:pPr>
              <a:r>
                <a:rPr lang="zh-CN" altLang="en-US" sz="1800" b="1" dirty="0" smtClean="0">
                  <a:solidFill>
                    <a:srgbClr val="414455"/>
                  </a:solidFill>
                  <a:latin typeface="楷体" pitchFamily="49" charset="-122"/>
                  <a:ea typeface="楷体" pitchFamily="49" charset="-122"/>
                </a:rPr>
                <a:t>适应大学篇</a:t>
              </a:r>
              <a:endParaRPr lang="zh-CN" altLang="en-US" sz="1800" b="1" dirty="0">
                <a:solidFill>
                  <a:srgbClr val="414455"/>
                </a:solidFill>
                <a:latin typeface="楷体" pitchFamily="49" charset="-122"/>
                <a:ea typeface="楷体" pitchFamily="49" charset="-122"/>
              </a:endParaRPr>
            </a:p>
          </p:txBody>
        </p:sp>
      </p:grpSp>
      <p:cxnSp>
        <p:nvCxnSpPr>
          <p:cNvPr id="50" name="MH_Other_1"/>
          <p:cNvCxnSpPr/>
          <p:nvPr>
            <p:custDataLst>
              <p:tags r:id="rId1"/>
            </p:custDataLst>
          </p:nvPr>
        </p:nvCxnSpPr>
        <p:spPr>
          <a:xfrm>
            <a:off x="3583104" y="663394"/>
            <a:ext cx="0" cy="4481694"/>
          </a:xfrm>
          <a:prstGeom prst="line">
            <a:avLst/>
          </a:prstGeom>
          <a:ln w="6350">
            <a:solidFill>
              <a:srgbClr val="414455"/>
            </a:solidFill>
            <a:prstDash val="dash"/>
          </a:ln>
        </p:spPr>
        <p:style>
          <a:lnRef idx="1">
            <a:schemeClr val="accent1"/>
          </a:lnRef>
          <a:fillRef idx="0">
            <a:schemeClr val="accent1"/>
          </a:fillRef>
          <a:effectRef idx="0">
            <a:schemeClr val="accent1"/>
          </a:effectRef>
          <a:fontRef idx="minor">
            <a:schemeClr val="tx1"/>
          </a:fontRef>
        </p:style>
      </p:cxnSp>
      <p:grpSp>
        <p:nvGrpSpPr>
          <p:cNvPr id="6" name="组合 102"/>
          <p:cNvGrpSpPr/>
          <p:nvPr/>
        </p:nvGrpSpPr>
        <p:grpSpPr>
          <a:xfrm>
            <a:off x="3583363" y="2977278"/>
            <a:ext cx="2300969" cy="425518"/>
            <a:chOff x="3761164" y="1422635"/>
            <a:chExt cx="1851860" cy="425518"/>
          </a:xfrm>
        </p:grpSpPr>
        <p:sp>
          <p:nvSpPr>
            <p:cNvPr id="104" name="Freeform 19"/>
            <p:cNvSpPr>
              <a:spLocks/>
            </p:cNvSpPr>
            <p:nvPr/>
          </p:nvSpPr>
          <p:spPr bwMode="auto">
            <a:xfrm>
              <a:off x="3761164" y="1422635"/>
              <a:ext cx="1851860" cy="425518"/>
            </a:xfrm>
            <a:custGeom>
              <a:avLst/>
              <a:gdLst>
                <a:gd name="T0" fmla="*/ 3200 w 3200"/>
                <a:gd name="T1" fmla="*/ 320 h 640"/>
                <a:gd name="T2" fmla="*/ 2880 w 3200"/>
                <a:gd name="T3" fmla="*/ 640 h 640"/>
                <a:gd name="T4" fmla="*/ 320 w 3200"/>
                <a:gd name="T5" fmla="*/ 640 h 640"/>
                <a:gd name="T6" fmla="*/ 0 w 3200"/>
                <a:gd name="T7" fmla="*/ 320 h 640"/>
                <a:gd name="T8" fmla="*/ 320 w 3200"/>
                <a:gd name="T9" fmla="*/ 0 h 640"/>
                <a:gd name="T10" fmla="*/ 2880 w 3200"/>
                <a:gd name="T11" fmla="*/ 0 h 640"/>
                <a:gd name="T12" fmla="*/ 3200 w 3200"/>
                <a:gd name="T13" fmla="*/ 320 h 640"/>
              </a:gdLst>
              <a:ahLst/>
              <a:cxnLst>
                <a:cxn ang="0">
                  <a:pos x="T0" y="T1"/>
                </a:cxn>
                <a:cxn ang="0">
                  <a:pos x="T2" y="T3"/>
                </a:cxn>
                <a:cxn ang="0">
                  <a:pos x="T4" y="T5"/>
                </a:cxn>
                <a:cxn ang="0">
                  <a:pos x="T6" y="T7"/>
                </a:cxn>
                <a:cxn ang="0">
                  <a:pos x="T8" y="T9"/>
                </a:cxn>
                <a:cxn ang="0">
                  <a:pos x="T10" y="T11"/>
                </a:cxn>
                <a:cxn ang="0">
                  <a:pos x="T12" y="T13"/>
                </a:cxn>
              </a:cxnLst>
              <a:rect l="0" t="0" r="r" b="b"/>
              <a:pathLst>
                <a:path w="3200" h="640">
                  <a:moveTo>
                    <a:pt x="3200" y="320"/>
                  </a:moveTo>
                  <a:cubicBezTo>
                    <a:pt x="3200" y="496"/>
                    <a:pt x="3056" y="640"/>
                    <a:pt x="2880" y="640"/>
                  </a:cubicBezTo>
                  <a:cubicBezTo>
                    <a:pt x="320" y="640"/>
                    <a:pt x="320" y="640"/>
                    <a:pt x="320" y="640"/>
                  </a:cubicBezTo>
                  <a:cubicBezTo>
                    <a:pt x="144" y="640"/>
                    <a:pt x="0" y="496"/>
                    <a:pt x="0" y="320"/>
                  </a:cubicBezTo>
                  <a:cubicBezTo>
                    <a:pt x="0" y="144"/>
                    <a:pt x="144" y="0"/>
                    <a:pt x="320" y="0"/>
                  </a:cubicBezTo>
                  <a:cubicBezTo>
                    <a:pt x="2880" y="0"/>
                    <a:pt x="2880" y="0"/>
                    <a:pt x="2880" y="0"/>
                  </a:cubicBezTo>
                  <a:cubicBezTo>
                    <a:pt x="3056" y="0"/>
                    <a:pt x="3200" y="144"/>
                    <a:pt x="3200" y="320"/>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headEnd/>
              <a:tailEnd/>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5" name="矩形 104"/>
            <p:cNvSpPr/>
            <p:nvPr/>
          </p:nvSpPr>
          <p:spPr>
            <a:xfrm>
              <a:off x="4108320" y="1458971"/>
              <a:ext cx="1316186" cy="369332"/>
            </a:xfrm>
            <a:prstGeom prst="rect">
              <a:avLst/>
            </a:prstGeom>
          </p:spPr>
          <p:txBody>
            <a:bodyPr wrap="none">
              <a:spAutoFit/>
            </a:bodyPr>
            <a:lstStyle/>
            <a:p>
              <a:pPr marL="285750" indent="-285750">
                <a:buFont typeface="Wingdings" pitchFamily="2" charset="2"/>
                <a:buChar char="Ø"/>
              </a:pPr>
              <a:r>
                <a:rPr lang="zh-CN" altLang="en-US" sz="1800" b="1" dirty="0" smtClean="0">
                  <a:solidFill>
                    <a:srgbClr val="414455"/>
                  </a:solidFill>
                  <a:latin typeface="楷体" pitchFamily="49" charset="-122"/>
                  <a:ea typeface="楷体" pitchFamily="49" charset="-122"/>
                </a:rPr>
                <a:t>道德教育篇</a:t>
              </a:r>
              <a:endParaRPr lang="zh-CN" altLang="en-US" sz="1800" b="1" dirty="0">
                <a:solidFill>
                  <a:srgbClr val="414455"/>
                </a:solidFill>
                <a:latin typeface="楷体" pitchFamily="49" charset="-122"/>
                <a:ea typeface="楷体" pitchFamily="49" charset="-122"/>
              </a:endParaRPr>
            </a:p>
          </p:txBody>
        </p:sp>
      </p:grpSp>
      <p:grpSp>
        <p:nvGrpSpPr>
          <p:cNvPr id="7" name="组合 99"/>
          <p:cNvGrpSpPr/>
          <p:nvPr/>
        </p:nvGrpSpPr>
        <p:grpSpPr>
          <a:xfrm>
            <a:off x="3583363" y="3975348"/>
            <a:ext cx="2343303" cy="425518"/>
            <a:chOff x="3761164" y="1422635"/>
            <a:chExt cx="1851860" cy="425518"/>
          </a:xfrm>
        </p:grpSpPr>
        <p:sp>
          <p:nvSpPr>
            <p:cNvPr id="101" name="Freeform 19"/>
            <p:cNvSpPr>
              <a:spLocks/>
            </p:cNvSpPr>
            <p:nvPr/>
          </p:nvSpPr>
          <p:spPr bwMode="auto">
            <a:xfrm>
              <a:off x="3761164" y="1422635"/>
              <a:ext cx="1851860" cy="425518"/>
            </a:xfrm>
            <a:custGeom>
              <a:avLst/>
              <a:gdLst>
                <a:gd name="T0" fmla="*/ 3200 w 3200"/>
                <a:gd name="T1" fmla="*/ 320 h 640"/>
                <a:gd name="T2" fmla="*/ 2880 w 3200"/>
                <a:gd name="T3" fmla="*/ 640 h 640"/>
                <a:gd name="T4" fmla="*/ 320 w 3200"/>
                <a:gd name="T5" fmla="*/ 640 h 640"/>
                <a:gd name="T6" fmla="*/ 0 w 3200"/>
                <a:gd name="T7" fmla="*/ 320 h 640"/>
                <a:gd name="T8" fmla="*/ 320 w 3200"/>
                <a:gd name="T9" fmla="*/ 0 h 640"/>
                <a:gd name="T10" fmla="*/ 2880 w 3200"/>
                <a:gd name="T11" fmla="*/ 0 h 640"/>
                <a:gd name="T12" fmla="*/ 3200 w 3200"/>
                <a:gd name="T13" fmla="*/ 320 h 640"/>
              </a:gdLst>
              <a:ahLst/>
              <a:cxnLst>
                <a:cxn ang="0">
                  <a:pos x="T0" y="T1"/>
                </a:cxn>
                <a:cxn ang="0">
                  <a:pos x="T2" y="T3"/>
                </a:cxn>
                <a:cxn ang="0">
                  <a:pos x="T4" y="T5"/>
                </a:cxn>
                <a:cxn ang="0">
                  <a:pos x="T6" y="T7"/>
                </a:cxn>
                <a:cxn ang="0">
                  <a:pos x="T8" y="T9"/>
                </a:cxn>
                <a:cxn ang="0">
                  <a:pos x="T10" y="T11"/>
                </a:cxn>
                <a:cxn ang="0">
                  <a:pos x="T12" y="T13"/>
                </a:cxn>
              </a:cxnLst>
              <a:rect l="0" t="0" r="r" b="b"/>
              <a:pathLst>
                <a:path w="3200" h="640">
                  <a:moveTo>
                    <a:pt x="3200" y="320"/>
                  </a:moveTo>
                  <a:cubicBezTo>
                    <a:pt x="3200" y="496"/>
                    <a:pt x="3056" y="640"/>
                    <a:pt x="2880" y="640"/>
                  </a:cubicBezTo>
                  <a:cubicBezTo>
                    <a:pt x="320" y="640"/>
                    <a:pt x="320" y="640"/>
                    <a:pt x="320" y="640"/>
                  </a:cubicBezTo>
                  <a:cubicBezTo>
                    <a:pt x="144" y="640"/>
                    <a:pt x="0" y="496"/>
                    <a:pt x="0" y="320"/>
                  </a:cubicBezTo>
                  <a:cubicBezTo>
                    <a:pt x="0" y="144"/>
                    <a:pt x="144" y="0"/>
                    <a:pt x="320" y="0"/>
                  </a:cubicBezTo>
                  <a:cubicBezTo>
                    <a:pt x="2880" y="0"/>
                    <a:pt x="2880" y="0"/>
                    <a:pt x="2880" y="0"/>
                  </a:cubicBezTo>
                  <a:cubicBezTo>
                    <a:pt x="3056" y="0"/>
                    <a:pt x="3200" y="144"/>
                    <a:pt x="3200" y="320"/>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headEnd/>
              <a:tailEnd/>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2" name="矩形 101"/>
            <p:cNvSpPr/>
            <p:nvPr/>
          </p:nvSpPr>
          <p:spPr>
            <a:xfrm>
              <a:off x="4102613" y="1475904"/>
              <a:ext cx="1292407" cy="369332"/>
            </a:xfrm>
            <a:prstGeom prst="rect">
              <a:avLst/>
            </a:prstGeom>
          </p:spPr>
          <p:txBody>
            <a:bodyPr wrap="none">
              <a:spAutoFit/>
            </a:bodyPr>
            <a:lstStyle/>
            <a:p>
              <a:pPr marL="285750" indent="-285750">
                <a:buFont typeface="Wingdings" pitchFamily="2" charset="2"/>
                <a:buChar char="Ø"/>
              </a:pPr>
              <a:r>
                <a:rPr lang="zh-CN" altLang="en-US" sz="1800" b="1" dirty="0" smtClean="0">
                  <a:solidFill>
                    <a:srgbClr val="414455"/>
                  </a:solidFill>
                  <a:latin typeface="楷体" pitchFamily="49" charset="-122"/>
                  <a:ea typeface="楷体" pitchFamily="49" charset="-122"/>
                </a:rPr>
                <a:t>法治教育篇</a:t>
              </a:r>
              <a:endParaRPr lang="zh-CN" altLang="en-US" sz="1800" b="1" dirty="0">
                <a:solidFill>
                  <a:srgbClr val="414455"/>
                </a:solidFill>
                <a:latin typeface="楷体" pitchFamily="49" charset="-122"/>
                <a:ea typeface="楷体" pitchFamily="49" charset="-122"/>
              </a:endParaRPr>
            </a:p>
          </p:txBody>
        </p:sp>
      </p:grpSp>
      <p:grpSp>
        <p:nvGrpSpPr>
          <p:cNvPr id="10" name="组合 62"/>
          <p:cNvGrpSpPr/>
          <p:nvPr/>
        </p:nvGrpSpPr>
        <p:grpSpPr>
          <a:xfrm>
            <a:off x="3298248" y="990957"/>
            <a:ext cx="575252" cy="575252"/>
            <a:chOff x="3820856" y="1419622"/>
            <a:chExt cx="648000" cy="648000"/>
          </a:xfrm>
        </p:grpSpPr>
        <p:sp>
          <p:nvSpPr>
            <p:cNvPr id="64" name="MH_Other_3"/>
            <p:cNvSpPr/>
            <p:nvPr>
              <p:custDataLst>
                <p:tags r:id="rId8"/>
              </p:custDataLst>
            </p:nvPr>
          </p:nvSpPr>
          <p:spPr>
            <a:xfrm>
              <a:off x="3820856" y="1419622"/>
              <a:ext cx="648000" cy="648000"/>
            </a:xfrm>
            <a:prstGeom prst="ellipse">
              <a:avLst/>
            </a:pr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endParaRPr>
            </a:p>
          </p:txBody>
        </p:sp>
        <p:sp>
          <p:nvSpPr>
            <p:cNvPr id="65" name="MH_Other_4"/>
            <p:cNvSpPr/>
            <p:nvPr>
              <p:custDataLst>
                <p:tags r:id="rId9"/>
              </p:custDataLst>
            </p:nvPr>
          </p:nvSpPr>
          <p:spPr>
            <a:xfrm>
              <a:off x="3946582" y="1544085"/>
              <a:ext cx="398769" cy="398769"/>
            </a:xfrm>
            <a:prstGeom prst="ellipse">
              <a:avLst/>
            </a:prstGeom>
            <a:solidFill>
              <a:srgbClr val="E4544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r>
                <a:rPr lang="en-US" altLang="zh-CN" sz="1200" dirty="0">
                  <a:solidFill>
                    <a:schemeClr val="bg1"/>
                  </a:solidFill>
                  <a:latin typeface="Impact" panose="020B0806030902050204" pitchFamily="34" charset="0"/>
                  <a:ea typeface="微软雅黑" panose="020B0503020204020204" pitchFamily="34" charset="-122"/>
                </a:rPr>
                <a:t>01</a:t>
              </a:r>
              <a:endParaRPr lang="zh-CN" altLang="en-US" sz="1400" dirty="0">
                <a:solidFill>
                  <a:schemeClr val="bg1"/>
                </a:solidFill>
                <a:latin typeface="Impact" panose="020B0806030902050204" pitchFamily="34" charset="0"/>
                <a:ea typeface="微软雅黑" panose="020B0503020204020204" pitchFamily="34" charset="-122"/>
              </a:endParaRPr>
            </a:p>
          </p:txBody>
        </p:sp>
      </p:grpSp>
      <p:grpSp>
        <p:nvGrpSpPr>
          <p:cNvPr id="11" name="组合 65"/>
          <p:cNvGrpSpPr/>
          <p:nvPr/>
        </p:nvGrpSpPr>
        <p:grpSpPr>
          <a:xfrm>
            <a:off x="3289781" y="1956041"/>
            <a:ext cx="575252" cy="575252"/>
            <a:chOff x="3820856" y="2583671"/>
            <a:chExt cx="648000" cy="648000"/>
          </a:xfrm>
        </p:grpSpPr>
        <p:sp>
          <p:nvSpPr>
            <p:cNvPr id="67" name="MH_Other_5"/>
            <p:cNvSpPr/>
            <p:nvPr>
              <p:custDataLst>
                <p:tags r:id="rId6"/>
              </p:custDataLst>
            </p:nvPr>
          </p:nvSpPr>
          <p:spPr>
            <a:xfrm>
              <a:off x="3820856" y="2583671"/>
              <a:ext cx="648000" cy="648000"/>
            </a:xfrm>
            <a:prstGeom prst="ellipse">
              <a:avLst/>
            </a:pr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endParaRPr>
            </a:p>
          </p:txBody>
        </p:sp>
        <p:sp>
          <p:nvSpPr>
            <p:cNvPr id="68" name="MH_Other_6"/>
            <p:cNvSpPr/>
            <p:nvPr>
              <p:custDataLst>
                <p:tags r:id="rId7"/>
              </p:custDataLst>
            </p:nvPr>
          </p:nvSpPr>
          <p:spPr>
            <a:xfrm>
              <a:off x="3946582" y="2708133"/>
              <a:ext cx="398769" cy="398769"/>
            </a:xfrm>
            <a:prstGeom prst="ellipse">
              <a:avLst/>
            </a:prstGeom>
            <a:solidFill>
              <a:srgbClr val="E56C37"/>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r>
                <a:rPr lang="en-US" altLang="zh-CN" sz="1200" dirty="0">
                  <a:solidFill>
                    <a:schemeClr val="bg1"/>
                  </a:solidFill>
                  <a:latin typeface="Impact" panose="020B0806030902050204" pitchFamily="34" charset="0"/>
                  <a:ea typeface="微软雅黑" panose="020B0503020204020204" pitchFamily="34" charset="-122"/>
                </a:rPr>
                <a:t>02</a:t>
              </a:r>
              <a:endParaRPr lang="zh-CN" altLang="en-US" sz="1200" dirty="0">
                <a:solidFill>
                  <a:schemeClr val="bg1"/>
                </a:solidFill>
                <a:latin typeface="Impact" panose="020B0806030902050204" pitchFamily="34" charset="0"/>
                <a:ea typeface="微软雅黑" panose="020B0503020204020204" pitchFamily="34" charset="-122"/>
              </a:endParaRPr>
            </a:p>
          </p:txBody>
        </p:sp>
      </p:grpSp>
      <p:grpSp>
        <p:nvGrpSpPr>
          <p:cNvPr id="12" name="组合 68"/>
          <p:cNvGrpSpPr/>
          <p:nvPr/>
        </p:nvGrpSpPr>
        <p:grpSpPr>
          <a:xfrm>
            <a:off x="3298248" y="2893802"/>
            <a:ext cx="575252" cy="575252"/>
            <a:chOff x="3820856" y="2583671"/>
            <a:chExt cx="648000" cy="648000"/>
          </a:xfrm>
        </p:grpSpPr>
        <p:sp>
          <p:nvSpPr>
            <p:cNvPr id="70" name="MH_Other_5"/>
            <p:cNvSpPr/>
            <p:nvPr>
              <p:custDataLst>
                <p:tags r:id="rId4"/>
              </p:custDataLst>
            </p:nvPr>
          </p:nvSpPr>
          <p:spPr>
            <a:xfrm>
              <a:off x="3820856" y="2583671"/>
              <a:ext cx="648000" cy="648000"/>
            </a:xfrm>
            <a:prstGeom prst="ellipse">
              <a:avLst/>
            </a:pr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endParaRPr>
            </a:p>
          </p:txBody>
        </p:sp>
        <p:sp>
          <p:nvSpPr>
            <p:cNvPr id="71" name="MH_Other_6"/>
            <p:cNvSpPr/>
            <p:nvPr>
              <p:custDataLst>
                <p:tags r:id="rId5"/>
              </p:custDataLst>
            </p:nvPr>
          </p:nvSpPr>
          <p:spPr>
            <a:xfrm>
              <a:off x="3946582" y="2708133"/>
              <a:ext cx="398769" cy="398769"/>
            </a:xfrm>
            <a:prstGeom prst="ellipse">
              <a:avLst/>
            </a:prstGeom>
            <a:solidFill>
              <a:srgbClr val="03887C"/>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r>
                <a:rPr lang="en-US" altLang="zh-CN" sz="1200" dirty="0">
                  <a:solidFill>
                    <a:schemeClr val="bg1"/>
                  </a:solidFill>
                  <a:latin typeface="Impact" panose="020B0806030902050204" pitchFamily="34" charset="0"/>
                  <a:ea typeface="微软雅黑" panose="020B0503020204020204" pitchFamily="34" charset="-122"/>
                </a:rPr>
                <a:t>03</a:t>
              </a:r>
              <a:endParaRPr lang="zh-CN" altLang="en-US" sz="1200" dirty="0">
                <a:solidFill>
                  <a:schemeClr val="bg1"/>
                </a:solidFill>
                <a:latin typeface="Impact" panose="020B0806030902050204" pitchFamily="34" charset="0"/>
                <a:ea typeface="微软雅黑" panose="020B0503020204020204" pitchFamily="34" charset="-122"/>
              </a:endParaRPr>
            </a:p>
          </p:txBody>
        </p:sp>
      </p:grpSp>
      <p:grpSp>
        <p:nvGrpSpPr>
          <p:cNvPr id="13" name="组合 71"/>
          <p:cNvGrpSpPr/>
          <p:nvPr/>
        </p:nvGrpSpPr>
        <p:grpSpPr>
          <a:xfrm>
            <a:off x="3298248" y="3902409"/>
            <a:ext cx="575252" cy="575252"/>
            <a:chOff x="3820856" y="3747721"/>
            <a:chExt cx="648000" cy="648000"/>
          </a:xfrm>
        </p:grpSpPr>
        <p:sp>
          <p:nvSpPr>
            <p:cNvPr id="73" name="MH_Other_7"/>
            <p:cNvSpPr/>
            <p:nvPr>
              <p:custDataLst>
                <p:tags r:id="rId2"/>
              </p:custDataLst>
            </p:nvPr>
          </p:nvSpPr>
          <p:spPr>
            <a:xfrm>
              <a:off x="3820856" y="3747721"/>
              <a:ext cx="648000" cy="648000"/>
            </a:xfrm>
            <a:prstGeom prst="ellipse">
              <a:avLst/>
            </a:pr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endParaRPr>
            </a:p>
          </p:txBody>
        </p:sp>
        <p:sp>
          <p:nvSpPr>
            <p:cNvPr id="74" name="MH_Other_8"/>
            <p:cNvSpPr/>
            <p:nvPr>
              <p:custDataLst>
                <p:tags r:id="rId3"/>
              </p:custDataLst>
            </p:nvPr>
          </p:nvSpPr>
          <p:spPr>
            <a:xfrm>
              <a:off x="3946582" y="3872184"/>
              <a:ext cx="398769" cy="398769"/>
            </a:xfrm>
            <a:prstGeom prst="ellipse">
              <a:avLst/>
            </a:prstGeom>
            <a:solidFill>
              <a:srgbClr val="679A45"/>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r>
                <a:rPr lang="en-US" altLang="zh-CN" sz="1200" dirty="0">
                  <a:solidFill>
                    <a:schemeClr val="bg1"/>
                  </a:solidFill>
                  <a:latin typeface="Impact" panose="020B0806030902050204" pitchFamily="34" charset="0"/>
                  <a:ea typeface="微软雅黑" panose="020B0503020204020204" pitchFamily="34" charset="-122"/>
                </a:rPr>
                <a:t>04</a:t>
              </a:r>
              <a:endParaRPr lang="zh-CN" altLang="en-US" sz="1200" dirty="0">
                <a:solidFill>
                  <a:schemeClr val="bg1"/>
                </a:solidFill>
                <a:latin typeface="Impact" panose="020B0806030902050204" pitchFamily="34" charset="0"/>
                <a:ea typeface="微软雅黑" panose="020B0503020204020204" pitchFamily="34" charset="-122"/>
              </a:endParaRPr>
            </a:p>
          </p:txBody>
        </p:sp>
      </p:grpSp>
      <p:sp>
        <p:nvSpPr>
          <p:cNvPr id="78" name="TextBox 77"/>
          <p:cNvSpPr txBox="1"/>
          <p:nvPr/>
        </p:nvSpPr>
        <p:spPr>
          <a:xfrm>
            <a:off x="5826514" y="1102923"/>
            <a:ext cx="684353" cy="389343"/>
          </a:xfrm>
          <a:prstGeom prst="rect">
            <a:avLst/>
          </a:prstGeom>
          <a:noFill/>
        </p:spPr>
        <p:txBody>
          <a:bodyPr wrap="square" lIns="68586" tIns="34293" rIns="68586" bIns="34293" rtlCol="0">
            <a:spAutoFit/>
          </a:bodyPr>
          <a:lstStyle/>
          <a:p>
            <a:pPr>
              <a:lnSpc>
                <a:spcPct val="130000"/>
              </a:lnSpc>
            </a:pPr>
            <a:r>
              <a:rPr lang="zh-CN" altLang="en-US" sz="1600" dirty="0" smtClean="0">
                <a:latin typeface="楷体" pitchFamily="49" charset="-122"/>
                <a:ea typeface="楷体" pitchFamily="49" charset="-122"/>
              </a:rPr>
              <a:t>绪论</a:t>
            </a:r>
            <a:endParaRPr lang="zh-CN" altLang="en-US" sz="1600" dirty="0">
              <a:latin typeface="楷体" pitchFamily="49" charset="-122"/>
              <a:ea typeface="楷体" pitchFamily="49" charset="-122"/>
            </a:endParaRPr>
          </a:p>
        </p:txBody>
      </p:sp>
      <p:sp>
        <p:nvSpPr>
          <p:cNvPr id="79" name="TextBox 78"/>
          <p:cNvSpPr txBox="1"/>
          <p:nvPr/>
        </p:nvSpPr>
        <p:spPr>
          <a:xfrm>
            <a:off x="5894245" y="1570840"/>
            <a:ext cx="3088887" cy="1349606"/>
          </a:xfrm>
          <a:prstGeom prst="rect">
            <a:avLst/>
          </a:prstGeom>
          <a:noFill/>
        </p:spPr>
        <p:txBody>
          <a:bodyPr wrap="square" lIns="68586" tIns="34293" rIns="68586" bIns="34293" rtlCol="0">
            <a:spAutoFit/>
          </a:bodyPr>
          <a:lstStyle/>
          <a:p>
            <a:pPr>
              <a:lnSpc>
                <a:spcPct val="130000"/>
              </a:lnSpc>
            </a:pPr>
            <a:r>
              <a:rPr lang="zh-CN" altLang="en-US" sz="1600" dirty="0" smtClean="0">
                <a:latin typeface="楷体" pitchFamily="49" charset="-122"/>
                <a:ea typeface="楷体" pitchFamily="49" charset="-122"/>
              </a:rPr>
              <a:t>第一章 人生的青春之问</a:t>
            </a:r>
            <a:endParaRPr lang="en-US" altLang="zh-CN" sz="1600" dirty="0" smtClean="0">
              <a:latin typeface="楷体" pitchFamily="49" charset="-122"/>
              <a:ea typeface="楷体" pitchFamily="49" charset="-122"/>
            </a:endParaRPr>
          </a:p>
          <a:p>
            <a:pPr>
              <a:lnSpc>
                <a:spcPct val="130000"/>
              </a:lnSpc>
            </a:pPr>
            <a:r>
              <a:rPr lang="zh-CN" altLang="en-US" sz="1600" dirty="0" smtClean="0">
                <a:latin typeface="楷体" pitchFamily="49" charset="-122"/>
                <a:ea typeface="楷体" pitchFamily="49" charset="-122"/>
              </a:rPr>
              <a:t>第二章 坚定理想信念</a:t>
            </a:r>
            <a:endParaRPr lang="en-US" altLang="zh-CN" sz="1600" dirty="0" smtClean="0">
              <a:latin typeface="楷体" pitchFamily="49" charset="-122"/>
              <a:ea typeface="楷体" pitchFamily="49" charset="-122"/>
            </a:endParaRPr>
          </a:p>
          <a:p>
            <a:pPr>
              <a:lnSpc>
                <a:spcPct val="130000"/>
              </a:lnSpc>
            </a:pPr>
            <a:r>
              <a:rPr lang="zh-CN" altLang="en-US" sz="1600" dirty="0" smtClean="0">
                <a:latin typeface="楷体" pitchFamily="49" charset="-122"/>
                <a:ea typeface="楷体" pitchFamily="49" charset="-122"/>
              </a:rPr>
              <a:t>第三章 弘扬中国精神</a:t>
            </a:r>
            <a:endParaRPr lang="en-US" altLang="zh-CN" sz="1600" dirty="0" smtClean="0">
              <a:latin typeface="楷体" pitchFamily="49" charset="-122"/>
              <a:ea typeface="楷体" pitchFamily="49" charset="-122"/>
            </a:endParaRPr>
          </a:p>
          <a:p>
            <a:pPr>
              <a:lnSpc>
                <a:spcPct val="130000"/>
              </a:lnSpc>
            </a:pPr>
            <a:r>
              <a:rPr lang="zh-CN" altLang="en-US" sz="1600" dirty="0" smtClean="0">
                <a:latin typeface="楷体" pitchFamily="49" charset="-122"/>
                <a:ea typeface="楷体" pitchFamily="49" charset="-122"/>
              </a:rPr>
              <a:t>第四章 践行社会主义核心价值观</a:t>
            </a:r>
            <a:endParaRPr lang="zh-CN" altLang="en-US" sz="1600" dirty="0">
              <a:latin typeface="楷体" pitchFamily="49" charset="-122"/>
              <a:ea typeface="楷体" pitchFamily="49" charset="-122"/>
            </a:endParaRPr>
          </a:p>
        </p:txBody>
      </p:sp>
      <p:sp>
        <p:nvSpPr>
          <p:cNvPr id="80" name="TextBox 79"/>
          <p:cNvSpPr txBox="1"/>
          <p:nvPr/>
        </p:nvSpPr>
        <p:spPr>
          <a:xfrm>
            <a:off x="5911179" y="2995403"/>
            <a:ext cx="2787262" cy="343946"/>
          </a:xfrm>
          <a:prstGeom prst="rect">
            <a:avLst/>
          </a:prstGeom>
          <a:noFill/>
        </p:spPr>
        <p:txBody>
          <a:bodyPr wrap="square" lIns="68586" tIns="34293" rIns="68586" bIns="34293" rtlCol="0">
            <a:spAutoFit/>
          </a:bodyPr>
          <a:lstStyle/>
          <a:p>
            <a:pPr>
              <a:lnSpc>
                <a:spcPct val="130000"/>
              </a:lnSpc>
            </a:pPr>
            <a:r>
              <a:rPr lang="zh-CN" altLang="en-US" sz="1600" dirty="0" smtClean="0">
                <a:latin typeface="楷体" pitchFamily="49" charset="-122"/>
                <a:ea typeface="楷体" pitchFamily="49" charset="-122"/>
              </a:rPr>
              <a:t>第五章 明大德守公德严私德</a:t>
            </a:r>
            <a:endParaRPr lang="zh-CN" altLang="en-US" sz="1600" dirty="0">
              <a:latin typeface="楷体" pitchFamily="49" charset="-122"/>
              <a:ea typeface="楷体" pitchFamily="49" charset="-122"/>
            </a:endParaRPr>
          </a:p>
        </p:txBody>
      </p:sp>
      <p:sp>
        <p:nvSpPr>
          <p:cNvPr id="81" name="TextBox 80"/>
          <p:cNvSpPr txBox="1"/>
          <p:nvPr/>
        </p:nvSpPr>
        <p:spPr>
          <a:xfrm>
            <a:off x="5936579" y="4037876"/>
            <a:ext cx="2787262" cy="343946"/>
          </a:xfrm>
          <a:prstGeom prst="rect">
            <a:avLst/>
          </a:prstGeom>
          <a:noFill/>
        </p:spPr>
        <p:txBody>
          <a:bodyPr wrap="square" lIns="68586" tIns="34293" rIns="68586" bIns="34293" rtlCol="0">
            <a:spAutoFit/>
          </a:bodyPr>
          <a:lstStyle/>
          <a:p>
            <a:pPr>
              <a:lnSpc>
                <a:spcPct val="130000"/>
              </a:lnSpc>
            </a:pPr>
            <a:r>
              <a:rPr lang="zh-CN" altLang="en-US" sz="1600" dirty="0" smtClean="0">
                <a:latin typeface="楷体" pitchFamily="49" charset="-122"/>
                <a:ea typeface="楷体" pitchFamily="49" charset="-122"/>
              </a:rPr>
              <a:t>第六章 尊法学法守法用法</a:t>
            </a:r>
            <a:endParaRPr lang="zh-CN" altLang="en-US" sz="1600" dirty="0">
              <a:latin typeface="楷体" pitchFamily="49" charset="-122"/>
              <a:ea typeface="楷体" pitchFamily="49" charset="-122"/>
            </a:endParaRPr>
          </a:p>
        </p:txBody>
      </p:sp>
      <p:sp>
        <p:nvSpPr>
          <p:cNvPr id="96" name="TextBox 95"/>
          <p:cNvSpPr txBox="1"/>
          <p:nvPr/>
        </p:nvSpPr>
        <p:spPr>
          <a:xfrm>
            <a:off x="7014526" y="249678"/>
            <a:ext cx="2021707"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414455"/>
                </a:solidFill>
                <a:latin typeface="楷体" pitchFamily="49" charset="-122"/>
                <a:ea typeface="楷体" pitchFamily="49" charset="-122"/>
              </a:rPr>
              <a:t>课程内容组织</a:t>
            </a:r>
            <a:endParaRPr lang="zh-CN" altLang="en-US" sz="2000" b="1" dirty="0">
              <a:solidFill>
                <a:srgbClr val="414455"/>
              </a:solidFill>
              <a:latin typeface="楷体" pitchFamily="49" charset="-122"/>
              <a:ea typeface="楷体" pitchFamily="49" charset="-122"/>
            </a:endParaRPr>
          </a:p>
        </p:txBody>
      </p:sp>
      <p:cxnSp>
        <p:nvCxnSpPr>
          <p:cNvPr id="3" name="直接连接符 2"/>
          <p:cNvCxnSpPr/>
          <p:nvPr/>
        </p:nvCxnSpPr>
        <p:spPr>
          <a:xfrm>
            <a:off x="0" y="663394"/>
            <a:ext cx="9145588"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grpSp>
        <p:nvGrpSpPr>
          <p:cNvPr id="47" name="组合 46"/>
          <p:cNvGrpSpPr/>
          <p:nvPr/>
        </p:nvGrpSpPr>
        <p:grpSpPr>
          <a:xfrm>
            <a:off x="856238" y="203200"/>
            <a:ext cx="3783495" cy="468960"/>
            <a:chOff x="856238" y="-375972"/>
            <a:chExt cx="3783495" cy="523032"/>
          </a:xfrm>
        </p:grpSpPr>
        <p:sp>
          <p:nvSpPr>
            <p:cNvPr id="48" name="圆角矩形 12"/>
            <p:cNvSpPr/>
            <p:nvPr/>
          </p:nvSpPr>
          <p:spPr>
            <a:xfrm>
              <a:off x="856238" y="-375972"/>
              <a:ext cx="1785361" cy="513587"/>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4544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12"/>
            <p:cNvSpPr/>
            <p:nvPr/>
          </p:nvSpPr>
          <p:spPr>
            <a:xfrm>
              <a:off x="2683932" y="-366528"/>
              <a:ext cx="1955801" cy="513588"/>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56C3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TextBox 52"/>
          <p:cNvSpPr txBox="1"/>
          <p:nvPr/>
        </p:nvSpPr>
        <p:spPr>
          <a:xfrm>
            <a:off x="900472" y="229745"/>
            <a:ext cx="1733167"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课程内容组织</a:t>
            </a:r>
            <a:endParaRPr lang="zh-CN" altLang="en-US" sz="2000" b="1" dirty="0">
              <a:solidFill>
                <a:schemeClr val="bg1"/>
              </a:solidFill>
              <a:latin typeface="楷体" pitchFamily="49" charset="-122"/>
              <a:ea typeface="楷体" pitchFamily="49" charset="-122"/>
            </a:endParaRPr>
          </a:p>
        </p:txBody>
      </p:sp>
      <p:sp>
        <p:nvSpPr>
          <p:cNvPr id="54" name="TextBox 53"/>
          <p:cNvSpPr txBox="1"/>
          <p:nvPr/>
        </p:nvSpPr>
        <p:spPr>
          <a:xfrm>
            <a:off x="2807929" y="229744"/>
            <a:ext cx="1733167"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课程活动设计</a:t>
            </a:r>
            <a:endParaRPr lang="zh-CN" altLang="en-US" sz="2000" b="1" dirty="0">
              <a:solidFill>
                <a:schemeClr val="bg1"/>
              </a:solidFill>
              <a:latin typeface="楷体" pitchFamily="49" charset="-122"/>
              <a:ea typeface="楷体" pitchFamily="49" charset="-122"/>
            </a:endParaRPr>
          </a:p>
        </p:txBody>
      </p:sp>
    </p:spTree>
    <p:extLst>
      <p:ext uri="{BB962C8B-B14F-4D97-AF65-F5344CB8AC3E}">
        <p14:creationId xmlns="" xmlns:p14="http://schemas.microsoft.com/office/powerpoint/2010/main" val="1134569580"/>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1+#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down)">
                                      <p:cBhvr>
                                        <p:cTn id="15" dur="500"/>
                                        <p:tgtEl>
                                          <p:spTgt spid="47"/>
                                        </p:tgtEl>
                                      </p:cBhvr>
                                    </p:animEffect>
                                  </p:childTnLst>
                                </p:cTn>
                              </p:par>
                              <p:par>
                                <p:cTn id="16" presetID="22" presetClass="entr" presetSubtype="4"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down)">
                                      <p:cBhvr>
                                        <p:cTn id="18" dur="500"/>
                                        <p:tgtEl>
                                          <p:spTgt spid="53"/>
                                        </p:tgtEl>
                                      </p:cBhvr>
                                    </p:animEffect>
                                  </p:childTnLst>
                                </p:cTn>
                              </p:par>
                              <p:par>
                                <p:cTn id="19" presetID="22" presetClass="entr" presetSubtype="4"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wipe(down)">
                                      <p:cBhvr>
                                        <p:cTn id="21" dur="500"/>
                                        <p:tgtEl>
                                          <p:spTgt spid="54"/>
                                        </p:tgtEl>
                                      </p:cBhvr>
                                    </p:animEffect>
                                  </p:childTnLst>
                                </p:cTn>
                              </p:par>
                            </p:childTnLst>
                          </p:cTn>
                        </p:par>
                        <p:par>
                          <p:cTn id="22" fill="hold">
                            <p:stCondLst>
                              <p:cond delay="1000"/>
                            </p:stCondLst>
                            <p:childTnLst>
                              <p:par>
                                <p:cTn id="23" presetID="12" presetClass="entr" presetSubtype="8" fill="hold" grpId="0" nodeType="afterEffect">
                                  <p:stCondLst>
                                    <p:cond delay="0"/>
                                  </p:stCondLst>
                                  <p:childTnLst>
                                    <p:set>
                                      <p:cBhvr>
                                        <p:cTn id="24" dur="1" fill="hold">
                                          <p:stCondLst>
                                            <p:cond delay="0"/>
                                          </p:stCondLst>
                                        </p:cTn>
                                        <p:tgtEl>
                                          <p:spTgt spid="96"/>
                                        </p:tgtEl>
                                        <p:attrNameLst>
                                          <p:attrName>style.visibility</p:attrName>
                                        </p:attrNameLst>
                                      </p:cBhvr>
                                      <p:to>
                                        <p:strVal val="visible"/>
                                      </p:to>
                                    </p:set>
                                    <p:anim calcmode="lin" valueType="num">
                                      <p:cBhvr additive="base">
                                        <p:cTn id="25" dur="500"/>
                                        <p:tgtEl>
                                          <p:spTgt spid="96"/>
                                        </p:tgtEl>
                                        <p:attrNameLst>
                                          <p:attrName>ppt_x</p:attrName>
                                        </p:attrNameLst>
                                      </p:cBhvr>
                                      <p:tavLst>
                                        <p:tav tm="0">
                                          <p:val>
                                            <p:strVal val="#ppt_x-#ppt_w*1.125000"/>
                                          </p:val>
                                        </p:tav>
                                        <p:tav tm="100000">
                                          <p:val>
                                            <p:strVal val="#ppt_x"/>
                                          </p:val>
                                        </p:tav>
                                      </p:tavLst>
                                    </p:anim>
                                    <p:animEffect transition="in" filter="wipe(right)">
                                      <p:cBhvr>
                                        <p:cTn id="26" dur="500"/>
                                        <p:tgtEl>
                                          <p:spTgt spid="96"/>
                                        </p:tgtEl>
                                      </p:cBhvr>
                                    </p:animEffect>
                                  </p:childTnLst>
                                </p:cTn>
                              </p:par>
                            </p:childTnLst>
                          </p:cTn>
                        </p:par>
                        <p:par>
                          <p:cTn id="27" fill="hold">
                            <p:stCondLst>
                              <p:cond delay="1500"/>
                            </p:stCondLst>
                            <p:childTnLst>
                              <p:par>
                                <p:cTn id="28" presetID="2" presetClass="entr" presetSubtype="8" fill="hold" nodeType="afterEffect">
                                  <p:stCondLst>
                                    <p:cond delay="0"/>
                                  </p:stCondLst>
                                  <p:childTnLst>
                                    <p:set>
                                      <p:cBhvr>
                                        <p:cTn id="29" dur="1" fill="hold">
                                          <p:stCondLst>
                                            <p:cond delay="0"/>
                                          </p:stCondLst>
                                        </p:cTn>
                                        <p:tgtEl>
                                          <p:spTgt spid="119"/>
                                        </p:tgtEl>
                                        <p:attrNameLst>
                                          <p:attrName>style.visibility</p:attrName>
                                        </p:attrNameLst>
                                      </p:cBhvr>
                                      <p:to>
                                        <p:strVal val="visible"/>
                                      </p:to>
                                    </p:set>
                                    <p:anim calcmode="lin" valueType="num">
                                      <p:cBhvr additive="base">
                                        <p:cTn id="30" dur="500" fill="hold"/>
                                        <p:tgtEl>
                                          <p:spTgt spid="119"/>
                                        </p:tgtEl>
                                        <p:attrNameLst>
                                          <p:attrName>ppt_x</p:attrName>
                                        </p:attrNameLst>
                                      </p:cBhvr>
                                      <p:tavLst>
                                        <p:tav tm="0">
                                          <p:val>
                                            <p:strVal val="0-#ppt_w/2"/>
                                          </p:val>
                                        </p:tav>
                                        <p:tav tm="100000">
                                          <p:val>
                                            <p:strVal val="#ppt_x"/>
                                          </p:val>
                                        </p:tav>
                                      </p:tavLst>
                                    </p:anim>
                                    <p:anim calcmode="lin" valueType="num">
                                      <p:cBhvr additive="base">
                                        <p:cTn id="31" dur="500" fill="hold"/>
                                        <p:tgtEl>
                                          <p:spTgt spid="119"/>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2" presetClass="entr" presetSubtype="1"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up)">
                                      <p:cBhvr>
                                        <p:cTn id="35" dur="500"/>
                                        <p:tgtEl>
                                          <p:spTgt spid="50"/>
                                        </p:tgtEl>
                                      </p:cBhvr>
                                    </p:animEffect>
                                  </p:childTnLst>
                                </p:cTn>
                              </p:par>
                              <p:par>
                                <p:cTn id="36" presetID="10" presetClass="entr" presetSubtype="0" fill="hold" nodeType="withEffect">
                                  <p:stCondLst>
                                    <p:cond delay="10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childTnLst>
                                </p:cTn>
                              </p:par>
                              <p:par>
                                <p:cTn id="39" presetID="42" presetClass="path" presetSubtype="0" accel="50000" decel="50000" autoRev="1" fill="hold" nodeType="withEffect">
                                  <p:stCondLst>
                                    <p:cond delay="0"/>
                                  </p:stCondLst>
                                  <p:childTnLst>
                                    <p:animMotion origin="layout" path="M 2.5E-6 3.57914E-7 L -0.21493 0.29898 " pathEditMode="relative" rAng="0" ptsTypes="AA">
                                      <p:cBhvr>
                                        <p:cTn id="40" dur="1000" fill="hold"/>
                                        <p:tgtEl>
                                          <p:spTgt spid="10"/>
                                        </p:tgtEl>
                                        <p:attrNameLst>
                                          <p:attrName>ppt_x</p:attrName>
                                          <p:attrName>ppt_y</p:attrName>
                                        </p:attrNameLst>
                                      </p:cBhvr>
                                      <p:rCtr x="-10747" y="14934"/>
                                    </p:animMotion>
                                  </p:childTnLst>
                                </p:cTn>
                              </p:par>
                              <p:par>
                                <p:cTn id="41" presetID="6" presetClass="emph" presetSubtype="0" autoRev="1" fill="hold" nodeType="withEffect">
                                  <p:stCondLst>
                                    <p:cond delay="2000"/>
                                  </p:stCondLst>
                                  <p:childTnLst>
                                    <p:animScale>
                                      <p:cBhvr>
                                        <p:cTn id="42" dur="500" fill="hold"/>
                                        <p:tgtEl>
                                          <p:spTgt spid="10"/>
                                        </p:tgtEl>
                                      </p:cBhvr>
                                      <p:by x="120000" y="120000"/>
                                    </p:animScale>
                                  </p:childTnLst>
                                </p:cTn>
                              </p:par>
                              <p:par>
                                <p:cTn id="43" presetID="10" presetClass="entr" presetSubtype="0" fill="hold" nodeType="withEffect">
                                  <p:stCondLst>
                                    <p:cond delay="150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childTnLst>
                                </p:cTn>
                              </p:par>
                              <p:par>
                                <p:cTn id="46" presetID="42" presetClass="path" presetSubtype="0" accel="50000" decel="50000" autoRev="1" fill="hold" nodeType="withEffect">
                                  <p:stCondLst>
                                    <p:cond delay="500"/>
                                  </p:stCondLst>
                                  <p:childTnLst>
                                    <p:animMotion origin="layout" path="M 2.5E-6 -2.07961E-6 L -0.2132 0.15366 " pathEditMode="relative" rAng="0" ptsTypes="AA">
                                      <p:cBhvr>
                                        <p:cTn id="47" dur="1000" fill="hold"/>
                                        <p:tgtEl>
                                          <p:spTgt spid="11"/>
                                        </p:tgtEl>
                                        <p:attrNameLst>
                                          <p:attrName>ppt_x</p:attrName>
                                          <p:attrName>ppt_y</p:attrName>
                                        </p:attrNameLst>
                                      </p:cBhvr>
                                      <p:rCtr x="-10660" y="7683"/>
                                    </p:animMotion>
                                  </p:childTnLst>
                                </p:cTn>
                              </p:par>
                              <p:par>
                                <p:cTn id="48" presetID="6" presetClass="emph" presetSubtype="0" autoRev="1" fill="hold" nodeType="withEffect">
                                  <p:stCondLst>
                                    <p:cond delay="2500"/>
                                  </p:stCondLst>
                                  <p:childTnLst>
                                    <p:animScale>
                                      <p:cBhvr>
                                        <p:cTn id="49" dur="500" fill="hold"/>
                                        <p:tgtEl>
                                          <p:spTgt spid="11"/>
                                        </p:tgtEl>
                                      </p:cBhvr>
                                      <p:by x="120000" y="120000"/>
                                    </p:animScale>
                                  </p:childTnLst>
                                </p:cTn>
                              </p:par>
                              <p:par>
                                <p:cTn id="50" presetID="10" presetClass="entr" presetSubtype="0" fill="hold" nodeType="withEffect">
                                  <p:stCondLst>
                                    <p:cond delay="150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childTnLst>
                                </p:cTn>
                              </p:par>
                              <p:par>
                                <p:cTn id="53" presetID="42" presetClass="path" presetSubtype="0" accel="50000" decel="50000" autoRev="1" fill="hold" nodeType="withEffect">
                                  <p:stCondLst>
                                    <p:cond delay="500"/>
                                  </p:stCondLst>
                                  <p:childTnLst>
                                    <p:animMotion origin="layout" path="M 1.38889E-6 -3.28192E-6 L -0.2132 0.00463 " pathEditMode="relative" rAng="0" ptsTypes="AA">
                                      <p:cBhvr>
                                        <p:cTn id="54" dur="1000" fill="hold"/>
                                        <p:tgtEl>
                                          <p:spTgt spid="12"/>
                                        </p:tgtEl>
                                        <p:attrNameLst>
                                          <p:attrName>ppt_x</p:attrName>
                                          <p:attrName>ppt_y</p:attrName>
                                        </p:attrNameLst>
                                      </p:cBhvr>
                                      <p:rCtr x="-10660" y="216"/>
                                    </p:animMotion>
                                  </p:childTnLst>
                                </p:cTn>
                              </p:par>
                              <p:par>
                                <p:cTn id="55" presetID="6" presetClass="emph" presetSubtype="0" autoRev="1" fill="hold" nodeType="withEffect">
                                  <p:stCondLst>
                                    <p:cond delay="2500"/>
                                  </p:stCondLst>
                                  <p:childTnLst>
                                    <p:animScale>
                                      <p:cBhvr>
                                        <p:cTn id="56" dur="500" fill="hold"/>
                                        <p:tgtEl>
                                          <p:spTgt spid="12"/>
                                        </p:tgtEl>
                                      </p:cBhvr>
                                      <p:by x="120000" y="120000"/>
                                    </p:animScale>
                                  </p:childTnLst>
                                </p:cTn>
                              </p:par>
                              <p:par>
                                <p:cTn id="57" presetID="10" presetClass="entr" presetSubtype="0" fill="hold" nodeType="withEffect">
                                  <p:stCondLst>
                                    <p:cond delay="200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childTnLst>
                                </p:cTn>
                              </p:par>
                              <p:par>
                                <p:cTn id="60" presetID="42" presetClass="path" presetSubtype="0" accel="50000" decel="50000" autoRev="1" fill="hold" nodeType="withEffect">
                                  <p:stCondLst>
                                    <p:cond delay="1000"/>
                                  </p:stCondLst>
                                  <p:childTnLst>
                                    <p:animMotion origin="layout" path="M 2.5E-6 -3.70256E-6 L -0.21146 -0.14779 " pathEditMode="relative" rAng="0" ptsTypes="AA">
                                      <p:cBhvr>
                                        <p:cTn id="61" dur="1000" fill="hold"/>
                                        <p:tgtEl>
                                          <p:spTgt spid="13"/>
                                        </p:tgtEl>
                                        <p:attrNameLst>
                                          <p:attrName>ppt_x</p:attrName>
                                          <p:attrName>ppt_y</p:attrName>
                                        </p:attrNameLst>
                                      </p:cBhvr>
                                      <p:rCtr x="-10573" y="-7405"/>
                                    </p:animMotion>
                                  </p:childTnLst>
                                </p:cTn>
                              </p:par>
                              <p:par>
                                <p:cTn id="62" presetID="6" presetClass="emph" presetSubtype="0" autoRev="1" fill="hold" nodeType="withEffect">
                                  <p:stCondLst>
                                    <p:cond delay="3000"/>
                                  </p:stCondLst>
                                  <p:childTnLst>
                                    <p:animScale>
                                      <p:cBhvr>
                                        <p:cTn id="63" dur="500" fill="hold"/>
                                        <p:tgtEl>
                                          <p:spTgt spid="13"/>
                                        </p:tgtEl>
                                      </p:cBhvr>
                                      <p:by x="120000" y="120000"/>
                                    </p:animScale>
                                  </p:childTnLst>
                                </p:cTn>
                              </p:par>
                            </p:childTnLst>
                          </p:cTn>
                        </p:par>
                        <p:par>
                          <p:cTn id="64" fill="hold">
                            <p:stCondLst>
                              <p:cond delay="6000"/>
                            </p:stCondLst>
                            <p:childTnLst>
                              <p:par>
                                <p:cTn id="65" presetID="22" presetClass="entr" presetSubtype="8" fill="hold"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left)">
                                      <p:cBhvr>
                                        <p:cTn id="67" dur="500"/>
                                        <p:tgtEl>
                                          <p:spTgt spid="5"/>
                                        </p:tgtEl>
                                      </p:cBhvr>
                                    </p:animEffect>
                                  </p:childTnLst>
                                </p:cTn>
                              </p:par>
                              <p:par>
                                <p:cTn id="68" presetID="22" presetClass="entr" presetSubtype="8" fill="hold" nodeType="with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wipe(left)">
                                      <p:cBhvr>
                                        <p:cTn id="70" dur="500"/>
                                        <p:tgtEl>
                                          <p:spTgt spid="4"/>
                                        </p:tgtEl>
                                      </p:cBhvr>
                                    </p:animEffect>
                                  </p:childTnLst>
                                </p:cTn>
                              </p:par>
                              <p:par>
                                <p:cTn id="71" presetID="22" presetClass="entr" presetSubtype="8" fill="hold" nodeType="with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wipe(left)">
                                      <p:cBhvr>
                                        <p:cTn id="73" dur="500"/>
                                        <p:tgtEl>
                                          <p:spTgt spid="6"/>
                                        </p:tgtEl>
                                      </p:cBhvr>
                                    </p:animEffect>
                                  </p:childTnLst>
                                </p:cTn>
                              </p:par>
                              <p:par>
                                <p:cTn id="74" presetID="22" presetClass="entr" presetSubtype="8" fill="hold"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wipe(left)">
                                      <p:cBhvr>
                                        <p:cTn id="76" dur="500"/>
                                        <p:tgtEl>
                                          <p:spTgt spid="7"/>
                                        </p:tgtEl>
                                      </p:cBhvr>
                                    </p:animEffect>
                                  </p:childTnLst>
                                </p:cTn>
                              </p:par>
                            </p:childTnLst>
                          </p:cTn>
                        </p:par>
                        <p:par>
                          <p:cTn id="77" fill="hold">
                            <p:stCondLst>
                              <p:cond delay="6500"/>
                            </p:stCondLst>
                            <p:childTnLst>
                              <p:par>
                                <p:cTn id="78" presetID="22" presetClass="entr" presetSubtype="8" fill="hold" grpId="0" nodeType="afterEffect">
                                  <p:stCondLst>
                                    <p:cond delay="0"/>
                                  </p:stCondLst>
                                  <p:iterate type="lt">
                                    <p:tmPct val="30000"/>
                                  </p:iterate>
                                  <p:childTnLst>
                                    <p:set>
                                      <p:cBhvr>
                                        <p:cTn id="79" dur="1" fill="hold">
                                          <p:stCondLst>
                                            <p:cond delay="0"/>
                                          </p:stCondLst>
                                        </p:cTn>
                                        <p:tgtEl>
                                          <p:spTgt spid="78"/>
                                        </p:tgtEl>
                                        <p:attrNameLst>
                                          <p:attrName>style.visibility</p:attrName>
                                        </p:attrNameLst>
                                      </p:cBhvr>
                                      <p:to>
                                        <p:strVal val="visible"/>
                                      </p:to>
                                    </p:set>
                                    <p:animEffect transition="in" filter="wipe(left)">
                                      <p:cBhvr>
                                        <p:cTn id="80" dur="500"/>
                                        <p:tgtEl>
                                          <p:spTgt spid="78"/>
                                        </p:tgtEl>
                                      </p:cBhvr>
                                    </p:animEffect>
                                  </p:childTnLst>
                                </p:cTn>
                              </p:par>
                              <p:par>
                                <p:cTn id="81" presetID="36" presetClass="emph" presetSubtype="0" fill="hold" grpId="1" nodeType="withEffect">
                                  <p:stCondLst>
                                    <p:cond delay="0"/>
                                  </p:stCondLst>
                                  <p:iterate type="lt">
                                    <p:tmPct val="30000"/>
                                  </p:iterate>
                                  <p:childTnLst>
                                    <p:animScale>
                                      <p:cBhvr>
                                        <p:cTn id="82" dur="50" autoRev="1" fill="hold">
                                          <p:stCondLst>
                                            <p:cond delay="0"/>
                                          </p:stCondLst>
                                        </p:cTn>
                                        <p:tgtEl>
                                          <p:spTgt spid="78"/>
                                        </p:tgtEl>
                                      </p:cBhvr>
                                      <p:to x="80000" y="100000"/>
                                    </p:animScale>
                                    <p:anim by="(#ppt_w*0.10)" calcmode="lin" valueType="num">
                                      <p:cBhvr>
                                        <p:cTn id="83" dur="50" autoRev="1" fill="hold">
                                          <p:stCondLst>
                                            <p:cond delay="0"/>
                                          </p:stCondLst>
                                        </p:cTn>
                                        <p:tgtEl>
                                          <p:spTgt spid="78"/>
                                        </p:tgtEl>
                                        <p:attrNameLst>
                                          <p:attrName>ppt_x</p:attrName>
                                        </p:attrNameLst>
                                      </p:cBhvr>
                                    </p:anim>
                                    <p:anim by="(-#ppt_w*0.10)" calcmode="lin" valueType="num">
                                      <p:cBhvr>
                                        <p:cTn id="84" dur="50" autoRev="1" fill="hold">
                                          <p:stCondLst>
                                            <p:cond delay="0"/>
                                          </p:stCondLst>
                                        </p:cTn>
                                        <p:tgtEl>
                                          <p:spTgt spid="78"/>
                                        </p:tgtEl>
                                        <p:attrNameLst>
                                          <p:attrName>ppt_y</p:attrName>
                                        </p:attrNameLst>
                                      </p:cBhvr>
                                    </p:anim>
                                    <p:animRot by="-480000">
                                      <p:cBhvr>
                                        <p:cTn id="85" dur="50" autoRev="1" fill="hold">
                                          <p:stCondLst>
                                            <p:cond delay="0"/>
                                          </p:stCondLst>
                                        </p:cTn>
                                        <p:tgtEl>
                                          <p:spTgt spid="78"/>
                                        </p:tgtEl>
                                        <p:attrNameLst>
                                          <p:attrName>r</p:attrName>
                                        </p:attrNameLst>
                                      </p:cBhvr>
                                    </p:animRot>
                                  </p:childTnLst>
                                </p:cTn>
                              </p:par>
                            </p:childTnLst>
                          </p:cTn>
                        </p:par>
                        <p:par>
                          <p:cTn id="86" fill="hold">
                            <p:stCondLst>
                              <p:cond delay="7150"/>
                            </p:stCondLst>
                            <p:childTnLst>
                              <p:par>
                                <p:cTn id="87" presetID="22" presetClass="entr" presetSubtype="8" fill="hold" grpId="0" nodeType="afterEffect">
                                  <p:stCondLst>
                                    <p:cond delay="0"/>
                                  </p:stCondLst>
                                  <p:iterate type="lt">
                                    <p:tmPct val="30000"/>
                                  </p:iterate>
                                  <p:childTnLst>
                                    <p:set>
                                      <p:cBhvr>
                                        <p:cTn id="88" dur="1" fill="hold">
                                          <p:stCondLst>
                                            <p:cond delay="0"/>
                                          </p:stCondLst>
                                        </p:cTn>
                                        <p:tgtEl>
                                          <p:spTgt spid="79"/>
                                        </p:tgtEl>
                                        <p:attrNameLst>
                                          <p:attrName>style.visibility</p:attrName>
                                        </p:attrNameLst>
                                      </p:cBhvr>
                                      <p:to>
                                        <p:strVal val="visible"/>
                                      </p:to>
                                    </p:set>
                                    <p:animEffect transition="in" filter="wipe(left)">
                                      <p:cBhvr>
                                        <p:cTn id="89" dur="500"/>
                                        <p:tgtEl>
                                          <p:spTgt spid="79"/>
                                        </p:tgtEl>
                                      </p:cBhvr>
                                    </p:animEffect>
                                  </p:childTnLst>
                                </p:cTn>
                              </p:par>
                              <p:par>
                                <p:cTn id="90" presetID="36" presetClass="emph" presetSubtype="0" fill="hold" grpId="1" nodeType="withEffect">
                                  <p:stCondLst>
                                    <p:cond delay="0"/>
                                  </p:stCondLst>
                                  <p:iterate type="lt">
                                    <p:tmPct val="30000"/>
                                  </p:iterate>
                                  <p:childTnLst>
                                    <p:animScale>
                                      <p:cBhvr>
                                        <p:cTn id="91" dur="50" autoRev="1" fill="hold">
                                          <p:stCondLst>
                                            <p:cond delay="0"/>
                                          </p:stCondLst>
                                        </p:cTn>
                                        <p:tgtEl>
                                          <p:spTgt spid="79"/>
                                        </p:tgtEl>
                                      </p:cBhvr>
                                      <p:to x="80000" y="100000"/>
                                    </p:animScale>
                                    <p:anim by="(#ppt_w*0.10)" calcmode="lin" valueType="num">
                                      <p:cBhvr>
                                        <p:cTn id="92" dur="50" autoRev="1" fill="hold">
                                          <p:stCondLst>
                                            <p:cond delay="0"/>
                                          </p:stCondLst>
                                        </p:cTn>
                                        <p:tgtEl>
                                          <p:spTgt spid="79"/>
                                        </p:tgtEl>
                                        <p:attrNameLst>
                                          <p:attrName>ppt_x</p:attrName>
                                        </p:attrNameLst>
                                      </p:cBhvr>
                                    </p:anim>
                                    <p:anim by="(-#ppt_w*0.10)" calcmode="lin" valueType="num">
                                      <p:cBhvr>
                                        <p:cTn id="93" dur="50" autoRev="1" fill="hold">
                                          <p:stCondLst>
                                            <p:cond delay="0"/>
                                          </p:stCondLst>
                                        </p:cTn>
                                        <p:tgtEl>
                                          <p:spTgt spid="79"/>
                                        </p:tgtEl>
                                        <p:attrNameLst>
                                          <p:attrName>ppt_y</p:attrName>
                                        </p:attrNameLst>
                                      </p:cBhvr>
                                    </p:anim>
                                    <p:animRot by="-480000">
                                      <p:cBhvr>
                                        <p:cTn id="94" dur="50" autoRev="1" fill="hold">
                                          <p:stCondLst>
                                            <p:cond delay="0"/>
                                          </p:stCondLst>
                                        </p:cTn>
                                        <p:tgtEl>
                                          <p:spTgt spid="79"/>
                                        </p:tgtEl>
                                        <p:attrNameLst>
                                          <p:attrName>r</p:attrName>
                                        </p:attrNameLst>
                                      </p:cBhvr>
                                    </p:animRot>
                                  </p:childTnLst>
                                </p:cTn>
                              </p:par>
                            </p:childTnLst>
                          </p:cTn>
                        </p:par>
                        <p:par>
                          <p:cTn id="95" fill="hold">
                            <p:stCondLst>
                              <p:cond delay="13800"/>
                            </p:stCondLst>
                            <p:childTnLst>
                              <p:par>
                                <p:cTn id="96" presetID="22" presetClass="entr" presetSubtype="8" fill="hold" grpId="0" nodeType="afterEffect">
                                  <p:stCondLst>
                                    <p:cond delay="0"/>
                                  </p:stCondLst>
                                  <p:iterate type="lt">
                                    <p:tmPct val="30000"/>
                                  </p:iterate>
                                  <p:childTnLst>
                                    <p:set>
                                      <p:cBhvr>
                                        <p:cTn id="97" dur="1" fill="hold">
                                          <p:stCondLst>
                                            <p:cond delay="0"/>
                                          </p:stCondLst>
                                        </p:cTn>
                                        <p:tgtEl>
                                          <p:spTgt spid="80"/>
                                        </p:tgtEl>
                                        <p:attrNameLst>
                                          <p:attrName>style.visibility</p:attrName>
                                        </p:attrNameLst>
                                      </p:cBhvr>
                                      <p:to>
                                        <p:strVal val="visible"/>
                                      </p:to>
                                    </p:set>
                                    <p:animEffect transition="in" filter="wipe(left)">
                                      <p:cBhvr>
                                        <p:cTn id="98" dur="500"/>
                                        <p:tgtEl>
                                          <p:spTgt spid="80"/>
                                        </p:tgtEl>
                                      </p:cBhvr>
                                    </p:animEffect>
                                  </p:childTnLst>
                                </p:cTn>
                              </p:par>
                              <p:par>
                                <p:cTn id="99" presetID="36" presetClass="emph" presetSubtype="0" fill="hold" grpId="1" nodeType="withEffect">
                                  <p:stCondLst>
                                    <p:cond delay="0"/>
                                  </p:stCondLst>
                                  <p:iterate type="lt">
                                    <p:tmPct val="30000"/>
                                  </p:iterate>
                                  <p:childTnLst>
                                    <p:animScale>
                                      <p:cBhvr>
                                        <p:cTn id="100" dur="50" autoRev="1" fill="hold">
                                          <p:stCondLst>
                                            <p:cond delay="0"/>
                                          </p:stCondLst>
                                        </p:cTn>
                                        <p:tgtEl>
                                          <p:spTgt spid="80"/>
                                        </p:tgtEl>
                                      </p:cBhvr>
                                      <p:to x="80000" y="100000"/>
                                    </p:animScale>
                                    <p:anim by="(#ppt_w*0.10)" calcmode="lin" valueType="num">
                                      <p:cBhvr>
                                        <p:cTn id="101" dur="50" autoRev="1" fill="hold">
                                          <p:stCondLst>
                                            <p:cond delay="0"/>
                                          </p:stCondLst>
                                        </p:cTn>
                                        <p:tgtEl>
                                          <p:spTgt spid="80"/>
                                        </p:tgtEl>
                                        <p:attrNameLst>
                                          <p:attrName>ppt_x</p:attrName>
                                        </p:attrNameLst>
                                      </p:cBhvr>
                                    </p:anim>
                                    <p:anim by="(-#ppt_w*0.10)" calcmode="lin" valueType="num">
                                      <p:cBhvr>
                                        <p:cTn id="102" dur="50" autoRev="1" fill="hold">
                                          <p:stCondLst>
                                            <p:cond delay="0"/>
                                          </p:stCondLst>
                                        </p:cTn>
                                        <p:tgtEl>
                                          <p:spTgt spid="80"/>
                                        </p:tgtEl>
                                        <p:attrNameLst>
                                          <p:attrName>ppt_y</p:attrName>
                                        </p:attrNameLst>
                                      </p:cBhvr>
                                    </p:anim>
                                    <p:animRot by="-480000">
                                      <p:cBhvr>
                                        <p:cTn id="103" dur="50" autoRev="1" fill="hold">
                                          <p:stCondLst>
                                            <p:cond delay="0"/>
                                          </p:stCondLst>
                                        </p:cTn>
                                        <p:tgtEl>
                                          <p:spTgt spid="80"/>
                                        </p:tgtEl>
                                        <p:attrNameLst>
                                          <p:attrName>r</p:attrName>
                                        </p:attrNameLst>
                                      </p:cBhvr>
                                    </p:animRot>
                                  </p:childTnLst>
                                </p:cTn>
                              </p:par>
                            </p:childTnLst>
                          </p:cTn>
                        </p:par>
                        <p:par>
                          <p:cTn id="104" fill="hold">
                            <p:stCondLst>
                              <p:cond delay="15950"/>
                            </p:stCondLst>
                            <p:childTnLst>
                              <p:par>
                                <p:cTn id="105" presetID="22" presetClass="entr" presetSubtype="8" fill="hold" grpId="0" nodeType="afterEffect">
                                  <p:stCondLst>
                                    <p:cond delay="0"/>
                                  </p:stCondLst>
                                  <p:iterate type="lt">
                                    <p:tmPct val="30000"/>
                                  </p:iterate>
                                  <p:childTnLst>
                                    <p:set>
                                      <p:cBhvr>
                                        <p:cTn id="106" dur="1" fill="hold">
                                          <p:stCondLst>
                                            <p:cond delay="0"/>
                                          </p:stCondLst>
                                        </p:cTn>
                                        <p:tgtEl>
                                          <p:spTgt spid="81"/>
                                        </p:tgtEl>
                                        <p:attrNameLst>
                                          <p:attrName>style.visibility</p:attrName>
                                        </p:attrNameLst>
                                      </p:cBhvr>
                                      <p:to>
                                        <p:strVal val="visible"/>
                                      </p:to>
                                    </p:set>
                                    <p:animEffect transition="in" filter="wipe(left)">
                                      <p:cBhvr>
                                        <p:cTn id="107" dur="500"/>
                                        <p:tgtEl>
                                          <p:spTgt spid="81"/>
                                        </p:tgtEl>
                                      </p:cBhvr>
                                    </p:animEffect>
                                  </p:childTnLst>
                                </p:cTn>
                              </p:par>
                              <p:par>
                                <p:cTn id="108" presetID="36" presetClass="emph" presetSubtype="0" fill="hold" grpId="1" nodeType="withEffect">
                                  <p:stCondLst>
                                    <p:cond delay="0"/>
                                  </p:stCondLst>
                                  <p:iterate type="lt">
                                    <p:tmPct val="30000"/>
                                  </p:iterate>
                                  <p:childTnLst>
                                    <p:animScale>
                                      <p:cBhvr>
                                        <p:cTn id="109" dur="50" autoRev="1" fill="hold">
                                          <p:stCondLst>
                                            <p:cond delay="0"/>
                                          </p:stCondLst>
                                        </p:cTn>
                                        <p:tgtEl>
                                          <p:spTgt spid="81"/>
                                        </p:tgtEl>
                                      </p:cBhvr>
                                      <p:to x="80000" y="100000"/>
                                    </p:animScale>
                                    <p:anim by="(#ppt_w*0.10)" calcmode="lin" valueType="num">
                                      <p:cBhvr>
                                        <p:cTn id="110" dur="50" autoRev="1" fill="hold">
                                          <p:stCondLst>
                                            <p:cond delay="0"/>
                                          </p:stCondLst>
                                        </p:cTn>
                                        <p:tgtEl>
                                          <p:spTgt spid="81"/>
                                        </p:tgtEl>
                                        <p:attrNameLst>
                                          <p:attrName>ppt_x</p:attrName>
                                        </p:attrNameLst>
                                      </p:cBhvr>
                                    </p:anim>
                                    <p:anim by="(-#ppt_w*0.10)" calcmode="lin" valueType="num">
                                      <p:cBhvr>
                                        <p:cTn id="111" dur="50" autoRev="1" fill="hold">
                                          <p:stCondLst>
                                            <p:cond delay="0"/>
                                          </p:stCondLst>
                                        </p:cTn>
                                        <p:tgtEl>
                                          <p:spTgt spid="81"/>
                                        </p:tgtEl>
                                        <p:attrNameLst>
                                          <p:attrName>ppt_y</p:attrName>
                                        </p:attrNameLst>
                                      </p:cBhvr>
                                    </p:anim>
                                    <p:animRot by="-480000">
                                      <p:cBhvr>
                                        <p:cTn id="112" dur="50" autoRev="1" fill="hold">
                                          <p:stCondLst>
                                            <p:cond delay="0"/>
                                          </p:stCondLst>
                                        </p:cTn>
                                        <p:tgtEl>
                                          <p:spTgt spid="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8" grpId="1"/>
      <p:bldP spid="79" grpId="0"/>
      <p:bldP spid="79" grpId="1"/>
      <p:bldP spid="80" grpId="0"/>
      <p:bldP spid="80" grpId="1"/>
      <p:bldP spid="81" grpId="0"/>
      <p:bldP spid="81" grpId="1"/>
      <p:bldP spid="9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0" y="663394"/>
            <a:ext cx="9145588" cy="0"/>
          </a:xfrm>
          <a:prstGeom prst="line">
            <a:avLst/>
          </a:prstGeom>
          <a:ln>
            <a:solidFill>
              <a:srgbClr val="2D2A19"/>
            </a:solidFill>
            <a:prstDash val="dash"/>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432753" y="233171"/>
            <a:ext cx="294999" cy="355462"/>
            <a:chOff x="385763" y="223636"/>
            <a:chExt cx="400979" cy="483164"/>
          </a:xfrm>
        </p:grpSpPr>
        <p:sp>
          <p:nvSpPr>
            <p:cNvPr id="26" name="椭圆 11"/>
            <p:cNvSpPr/>
            <p:nvPr/>
          </p:nvSpPr>
          <p:spPr>
            <a:xfrm>
              <a:off x="385763" y="223636"/>
              <a:ext cx="400979" cy="483164"/>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gradFill flip="none" rotWithShape="1">
              <a:gsLst>
                <a:gs pos="100000">
                  <a:schemeClr val="bg1"/>
                </a:gs>
                <a:gs pos="0">
                  <a:srgbClr val="E0E0E0"/>
                </a:gs>
              </a:gsLst>
              <a:lin ang="8100000" scaled="0"/>
              <a:tileRect/>
            </a:gradFill>
            <a:ln w="222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sym typeface="+mn-lt"/>
              </a:endParaRPr>
            </a:p>
          </p:txBody>
        </p:sp>
        <p:sp>
          <p:nvSpPr>
            <p:cNvPr id="27" name="MH_Other_9"/>
            <p:cNvSpPr/>
            <p:nvPr>
              <p:custDataLst>
                <p:tags r:id="rId3"/>
              </p:custDataLst>
            </p:nvPr>
          </p:nvSpPr>
          <p:spPr>
            <a:xfrm>
              <a:off x="455859" y="284494"/>
              <a:ext cx="273835" cy="273834"/>
            </a:xfrm>
            <a:prstGeom prst="ellipse">
              <a:avLst/>
            </a:prstGeom>
            <a:solidFill>
              <a:schemeClr val="accent2">
                <a:lumMod val="75000"/>
              </a:schemeClr>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zh-CN" altLang="en-US" dirty="0">
                <a:solidFill>
                  <a:prstClr val="white"/>
                </a:solidFill>
                <a:latin typeface="Impact" panose="020B0806030902050204" pitchFamily="34" charset="0"/>
                <a:ea typeface="微软雅黑" panose="020B0503020204020204" pitchFamily="34" charset="-122"/>
              </a:endParaRPr>
            </a:p>
          </p:txBody>
        </p:sp>
      </p:grpSp>
      <p:sp>
        <p:nvSpPr>
          <p:cNvPr id="91" name="TextBox 90"/>
          <p:cNvSpPr txBox="1"/>
          <p:nvPr/>
        </p:nvSpPr>
        <p:spPr>
          <a:xfrm>
            <a:off x="7278052" y="251881"/>
            <a:ext cx="1763624"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414455"/>
                </a:solidFill>
                <a:latin typeface="楷体" pitchFamily="49" charset="-122"/>
                <a:ea typeface="楷体" pitchFamily="49" charset="-122"/>
              </a:rPr>
              <a:t>教学重难点</a:t>
            </a:r>
            <a:endParaRPr lang="zh-CN" altLang="en-US" sz="2000" b="1" dirty="0">
              <a:solidFill>
                <a:srgbClr val="414455"/>
              </a:solidFill>
              <a:latin typeface="楷体" pitchFamily="49" charset="-122"/>
              <a:ea typeface="楷体" pitchFamily="49" charset="-122"/>
            </a:endParaRPr>
          </a:p>
        </p:txBody>
      </p:sp>
      <p:grpSp>
        <p:nvGrpSpPr>
          <p:cNvPr id="2" name="组合 1"/>
          <p:cNvGrpSpPr/>
          <p:nvPr/>
        </p:nvGrpSpPr>
        <p:grpSpPr>
          <a:xfrm>
            <a:off x="1590051" y="1054246"/>
            <a:ext cx="1248082" cy="1799107"/>
            <a:chOff x="1132852" y="1215112"/>
            <a:chExt cx="1248082" cy="1799107"/>
          </a:xfrm>
        </p:grpSpPr>
        <p:sp>
          <p:nvSpPr>
            <p:cNvPr id="37" name="Oval 24"/>
            <p:cNvSpPr>
              <a:spLocks noChangeArrowheads="1"/>
            </p:cNvSpPr>
            <p:nvPr/>
          </p:nvSpPr>
          <p:spPr bwMode="auto">
            <a:xfrm>
              <a:off x="1132852" y="1215112"/>
              <a:ext cx="1248082" cy="1248251"/>
            </a:xfrm>
            <a:prstGeom prst="ellipse">
              <a:avLst/>
            </a:prstGeom>
            <a:gradFill flip="none" rotWithShape="1">
              <a:gsLst>
                <a:gs pos="0">
                  <a:srgbClr val="E4544C">
                    <a:shade val="30000"/>
                    <a:satMod val="115000"/>
                  </a:srgbClr>
                </a:gs>
                <a:gs pos="50000">
                  <a:srgbClr val="E4544C">
                    <a:shade val="67500"/>
                    <a:satMod val="115000"/>
                  </a:srgbClr>
                </a:gs>
                <a:gs pos="100000">
                  <a:srgbClr val="E4544C">
                    <a:shade val="100000"/>
                    <a:satMod val="115000"/>
                  </a:srgbClr>
                </a:gs>
              </a:gsLst>
              <a:lin ang="18900000" scaled="1"/>
              <a:tileRect/>
            </a:gradFill>
            <a:ln w="14288" cap="flat">
              <a:noFill/>
              <a:prstDash val="solid"/>
              <a:miter lim="800000"/>
              <a:headEnd/>
              <a:tailEnd/>
            </a:ln>
            <a:effectLst/>
            <a:extLst/>
          </p:spPr>
          <p:txBody>
            <a:bodyPr vert="horz" wrap="square" lIns="68589" tIns="34295" rIns="68589" bIns="3429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 name="任意多边形 37"/>
            <p:cNvSpPr>
              <a:spLocks/>
            </p:cNvSpPr>
            <p:nvPr/>
          </p:nvSpPr>
          <p:spPr bwMode="auto">
            <a:xfrm>
              <a:off x="1265187" y="1356556"/>
              <a:ext cx="991889" cy="1657663"/>
            </a:xfrm>
            <a:custGeom>
              <a:avLst/>
              <a:gdLst>
                <a:gd name="connsiteX0" fmla="*/ 643732 w 1287464"/>
                <a:gd name="connsiteY0" fmla="*/ 0 h 2151341"/>
                <a:gd name="connsiteX1" fmla="*/ 1287464 w 1287464"/>
                <a:gd name="connsiteY1" fmla="*/ 646113 h 2151341"/>
                <a:gd name="connsiteX2" fmla="*/ 1003649 w 1287464"/>
                <a:gd name="connsiteY2" fmla="*/ 1181880 h 2151341"/>
                <a:gd name="connsiteX3" fmla="*/ 982663 w 1287464"/>
                <a:gd name="connsiteY3" fmla="*/ 1193313 h 2151341"/>
                <a:gd name="connsiteX4" fmla="*/ 982663 w 1287464"/>
                <a:gd name="connsiteY4" fmla="*/ 1459191 h 2151341"/>
                <a:gd name="connsiteX5" fmla="*/ 1204913 w 1287464"/>
                <a:gd name="connsiteY5" fmla="*/ 1459191 h 2151341"/>
                <a:gd name="connsiteX6" fmla="*/ 646113 w 1287464"/>
                <a:gd name="connsiteY6" fmla="*/ 2151341 h 2151341"/>
                <a:gd name="connsiteX7" fmla="*/ 85725 w 1287464"/>
                <a:gd name="connsiteY7" fmla="*/ 1459191 h 2151341"/>
                <a:gd name="connsiteX8" fmla="*/ 303213 w 1287464"/>
                <a:gd name="connsiteY8" fmla="*/ 1459191 h 2151341"/>
                <a:gd name="connsiteX9" fmla="*/ 303213 w 1287464"/>
                <a:gd name="connsiteY9" fmla="*/ 1192447 h 2151341"/>
                <a:gd name="connsiteX10" fmla="*/ 283816 w 1287464"/>
                <a:gd name="connsiteY10" fmla="*/ 1181880 h 2151341"/>
                <a:gd name="connsiteX11" fmla="*/ 0 w 1287464"/>
                <a:gd name="connsiteY11" fmla="*/ 646113 h 2151341"/>
                <a:gd name="connsiteX12" fmla="*/ 643732 w 1287464"/>
                <a:gd name="connsiteY12" fmla="*/ 0 h 215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7464" h="2151341">
                  <a:moveTo>
                    <a:pt x="643732" y="0"/>
                  </a:moveTo>
                  <a:cubicBezTo>
                    <a:pt x="999255" y="0"/>
                    <a:pt x="1287464" y="289275"/>
                    <a:pt x="1287464" y="646113"/>
                  </a:cubicBezTo>
                  <a:cubicBezTo>
                    <a:pt x="1287464" y="869137"/>
                    <a:pt x="1174882" y="1065769"/>
                    <a:pt x="1003649" y="1181880"/>
                  </a:cubicBezTo>
                  <a:lnTo>
                    <a:pt x="982663" y="1193313"/>
                  </a:lnTo>
                  <a:lnTo>
                    <a:pt x="982663" y="1459191"/>
                  </a:lnTo>
                  <a:lnTo>
                    <a:pt x="1204913" y="1459191"/>
                  </a:lnTo>
                  <a:lnTo>
                    <a:pt x="646113" y="2151341"/>
                  </a:lnTo>
                  <a:lnTo>
                    <a:pt x="85725" y="1459191"/>
                  </a:lnTo>
                  <a:lnTo>
                    <a:pt x="303213" y="1459191"/>
                  </a:lnTo>
                  <a:lnTo>
                    <a:pt x="303213" y="1192447"/>
                  </a:lnTo>
                  <a:lnTo>
                    <a:pt x="283816" y="1181880"/>
                  </a:lnTo>
                  <a:cubicBezTo>
                    <a:pt x="112582" y="1065769"/>
                    <a:pt x="0" y="869137"/>
                    <a:pt x="0" y="646113"/>
                  </a:cubicBezTo>
                  <a:cubicBezTo>
                    <a:pt x="0" y="289275"/>
                    <a:pt x="288209" y="0"/>
                    <a:pt x="643732" y="0"/>
                  </a:cubicBezTo>
                  <a:close/>
                </a:path>
              </a:pathLst>
            </a:custGeom>
            <a:solidFill>
              <a:srgbClr val="F0F0F0"/>
            </a:solidFill>
            <a:ln w="28575" cap="flat" cmpd="sng" algn="ctr">
              <a:gradFill flip="none" rotWithShape="1">
                <a:gsLst>
                  <a:gs pos="100000">
                    <a:srgbClr val="FFFFFF"/>
                  </a:gs>
                  <a:gs pos="0">
                    <a:srgbClr val="D9D9DA"/>
                  </a:gs>
                </a:gsLst>
                <a:lin ang="18900000" scaled="0"/>
                <a:tileRect/>
              </a:gradFill>
              <a:prstDash val="solid"/>
              <a:miter lim="800000"/>
            </a:ln>
            <a:effectLst>
              <a:outerShdw blurRad="228600" dist="63500" dir="8100000" algn="tr" rotWithShape="0">
                <a:prstClr val="black">
                  <a:alpha val="40000"/>
                </a:prstClr>
              </a:outerShdw>
            </a:effectLst>
            <a:extLst/>
          </p:spPr>
          <p:txBody>
            <a:bodyPr lIns="68589" tIns="34295" rIns="68589" bIns="34295" rtlCol="0" anchor="ctr"/>
            <a:lstStyle/>
            <a:p>
              <a:pPr algn="ctr"/>
              <a:endParaRPr lang="zh-CN" altLang="en-US" kern="0">
                <a:solidFill>
                  <a:prstClr val="white"/>
                </a:solidFill>
                <a:latin typeface="Calibri" panose="020F0502020204030204"/>
                <a:ea typeface="宋体" panose="02010600030101010101" pitchFamily="2" charset="-122"/>
              </a:endParaRPr>
            </a:p>
          </p:txBody>
        </p:sp>
        <p:sp>
          <p:nvSpPr>
            <p:cNvPr id="47" name="文本框 22"/>
            <p:cNvSpPr txBox="1"/>
            <p:nvPr/>
          </p:nvSpPr>
          <p:spPr>
            <a:xfrm>
              <a:off x="1393361" y="1561714"/>
              <a:ext cx="759279" cy="684813"/>
            </a:xfrm>
            <a:prstGeom prst="rect">
              <a:avLst/>
            </a:prstGeom>
            <a:noFill/>
          </p:spPr>
          <p:txBody>
            <a:bodyPr wrap="square" lIns="68589" tIns="34295" rIns="68589" bIns="34295"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2000" b="1" kern="0" dirty="0" smtClean="0">
                  <a:solidFill>
                    <a:sysClr val="windowText" lastClr="000000">
                      <a:lumMod val="65000"/>
                      <a:lumOff val="35000"/>
                    </a:sysClr>
                  </a:solidFill>
                  <a:latin typeface="楷体" pitchFamily="49" charset="-122"/>
                  <a:ea typeface="楷体" pitchFamily="49" charset="-122"/>
                </a:rPr>
                <a:t>重点</a:t>
              </a:r>
              <a:endParaRPr kumimoji="0" lang="en-US" altLang="zh-CN" sz="2000" b="1" i="0" u="none" strike="noStrike" kern="0" cap="none" spc="0" normalizeH="0" baseline="0" noProof="0" dirty="0">
                <a:ln>
                  <a:noFill/>
                </a:ln>
                <a:solidFill>
                  <a:sysClr val="windowText" lastClr="000000">
                    <a:lumMod val="65000"/>
                    <a:lumOff val="35000"/>
                  </a:sysClr>
                </a:solidFill>
                <a:effectLst/>
                <a:uLnTx/>
                <a:uFillTx/>
                <a:latin typeface="楷体" pitchFamily="49" charset="-122"/>
                <a:ea typeface="楷体" pitchFamily="49" charset="-122"/>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2000" b="1" i="0" u="none" strike="noStrike" kern="0" cap="none" spc="0" normalizeH="0" baseline="0" noProof="0" dirty="0">
                <a:ln>
                  <a:noFill/>
                </a:ln>
                <a:solidFill>
                  <a:sysClr val="windowText" lastClr="000000">
                    <a:lumMod val="65000"/>
                    <a:lumOff val="35000"/>
                  </a:sysClr>
                </a:solidFill>
                <a:effectLst/>
                <a:uLnTx/>
                <a:uFillTx/>
                <a:latin typeface="+mn-ea"/>
              </a:endParaRPr>
            </a:p>
          </p:txBody>
        </p:sp>
      </p:grpSp>
      <p:grpSp>
        <p:nvGrpSpPr>
          <p:cNvPr id="4" name="组合 3"/>
          <p:cNvGrpSpPr/>
          <p:nvPr/>
        </p:nvGrpSpPr>
        <p:grpSpPr>
          <a:xfrm>
            <a:off x="5215357" y="1079645"/>
            <a:ext cx="1248082" cy="1799107"/>
            <a:chOff x="2962165" y="1215112"/>
            <a:chExt cx="1248082" cy="1799107"/>
          </a:xfrm>
        </p:grpSpPr>
        <p:sp>
          <p:nvSpPr>
            <p:cNvPr id="35" name="Oval 24"/>
            <p:cNvSpPr>
              <a:spLocks noChangeArrowheads="1"/>
            </p:cNvSpPr>
            <p:nvPr/>
          </p:nvSpPr>
          <p:spPr bwMode="auto">
            <a:xfrm>
              <a:off x="2962165" y="1215112"/>
              <a:ext cx="1248082" cy="1248251"/>
            </a:xfrm>
            <a:prstGeom prst="ellipse">
              <a:avLst/>
            </a:prstGeom>
            <a:gradFill flip="none" rotWithShape="1">
              <a:gsLst>
                <a:gs pos="0">
                  <a:srgbClr val="E56C37">
                    <a:shade val="30000"/>
                    <a:satMod val="115000"/>
                  </a:srgbClr>
                </a:gs>
                <a:gs pos="50000">
                  <a:srgbClr val="E56C37">
                    <a:shade val="67500"/>
                    <a:satMod val="115000"/>
                  </a:srgbClr>
                </a:gs>
                <a:gs pos="100000">
                  <a:srgbClr val="E56C37">
                    <a:shade val="100000"/>
                    <a:satMod val="115000"/>
                  </a:srgbClr>
                </a:gs>
              </a:gsLst>
              <a:lin ang="18900000" scaled="1"/>
              <a:tileRect/>
            </a:gradFill>
            <a:ln w="14288" cap="flat">
              <a:noFill/>
              <a:prstDash val="solid"/>
              <a:miter lim="800000"/>
              <a:headEnd/>
              <a:tailEnd/>
            </a:ln>
            <a:effectLst/>
            <a:extLst/>
          </p:spPr>
          <p:txBody>
            <a:bodyPr vert="horz" wrap="square" lIns="68589" tIns="34295" rIns="68589" bIns="3429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 name="任意多边形 35"/>
            <p:cNvSpPr>
              <a:spLocks/>
            </p:cNvSpPr>
            <p:nvPr/>
          </p:nvSpPr>
          <p:spPr bwMode="auto">
            <a:xfrm>
              <a:off x="3094500" y="1356556"/>
              <a:ext cx="991889" cy="1657663"/>
            </a:xfrm>
            <a:custGeom>
              <a:avLst/>
              <a:gdLst>
                <a:gd name="connsiteX0" fmla="*/ 643732 w 1287464"/>
                <a:gd name="connsiteY0" fmla="*/ 0 h 2151341"/>
                <a:gd name="connsiteX1" fmla="*/ 1287464 w 1287464"/>
                <a:gd name="connsiteY1" fmla="*/ 646113 h 2151341"/>
                <a:gd name="connsiteX2" fmla="*/ 1003649 w 1287464"/>
                <a:gd name="connsiteY2" fmla="*/ 1181880 h 2151341"/>
                <a:gd name="connsiteX3" fmla="*/ 982663 w 1287464"/>
                <a:gd name="connsiteY3" fmla="*/ 1193313 h 2151341"/>
                <a:gd name="connsiteX4" fmla="*/ 982663 w 1287464"/>
                <a:gd name="connsiteY4" fmla="*/ 1459191 h 2151341"/>
                <a:gd name="connsiteX5" fmla="*/ 1204913 w 1287464"/>
                <a:gd name="connsiteY5" fmla="*/ 1459191 h 2151341"/>
                <a:gd name="connsiteX6" fmla="*/ 646113 w 1287464"/>
                <a:gd name="connsiteY6" fmla="*/ 2151341 h 2151341"/>
                <a:gd name="connsiteX7" fmla="*/ 85725 w 1287464"/>
                <a:gd name="connsiteY7" fmla="*/ 1459191 h 2151341"/>
                <a:gd name="connsiteX8" fmla="*/ 303213 w 1287464"/>
                <a:gd name="connsiteY8" fmla="*/ 1459191 h 2151341"/>
                <a:gd name="connsiteX9" fmla="*/ 303213 w 1287464"/>
                <a:gd name="connsiteY9" fmla="*/ 1192447 h 2151341"/>
                <a:gd name="connsiteX10" fmla="*/ 283816 w 1287464"/>
                <a:gd name="connsiteY10" fmla="*/ 1181880 h 2151341"/>
                <a:gd name="connsiteX11" fmla="*/ 0 w 1287464"/>
                <a:gd name="connsiteY11" fmla="*/ 646113 h 2151341"/>
                <a:gd name="connsiteX12" fmla="*/ 643732 w 1287464"/>
                <a:gd name="connsiteY12" fmla="*/ 0 h 215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7464" h="2151341">
                  <a:moveTo>
                    <a:pt x="643732" y="0"/>
                  </a:moveTo>
                  <a:cubicBezTo>
                    <a:pt x="999255" y="0"/>
                    <a:pt x="1287464" y="289275"/>
                    <a:pt x="1287464" y="646113"/>
                  </a:cubicBezTo>
                  <a:cubicBezTo>
                    <a:pt x="1287464" y="869137"/>
                    <a:pt x="1174882" y="1065769"/>
                    <a:pt x="1003649" y="1181880"/>
                  </a:cubicBezTo>
                  <a:lnTo>
                    <a:pt x="982663" y="1193313"/>
                  </a:lnTo>
                  <a:lnTo>
                    <a:pt x="982663" y="1459191"/>
                  </a:lnTo>
                  <a:lnTo>
                    <a:pt x="1204913" y="1459191"/>
                  </a:lnTo>
                  <a:lnTo>
                    <a:pt x="646113" y="2151341"/>
                  </a:lnTo>
                  <a:lnTo>
                    <a:pt x="85725" y="1459191"/>
                  </a:lnTo>
                  <a:lnTo>
                    <a:pt x="303213" y="1459191"/>
                  </a:lnTo>
                  <a:lnTo>
                    <a:pt x="303213" y="1192447"/>
                  </a:lnTo>
                  <a:lnTo>
                    <a:pt x="283816" y="1181880"/>
                  </a:lnTo>
                  <a:cubicBezTo>
                    <a:pt x="112582" y="1065769"/>
                    <a:pt x="0" y="869137"/>
                    <a:pt x="0" y="646113"/>
                  </a:cubicBezTo>
                  <a:cubicBezTo>
                    <a:pt x="0" y="289275"/>
                    <a:pt x="288209" y="0"/>
                    <a:pt x="643732" y="0"/>
                  </a:cubicBezTo>
                  <a:close/>
                </a:path>
              </a:pathLst>
            </a:custGeom>
            <a:solidFill>
              <a:srgbClr val="F0F0F0"/>
            </a:solidFill>
            <a:ln w="28575" cap="flat" cmpd="sng" algn="ctr">
              <a:gradFill flip="none" rotWithShape="1">
                <a:gsLst>
                  <a:gs pos="100000">
                    <a:srgbClr val="FFFFFF"/>
                  </a:gs>
                  <a:gs pos="0">
                    <a:srgbClr val="D9D9DA"/>
                  </a:gs>
                </a:gsLst>
                <a:lin ang="18900000" scaled="0"/>
                <a:tileRect/>
              </a:gradFill>
              <a:prstDash val="solid"/>
              <a:miter lim="800000"/>
            </a:ln>
            <a:effectLst>
              <a:outerShdw blurRad="228600" dist="63500" dir="8100000" algn="tr" rotWithShape="0">
                <a:prstClr val="black">
                  <a:alpha val="40000"/>
                </a:prstClr>
              </a:outerShdw>
            </a:effectLst>
            <a:extLst/>
          </p:spPr>
          <p:txBody>
            <a:bodyPr lIns="68589" tIns="34295" rIns="68589" bIns="34295" rtlCol="0" anchor="ctr"/>
            <a:lstStyle/>
            <a:p>
              <a:pPr algn="ctr"/>
              <a:endParaRPr lang="zh-CN" altLang="en-US" kern="0">
                <a:solidFill>
                  <a:prstClr val="white"/>
                </a:solidFill>
                <a:latin typeface="Calibri" panose="020F0502020204030204"/>
                <a:ea typeface="宋体" panose="02010600030101010101" pitchFamily="2" charset="-122"/>
              </a:endParaRPr>
            </a:p>
          </p:txBody>
        </p:sp>
        <p:sp>
          <p:nvSpPr>
            <p:cNvPr id="48" name="文本框 23"/>
            <p:cNvSpPr txBox="1"/>
            <p:nvPr/>
          </p:nvSpPr>
          <p:spPr>
            <a:xfrm>
              <a:off x="3225030" y="1608652"/>
              <a:ext cx="759279" cy="607869"/>
            </a:xfrm>
            <a:prstGeom prst="rect">
              <a:avLst/>
            </a:prstGeom>
            <a:noFill/>
          </p:spPr>
          <p:txBody>
            <a:bodyPr wrap="square" lIns="68589" tIns="34295" rIns="68589" bIns="34295"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2000" b="1" kern="0" dirty="0" smtClean="0">
                  <a:solidFill>
                    <a:sysClr val="windowText" lastClr="000000">
                      <a:lumMod val="65000"/>
                      <a:lumOff val="35000"/>
                    </a:sysClr>
                  </a:solidFill>
                  <a:latin typeface="楷体" pitchFamily="49" charset="-122"/>
                  <a:ea typeface="楷体" pitchFamily="49" charset="-122"/>
                </a:rPr>
                <a:t>难点</a:t>
              </a:r>
              <a:endParaRPr kumimoji="0" lang="en-US" altLang="zh-CN" sz="2000" b="1" i="0" u="none" strike="noStrike" kern="0" cap="none" spc="0" normalizeH="0" baseline="0" noProof="0" dirty="0">
                <a:ln>
                  <a:noFill/>
                </a:ln>
                <a:solidFill>
                  <a:sysClr val="windowText" lastClr="000000">
                    <a:lumMod val="65000"/>
                    <a:lumOff val="35000"/>
                  </a:sysClr>
                </a:solidFill>
                <a:effectLst/>
                <a:uLnTx/>
                <a:uFillTx/>
                <a:latin typeface="楷体" pitchFamily="49" charset="-122"/>
                <a:ea typeface="楷体" pitchFamily="49" charset="-122"/>
              </a:endParaRPr>
            </a:p>
            <a:p>
              <a:pPr algn="ctr" defTabSz="914400"/>
              <a:endParaRPr lang="en-US" altLang="zh-CN" sz="1500" kern="0" dirty="0">
                <a:solidFill>
                  <a:sysClr val="windowText" lastClr="000000">
                    <a:lumMod val="65000"/>
                    <a:lumOff val="35000"/>
                  </a:sysClr>
                </a:solidFill>
              </a:endParaRPr>
            </a:p>
          </p:txBody>
        </p:sp>
      </p:grpSp>
      <p:sp>
        <p:nvSpPr>
          <p:cNvPr id="61" name="MH_Text_1"/>
          <p:cNvSpPr/>
          <p:nvPr>
            <p:custDataLst>
              <p:tags r:id="rId1"/>
            </p:custDataLst>
          </p:nvPr>
        </p:nvSpPr>
        <p:spPr>
          <a:xfrm>
            <a:off x="1308270" y="2942456"/>
            <a:ext cx="1942930" cy="168034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noAutofit/>
          </a:bodyPr>
          <a:lstStyle/>
          <a:p>
            <a:pPr eaLnBrk="0" hangingPunct="0">
              <a:lnSpc>
                <a:spcPct val="120000"/>
              </a:lnSpc>
            </a:pPr>
            <a:r>
              <a:rPr lang="en-US" altLang="zh-CN" sz="1600" b="1" dirty="0" smtClean="0">
                <a:latin typeface="楷体" pitchFamily="49" charset="-122"/>
                <a:ea typeface="楷体" pitchFamily="49" charset="-122"/>
                <a:sym typeface="微软雅黑" pitchFamily="34" charset="-122"/>
              </a:rPr>
              <a:t>1</a:t>
            </a:r>
            <a:r>
              <a:rPr lang="zh-CN" altLang="en-US" sz="1600" b="1" dirty="0" smtClean="0">
                <a:latin typeface="楷体" pitchFamily="49" charset="-122"/>
                <a:ea typeface="楷体" pitchFamily="49" charset="-122"/>
                <a:sym typeface="微软雅黑" pitchFamily="34" charset="-122"/>
              </a:rPr>
              <a:t>、理想信念教育</a:t>
            </a:r>
          </a:p>
          <a:p>
            <a:pPr eaLnBrk="0" hangingPunct="0">
              <a:lnSpc>
                <a:spcPct val="120000"/>
              </a:lnSpc>
            </a:pPr>
            <a:r>
              <a:rPr lang="en-US" altLang="zh-CN" sz="1600" b="1" dirty="0" smtClean="0">
                <a:latin typeface="楷体" pitchFamily="49" charset="-122"/>
                <a:ea typeface="楷体" pitchFamily="49" charset="-122"/>
                <a:sym typeface="微软雅黑" pitchFamily="34" charset="-122"/>
              </a:rPr>
              <a:t>2</a:t>
            </a:r>
            <a:r>
              <a:rPr lang="zh-CN" altLang="en-US" sz="1600" b="1" dirty="0" smtClean="0">
                <a:latin typeface="楷体" pitchFamily="49" charset="-122"/>
                <a:ea typeface="楷体" pitchFamily="49" charset="-122"/>
                <a:sym typeface="微软雅黑" pitchFamily="34" charset="-122"/>
              </a:rPr>
              <a:t>、爱国主义教育</a:t>
            </a:r>
          </a:p>
          <a:p>
            <a:pPr eaLnBrk="0" hangingPunct="0">
              <a:lnSpc>
                <a:spcPct val="120000"/>
              </a:lnSpc>
            </a:pPr>
            <a:r>
              <a:rPr lang="en-US" altLang="zh-CN" sz="1600" b="1" dirty="0" smtClean="0">
                <a:latin typeface="楷体" pitchFamily="49" charset="-122"/>
                <a:ea typeface="楷体" pitchFamily="49" charset="-122"/>
                <a:sym typeface="微软雅黑" pitchFamily="34" charset="-122"/>
              </a:rPr>
              <a:t>3</a:t>
            </a:r>
            <a:r>
              <a:rPr lang="zh-CN" altLang="en-US" sz="1600" b="1" dirty="0" smtClean="0">
                <a:latin typeface="楷体" pitchFamily="49" charset="-122"/>
                <a:ea typeface="楷体" pitchFamily="49" charset="-122"/>
                <a:sym typeface="微软雅黑" pitchFamily="34" charset="-122"/>
              </a:rPr>
              <a:t>、诚信道德教育</a:t>
            </a:r>
          </a:p>
          <a:p>
            <a:pPr eaLnBrk="0" hangingPunct="0">
              <a:lnSpc>
                <a:spcPct val="120000"/>
              </a:lnSpc>
            </a:pPr>
            <a:r>
              <a:rPr lang="en-US" altLang="zh-CN" sz="1600" b="1" dirty="0" smtClean="0">
                <a:latin typeface="楷体" pitchFamily="49" charset="-122"/>
                <a:ea typeface="楷体" pitchFamily="49" charset="-122"/>
                <a:sym typeface="微软雅黑" pitchFamily="34" charset="-122"/>
              </a:rPr>
              <a:t>4</a:t>
            </a:r>
            <a:r>
              <a:rPr lang="zh-CN" altLang="en-US" sz="1600" b="1" dirty="0" smtClean="0">
                <a:latin typeface="楷体" pitchFamily="49" charset="-122"/>
                <a:ea typeface="楷体" pitchFamily="49" charset="-122"/>
                <a:sym typeface="微软雅黑" pitchFamily="34" charset="-122"/>
              </a:rPr>
              <a:t>、职业道德教育</a:t>
            </a:r>
          </a:p>
          <a:p>
            <a:pPr eaLnBrk="0" hangingPunct="0">
              <a:lnSpc>
                <a:spcPct val="120000"/>
              </a:lnSpc>
            </a:pPr>
            <a:r>
              <a:rPr lang="en-US" altLang="zh-CN" sz="1600" b="1" dirty="0" smtClean="0">
                <a:latin typeface="楷体" pitchFamily="49" charset="-122"/>
                <a:ea typeface="楷体" pitchFamily="49" charset="-122"/>
                <a:sym typeface="微软雅黑" pitchFamily="34" charset="-122"/>
              </a:rPr>
              <a:t>5</a:t>
            </a:r>
            <a:r>
              <a:rPr lang="zh-CN" altLang="en-US" sz="1600" b="1" dirty="0" smtClean="0">
                <a:latin typeface="楷体" pitchFamily="49" charset="-122"/>
                <a:ea typeface="楷体" pitchFamily="49" charset="-122"/>
                <a:sym typeface="微软雅黑" pitchFamily="34" charset="-122"/>
              </a:rPr>
              <a:t>、法律素质教育</a:t>
            </a:r>
            <a:endParaRPr lang="zh-CN" altLang="en-US" sz="1600" b="1" dirty="0">
              <a:latin typeface="楷体" pitchFamily="49" charset="-122"/>
              <a:ea typeface="楷体" pitchFamily="49" charset="-122"/>
              <a:sym typeface="微软雅黑" pitchFamily="34" charset="-122"/>
            </a:endParaRPr>
          </a:p>
        </p:txBody>
      </p:sp>
      <p:sp>
        <p:nvSpPr>
          <p:cNvPr id="63" name="MH_Text_1"/>
          <p:cNvSpPr/>
          <p:nvPr>
            <p:custDataLst>
              <p:tags r:id="rId2"/>
            </p:custDataLst>
          </p:nvPr>
        </p:nvSpPr>
        <p:spPr>
          <a:xfrm>
            <a:off x="4840140" y="2950922"/>
            <a:ext cx="2390394" cy="1468677"/>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noAutofit/>
          </a:bodyPr>
          <a:lstStyle/>
          <a:p>
            <a:r>
              <a:rPr lang="zh-CN" altLang="en-US" sz="1600" b="1" dirty="0" smtClean="0">
                <a:latin typeface="楷体" pitchFamily="49" charset="-122"/>
                <a:ea typeface="楷体" pitchFamily="49" charset="-122"/>
                <a:sym typeface="微软雅黑" pitchFamily="34" charset="-122"/>
              </a:rPr>
              <a:t>1、如何引导学生树立科学的人生观。</a:t>
            </a:r>
          </a:p>
          <a:p>
            <a:r>
              <a:rPr lang="zh-CN" altLang="en-US" sz="1600" b="1" dirty="0" smtClean="0">
                <a:latin typeface="楷体" pitchFamily="49" charset="-122"/>
                <a:ea typeface="楷体" pitchFamily="49" charset="-122"/>
                <a:sym typeface="微软雅黑" pitchFamily="34" charset="-122"/>
              </a:rPr>
              <a:t>2、如何引导学生运用社会主义道德观规范自己的行为。</a:t>
            </a:r>
          </a:p>
          <a:p>
            <a:r>
              <a:rPr lang="zh-CN" altLang="en-US" sz="1600" b="1" dirty="0" smtClean="0">
                <a:latin typeface="楷体" pitchFamily="49" charset="-122"/>
                <a:ea typeface="楷体" pitchFamily="49" charset="-122"/>
                <a:sym typeface="微软雅黑" pitchFamily="34" charset="-122"/>
              </a:rPr>
              <a:t>3、如何引导学生树立社会主义法治理念。</a:t>
            </a:r>
            <a:endParaRPr lang="zh-CN" altLang="en-US" sz="1600" b="1" dirty="0">
              <a:latin typeface="楷体" pitchFamily="49" charset="-122"/>
              <a:ea typeface="楷体" pitchFamily="49" charset="-122"/>
              <a:sym typeface="微软雅黑" pitchFamily="34" charset="-122"/>
            </a:endParaRPr>
          </a:p>
        </p:txBody>
      </p:sp>
      <p:grpSp>
        <p:nvGrpSpPr>
          <p:cNvPr id="22" name="组合 21"/>
          <p:cNvGrpSpPr/>
          <p:nvPr/>
        </p:nvGrpSpPr>
        <p:grpSpPr>
          <a:xfrm>
            <a:off x="856238" y="203200"/>
            <a:ext cx="3783495" cy="468960"/>
            <a:chOff x="856238" y="-375972"/>
            <a:chExt cx="3783495" cy="523032"/>
          </a:xfrm>
        </p:grpSpPr>
        <p:sp>
          <p:nvSpPr>
            <p:cNvPr id="23" name="圆角矩形 12"/>
            <p:cNvSpPr/>
            <p:nvPr/>
          </p:nvSpPr>
          <p:spPr>
            <a:xfrm>
              <a:off x="856238" y="-375972"/>
              <a:ext cx="1785361" cy="513587"/>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4544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12"/>
            <p:cNvSpPr/>
            <p:nvPr/>
          </p:nvSpPr>
          <p:spPr>
            <a:xfrm>
              <a:off x="2683932" y="-366528"/>
              <a:ext cx="1955801" cy="513588"/>
            </a:xfrm>
            <a:custGeom>
              <a:avLst/>
              <a:gdLst/>
              <a:ahLst/>
              <a:cxnLst/>
              <a:rect l="l" t="t" r="r" b="b"/>
              <a:pathLst>
                <a:path w="1009582" h="430226">
                  <a:moveTo>
                    <a:pt x="99076" y="0"/>
                  </a:moveTo>
                  <a:lnTo>
                    <a:pt x="910506" y="0"/>
                  </a:lnTo>
                  <a:cubicBezTo>
                    <a:pt x="965224" y="0"/>
                    <a:pt x="1009582" y="44358"/>
                    <a:pt x="1009582" y="99076"/>
                  </a:cubicBezTo>
                  <a:lnTo>
                    <a:pt x="1009582" y="430226"/>
                  </a:lnTo>
                  <a:lnTo>
                    <a:pt x="0" y="430226"/>
                  </a:lnTo>
                  <a:lnTo>
                    <a:pt x="0" y="99076"/>
                  </a:lnTo>
                  <a:cubicBezTo>
                    <a:pt x="0" y="44358"/>
                    <a:pt x="44358" y="0"/>
                    <a:pt x="99076" y="0"/>
                  </a:cubicBezTo>
                  <a:close/>
                </a:path>
              </a:pathLst>
            </a:custGeom>
            <a:solidFill>
              <a:srgbClr val="E56C3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TextBox 24"/>
          <p:cNvSpPr txBox="1"/>
          <p:nvPr/>
        </p:nvSpPr>
        <p:spPr>
          <a:xfrm>
            <a:off x="900472" y="229745"/>
            <a:ext cx="1733167"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课程内容组织</a:t>
            </a:r>
            <a:endParaRPr lang="zh-CN" altLang="en-US" sz="2000" b="1" dirty="0">
              <a:solidFill>
                <a:schemeClr val="bg1"/>
              </a:solidFill>
              <a:latin typeface="楷体" pitchFamily="49" charset="-122"/>
              <a:ea typeface="楷体" pitchFamily="49" charset="-122"/>
            </a:endParaRPr>
          </a:p>
        </p:txBody>
      </p:sp>
      <p:sp>
        <p:nvSpPr>
          <p:cNvPr id="29" name="TextBox 28"/>
          <p:cNvSpPr txBox="1"/>
          <p:nvPr/>
        </p:nvSpPr>
        <p:spPr>
          <a:xfrm>
            <a:off x="2807929" y="229744"/>
            <a:ext cx="1733167" cy="400110"/>
          </a:xfrm>
          <a:prstGeom prst="rect">
            <a:avLst/>
          </a:prstGeom>
          <a:noFill/>
        </p:spPr>
        <p:txBody>
          <a:bodyPr wrap="none" rtlCol="0">
            <a:spAutoFit/>
          </a:bodyPr>
          <a:lstStyle/>
          <a:p>
            <a:r>
              <a:rPr lang="zh-CN" altLang="en-US" sz="2000" b="1" dirty="0" smtClean="0">
                <a:solidFill>
                  <a:schemeClr val="bg1"/>
                </a:solidFill>
                <a:latin typeface="楷体" pitchFamily="49" charset="-122"/>
                <a:ea typeface="楷体" pitchFamily="49" charset="-122"/>
              </a:rPr>
              <a:t>课程活动设计</a:t>
            </a:r>
            <a:endParaRPr lang="zh-CN" altLang="en-US" sz="2000" b="1" dirty="0">
              <a:solidFill>
                <a:schemeClr val="bg1"/>
              </a:solidFill>
              <a:latin typeface="楷体" pitchFamily="49" charset="-122"/>
              <a:ea typeface="楷体" pitchFamily="49" charset="-122"/>
            </a:endParaRPr>
          </a:p>
        </p:txBody>
      </p:sp>
    </p:spTree>
    <p:extLst>
      <p:ext uri="{BB962C8B-B14F-4D97-AF65-F5344CB8AC3E}">
        <p14:creationId xmlns="" xmlns:p14="http://schemas.microsoft.com/office/powerpoint/2010/main" val="4003178802"/>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 presetClass="entr" presetSubtype="2"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500" fill="hold"/>
                                        <p:tgtEl>
                                          <p:spTgt spid="28"/>
                                        </p:tgtEl>
                                        <p:attrNameLst>
                                          <p:attrName>ppt_x</p:attrName>
                                        </p:attrNameLst>
                                      </p:cBhvr>
                                      <p:tavLst>
                                        <p:tav tm="0">
                                          <p:val>
                                            <p:strVal val="1+#ppt_w/2"/>
                                          </p:val>
                                        </p:tav>
                                        <p:tav tm="100000">
                                          <p:val>
                                            <p:strVal val="#ppt_x"/>
                                          </p:val>
                                        </p:tav>
                                      </p:tavLst>
                                    </p:anim>
                                    <p:anim calcmode="lin" valueType="num">
                                      <p:cBhvr additive="base">
                                        <p:cTn id="11" dur="500" fill="hold"/>
                                        <p:tgtEl>
                                          <p:spTgt spid="2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1000"/>
                            </p:stCondLst>
                            <p:childTnLst>
                              <p:par>
                                <p:cTn id="23" presetID="12" presetClass="entr" presetSubtype="8" fill="hold" nodeType="afterEffect">
                                  <p:stCondLst>
                                    <p:cond delay="0"/>
                                  </p:stCondLst>
                                  <p:childTnLst>
                                    <p:set>
                                      <p:cBhvr>
                                        <p:cTn id="24" dur="1" fill="hold">
                                          <p:stCondLst>
                                            <p:cond delay="0"/>
                                          </p:stCondLst>
                                        </p:cTn>
                                        <p:tgtEl>
                                          <p:spTgt spid="91"/>
                                        </p:tgtEl>
                                        <p:attrNameLst>
                                          <p:attrName>style.visibility</p:attrName>
                                        </p:attrNameLst>
                                      </p:cBhvr>
                                      <p:to>
                                        <p:strVal val="visible"/>
                                      </p:to>
                                    </p:set>
                                    <p:anim calcmode="lin" valueType="num">
                                      <p:cBhvr additive="base">
                                        <p:cTn id="25" dur="500"/>
                                        <p:tgtEl>
                                          <p:spTgt spid="91"/>
                                        </p:tgtEl>
                                        <p:attrNameLst>
                                          <p:attrName>ppt_x</p:attrName>
                                        </p:attrNameLst>
                                      </p:cBhvr>
                                      <p:tavLst>
                                        <p:tav tm="0">
                                          <p:val>
                                            <p:strVal val="#ppt_x-#ppt_w*1.125000"/>
                                          </p:val>
                                        </p:tav>
                                        <p:tav tm="100000">
                                          <p:val>
                                            <p:strVal val="#ppt_x"/>
                                          </p:val>
                                        </p:tav>
                                      </p:tavLst>
                                    </p:anim>
                                    <p:animEffect transition="in" filter="wipe(right)">
                                      <p:cBhvr>
                                        <p:cTn id="26" dur="500"/>
                                        <p:tgtEl>
                                          <p:spTgt spid="91"/>
                                        </p:tgtEl>
                                      </p:cBhvr>
                                    </p:animEffect>
                                  </p:childTnLst>
                                </p:cTn>
                              </p:par>
                            </p:childTnLst>
                          </p:cTn>
                        </p:par>
                        <p:par>
                          <p:cTn id="27" fill="hold">
                            <p:stCondLst>
                              <p:cond delay="1500"/>
                            </p:stCondLst>
                            <p:childTnLst>
                              <p:par>
                                <p:cTn id="28" presetID="2" presetClass="entr" presetSubtype="1"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stCondLst>
                                    <p:cond delay="20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0-#ppt_h/2"/>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750"/>
                                        <p:tgtEl>
                                          <p:spTgt spid="61"/>
                                        </p:tgtEl>
                                      </p:cBhvr>
                                    </p:animEffect>
                                    <p:anim calcmode="lin" valueType="num">
                                      <p:cBhvr>
                                        <p:cTn id="39" dur="750" fill="hold"/>
                                        <p:tgtEl>
                                          <p:spTgt spid="61"/>
                                        </p:tgtEl>
                                        <p:attrNameLst>
                                          <p:attrName>ppt_x</p:attrName>
                                        </p:attrNameLst>
                                      </p:cBhvr>
                                      <p:tavLst>
                                        <p:tav tm="0">
                                          <p:val>
                                            <p:strVal val="#ppt_x"/>
                                          </p:val>
                                        </p:tav>
                                        <p:tav tm="100000">
                                          <p:val>
                                            <p:strVal val="#ppt_x"/>
                                          </p:val>
                                        </p:tav>
                                      </p:tavLst>
                                    </p:anim>
                                    <p:anim calcmode="lin" valueType="num">
                                      <p:cBhvr>
                                        <p:cTn id="40" dur="750" fill="hold"/>
                                        <p:tgtEl>
                                          <p:spTgt spid="61"/>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750"/>
                                        <p:tgtEl>
                                          <p:spTgt spid="63"/>
                                        </p:tgtEl>
                                      </p:cBhvr>
                                    </p:animEffect>
                                    <p:anim calcmode="lin" valueType="num">
                                      <p:cBhvr>
                                        <p:cTn id="44" dur="750" fill="hold"/>
                                        <p:tgtEl>
                                          <p:spTgt spid="63"/>
                                        </p:tgtEl>
                                        <p:attrNameLst>
                                          <p:attrName>ppt_x</p:attrName>
                                        </p:attrNameLst>
                                      </p:cBhvr>
                                      <p:tavLst>
                                        <p:tav tm="0">
                                          <p:val>
                                            <p:strVal val="#ppt_x"/>
                                          </p:val>
                                        </p:tav>
                                        <p:tav tm="100000">
                                          <p:val>
                                            <p:strVal val="#ppt_x"/>
                                          </p:val>
                                        </p:tav>
                                      </p:tavLst>
                                    </p:anim>
                                    <p:anim calcmode="lin" valueType="num">
                                      <p:cBhvr>
                                        <p:cTn id="45" dur="75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2815b68ff8a7334b0a6e1e11388197a076c91"/>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10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3"/>
</p:tagLst>
</file>

<file path=ppt/tags/tag10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4"/>
</p:tagLst>
</file>

<file path=ppt/tags/tag10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5"/>
</p:tagLst>
</file>

<file path=ppt/tags/tag10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6"/>
</p:tagLst>
</file>

<file path=ppt/tags/tag10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7"/>
</p:tagLst>
</file>

<file path=ppt/tags/tag10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8"/>
</p:tagLst>
</file>

<file path=ppt/tags/tag10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9"/>
</p:tagLst>
</file>

<file path=ppt/tags/tag10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0"/>
</p:tagLst>
</file>

<file path=ppt/tags/tag10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1"/>
</p:tagLst>
</file>

<file path=ppt/tags/tag10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2"/>
</p:tagLst>
</file>

<file path=ppt/tags/tag11.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11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3"/>
</p:tagLst>
</file>

<file path=ppt/tags/tag11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4"/>
</p:tagLst>
</file>

<file path=ppt/tags/tag11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5"/>
</p:tagLst>
</file>

<file path=ppt/tags/tag11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6"/>
</p:tagLst>
</file>

<file path=ppt/tags/tag11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7"/>
</p:tagLst>
</file>

<file path=ppt/tags/tag11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8"/>
</p:tagLst>
</file>

<file path=ppt/tags/tag11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9"/>
</p:tagLst>
</file>

<file path=ppt/tags/tag11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0"/>
</p:tagLst>
</file>

<file path=ppt/tags/tag11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1"/>
</p:tagLst>
</file>

<file path=ppt/tags/tag11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2"/>
</p:tagLst>
</file>

<file path=ppt/tags/tag12.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12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3"/>
</p:tagLst>
</file>

<file path=ppt/tags/tag12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4"/>
</p:tagLst>
</file>

<file path=ppt/tags/tag12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5"/>
</p:tagLst>
</file>

<file path=ppt/tags/tag12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6"/>
</p:tagLst>
</file>

<file path=ppt/tags/tag12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7"/>
</p:tagLst>
</file>

<file path=ppt/tags/tag12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8"/>
</p:tagLst>
</file>

<file path=ppt/tags/tag12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9"/>
</p:tagLst>
</file>

<file path=ppt/tags/tag12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0"/>
</p:tagLst>
</file>

<file path=ppt/tags/tag12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1"/>
</p:tagLst>
</file>

<file path=ppt/tags/tag12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2"/>
</p:tagLst>
</file>

<file path=ppt/tags/tag13.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13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3"/>
</p:tagLst>
</file>

<file path=ppt/tags/tag13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4"/>
</p:tagLst>
</file>

<file path=ppt/tags/tag13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5"/>
</p:tagLst>
</file>

<file path=ppt/tags/tag13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6"/>
</p:tagLst>
</file>

<file path=ppt/tags/tag13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7"/>
</p:tagLst>
</file>

<file path=ppt/tags/tag13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8"/>
</p:tagLst>
</file>

<file path=ppt/tags/tag13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9"/>
</p:tagLst>
</file>

<file path=ppt/tags/tag13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0"/>
</p:tagLst>
</file>

<file path=ppt/tags/tag13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1"/>
</p:tagLst>
</file>

<file path=ppt/tags/tag13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2"/>
</p:tagLst>
</file>

<file path=ppt/tags/tag14.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14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3"/>
</p:tagLst>
</file>

<file path=ppt/tags/tag14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4"/>
</p:tagLst>
</file>

<file path=ppt/tags/tag14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5"/>
</p:tagLst>
</file>

<file path=ppt/tags/tag14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6"/>
</p:tagLst>
</file>

<file path=ppt/tags/tag14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7"/>
</p:tagLst>
</file>

<file path=ppt/tags/tag14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8"/>
</p:tagLst>
</file>

<file path=ppt/tags/tag14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9"/>
</p:tagLst>
</file>

<file path=ppt/tags/tag14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0"/>
</p:tagLst>
</file>

<file path=ppt/tags/tag14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1"/>
</p:tagLst>
</file>

<file path=ppt/tags/tag14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2"/>
</p:tagLst>
</file>

<file path=ppt/tags/tag15.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15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3"/>
</p:tagLst>
</file>

<file path=ppt/tags/tag15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4"/>
</p:tagLst>
</file>

<file path=ppt/tags/tag15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5"/>
</p:tagLst>
</file>

<file path=ppt/tags/tag15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6"/>
</p:tagLst>
</file>

<file path=ppt/tags/tag15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7"/>
</p:tagLst>
</file>

<file path=ppt/tags/tag15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8"/>
</p:tagLst>
</file>

<file path=ppt/tags/tag15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9"/>
</p:tagLst>
</file>

<file path=ppt/tags/tag15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0"/>
</p:tagLst>
</file>

<file path=ppt/tags/tag15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1"/>
</p:tagLst>
</file>

<file path=ppt/tags/tag15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2"/>
</p:tagLst>
</file>

<file path=ppt/tags/tag16.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1"/>
</p:tagLst>
</file>

<file path=ppt/tags/tag16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3"/>
</p:tagLst>
</file>

<file path=ppt/tags/tag16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4"/>
</p:tagLst>
</file>

<file path=ppt/tags/tag16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5"/>
</p:tagLst>
</file>

<file path=ppt/tags/tag16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6"/>
</p:tagLst>
</file>

<file path=ppt/tags/tag16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7"/>
</p:tagLst>
</file>

<file path=ppt/tags/tag16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8"/>
</p:tagLst>
</file>

<file path=ppt/tags/tag16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9"/>
</p:tagLst>
</file>

<file path=ppt/tags/tag16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0"/>
</p:tagLst>
</file>

<file path=ppt/tags/tag16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1"/>
</p:tagLst>
</file>

<file path=ppt/tags/tag16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2"/>
</p:tagLst>
</file>

<file path=ppt/tags/tag17.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7"/>
</p:tagLst>
</file>

<file path=ppt/tags/tag17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3"/>
</p:tagLst>
</file>

<file path=ppt/tags/tag17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4"/>
</p:tagLst>
</file>

<file path=ppt/tags/tag17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5"/>
</p:tagLst>
</file>

<file path=ppt/tags/tag17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6"/>
</p:tagLst>
</file>

<file path=ppt/tags/tag17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7"/>
</p:tagLst>
</file>

<file path=ppt/tags/tag17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8"/>
</p:tagLst>
</file>

<file path=ppt/tags/tag17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9"/>
</p:tagLst>
</file>

<file path=ppt/tags/tag17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0"/>
</p:tagLst>
</file>

<file path=ppt/tags/tag17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1"/>
</p:tagLst>
</file>

<file path=ppt/tags/tag17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2"/>
</p:tagLst>
</file>

<file path=ppt/tags/tag18.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8"/>
</p:tagLst>
</file>

<file path=ppt/tags/tag18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3"/>
</p:tagLst>
</file>

<file path=ppt/tags/tag18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4"/>
</p:tagLst>
</file>

<file path=ppt/tags/tag18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5"/>
</p:tagLst>
</file>

<file path=ppt/tags/tag18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6"/>
</p:tagLst>
</file>

<file path=ppt/tags/tag18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7"/>
</p:tagLst>
</file>

<file path=ppt/tags/tag18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8"/>
</p:tagLst>
</file>

<file path=ppt/tags/tag18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9"/>
</p:tagLst>
</file>

<file path=ppt/tags/tag18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0"/>
</p:tagLst>
</file>

<file path=ppt/tags/tag18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1"/>
</p:tagLst>
</file>

<file path=ppt/tags/tag18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2"/>
</p:tagLst>
</file>

<file path=ppt/tags/tag19.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5"/>
</p:tagLst>
</file>

<file path=ppt/tags/tag19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3"/>
</p:tagLst>
</file>

<file path=ppt/tags/tag19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4"/>
</p:tagLst>
</file>

<file path=ppt/tags/tag19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5"/>
</p:tagLst>
</file>

<file path=ppt/tags/tag19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6"/>
</p:tagLst>
</file>

<file path=ppt/tags/tag19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7"/>
</p:tagLst>
</file>

<file path=ppt/tags/tag19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8"/>
</p:tagLst>
</file>

<file path=ppt/tags/tag19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9"/>
</p:tagLst>
</file>

<file path=ppt/tags/tag19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0"/>
</p:tagLst>
</file>

<file path=ppt/tags/tag19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1"/>
</p:tagLst>
</file>

<file path=ppt/tags/tag19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2"/>
</p:tagLst>
</file>

<file path=ppt/tags/tag2.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20.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6"/>
</p:tagLst>
</file>

<file path=ppt/tags/tag20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3"/>
</p:tagLst>
</file>

<file path=ppt/tags/tag20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4"/>
</p:tagLst>
</file>

<file path=ppt/tags/tag20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5"/>
</p:tagLst>
</file>

<file path=ppt/tags/tag20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6"/>
</p:tagLst>
</file>

<file path=ppt/tags/tag20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7"/>
</p:tagLst>
</file>

<file path=ppt/tags/tag20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8"/>
</p:tagLst>
</file>

<file path=ppt/tags/tag20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9"/>
</p:tagLst>
</file>

<file path=ppt/tags/tag20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0"/>
</p:tagLst>
</file>

<file path=ppt/tags/tag20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1"/>
</p:tagLst>
</file>

<file path=ppt/tags/tag20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2"/>
</p:tagLst>
</file>

<file path=ppt/tags/tag21.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5"/>
</p:tagLst>
</file>

<file path=ppt/tags/tag21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3"/>
</p:tagLst>
</file>

<file path=ppt/tags/tag21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4"/>
</p:tagLst>
</file>

<file path=ppt/tags/tag21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5"/>
</p:tagLst>
</file>

<file path=ppt/tags/tag21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6"/>
</p:tagLst>
</file>

<file path=ppt/tags/tag21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7"/>
</p:tagLst>
</file>

<file path=ppt/tags/tag21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8"/>
</p:tagLst>
</file>

<file path=ppt/tags/tag21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9"/>
</p:tagLst>
</file>

<file path=ppt/tags/tag21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0"/>
</p:tagLst>
</file>

<file path=ppt/tags/tag21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1"/>
</p:tagLst>
</file>

<file path=ppt/tags/tag21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2"/>
</p:tagLst>
</file>

<file path=ppt/tags/tag22.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6"/>
</p:tagLst>
</file>

<file path=ppt/tags/tag22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3"/>
</p:tagLst>
</file>

<file path=ppt/tags/tag22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4"/>
</p:tagLst>
</file>

<file path=ppt/tags/tag22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5"/>
</p:tagLst>
</file>

<file path=ppt/tags/tag22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6"/>
</p:tagLst>
</file>

<file path=ppt/tags/tag22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7"/>
</p:tagLst>
</file>

<file path=ppt/tags/tag22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8"/>
</p:tagLst>
</file>

<file path=ppt/tags/tag22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9"/>
</p:tagLst>
</file>

<file path=ppt/tags/tag22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0"/>
</p:tagLst>
</file>

<file path=ppt/tags/tag22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1"/>
</p:tagLst>
</file>

<file path=ppt/tags/tag22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2"/>
</p:tagLst>
</file>

<file path=ppt/tags/tag23.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3"/>
</p:tagLst>
</file>

<file path=ppt/tags/tag23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3"/>
</p:tagLst>
</file>

<file path=ppt/tags/tag23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4"/>
</p:tagLst>
</file>

<file path=ppt/tags/tag23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5"/>
</p:tagLst>
</file>

<file path=ppt/tags/tag23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6"/>
</p:tagLst>
</file>

<file path=ppt/tags/tag23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7"/>
</p:tagLst>
</file>

<file path=ppt/tags/tag23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8"/>
</p:tagLst>
</file>

<file path=ppt/tags/tag23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9"/>
</p:tagLst>
</file>

<file path=ppt/tags/tag23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0"/>
</p:tagLst>
</file>

<file path=ppt/tags/tag23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1"/>
</p:tagLst>
</file>

<file path=ppt/tags/tag23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2"/>
</p:tagLst>
</file>

<file path=ppt/tags/tag24.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4"/>
</p:tagLst>
</file>

<file path=ppt/tags/tag24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3"/>
</p:tagLst>
</file>

<file path=ppt/tags/tag24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4"/>
</p:tagLst>
</file>

<file path=ppt/tags/tag24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5"/>
</p:tagLst>
</file>

<file path=ppt/tags/tag24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6"/>
</p:tagLst>
</file>

<file path=ppt/tags/tag24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7"/>
</p:tagLst>
</file>

<file path=ppt/tags/tag24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8"/>
</p:tagLst>
</file>

<file path=ppt/tags/tag24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9"/>
</p:tagLst>
</file>

<file path=ppt/tags/tag24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0"/>
</p:tagLst>
</file>

<file path=ppt/tags/tag24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1"/>
</p:tagLst>
</file>

<file path=ppt/tags/tag24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2"/>
</p:tagLst>
</file>

<file path=ppt/tags/tag25.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25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3"/>
</p:tagLst>
</file>

<file path=ppt/tags/tag25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4"/>
</p:tagLst>
</file>

<file path=ppt/tags/tag25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5"/>
</p:tagLst>
</file>

<file path=ppt/tags/tag25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6"/>
</p:tagLst>
</file>

<file path=ppt/tags/tag25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7"/>
</p:tagLst>
</file>

<file path=ppt/tags/tag25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8"/>
</p:tagLst>
</file>

<file path=ppt/tags/tag25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9"/>
</p:tagLst>
</file>

<file path=ppt/tags/tag25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0"/>
</p:tagLst>
</file>

<file path=ppt/tags/tag25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1"/>
</p:tagLst>
</file>

<file path=ppt/tags/tag25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2"/>
</p:tagLst>
</file>

<file path=ppt/tags/tag26.xml><?xml version="1.0" encoding="utf-8"?>
<p:tagLst xmlns:a="http://schemas.openxmlformats.org/drawingml/2006/main" xmlns:r="http://schemas.openxmlformats.org/officeDocument/2006/relationships" xmlns:p="http://schemas.openxmlformats.org/presentationml/2006/main">
  <p:tag name="MH" val="20151104112100"/>
  <p:tag name="MH_LIBRARY" val="GRAPHIC"/>
  <p:tag name="MH_TYPE" val="Text"/>
  <p:tag name="MH_ORDER" val="1"/>
</p:tagLst>
</file>

<file path=ppt/tags/tag26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3"/>
</p:tagLst>
</file>

<file path=ppt/tags/tag26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4"/>
</p:tagLst>
</file>

<file path=ppt/tags/tag26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5"/>
</p:tagLst>
</file>

<file path=ppt/tags/tag26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6"/>
</p:tagLst>
</file>

<file path=ppt/tags/tag26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7"/>
</p:tagLst>
</file>

<file path=ppt/tags/tag26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8"/>
</p:tagLst>
</file>

<file path=ppt/tags/tag26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9"/>
</p:tagLst>
</file>

<file path=ppt/tags/tag26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0"/>
</p:tagLst>
</file>

<file path=ppt/tags/tag26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1"/>
</p:tagLst>
</file>

<file path=ppt/tags/tag26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2"/>
</p:tagLst>
</file>

<file path=ppt/tags/tag27.xml><?xml version="1.0" encoding="utf-8"?>
<p:tagLst xmlns:a="http://schemas.openxmlformats.org/drawingml/2006/main" xmlns:r="http://schemas.openxmlformats.org/officeDocument/2006/relationships" xmlns:p="http://schemas.openxmlformats.org/presentationml/2006/main">
  <p:tag name="MH" val="20151104112100"/>
  <p:tag name="MH_LIBRARY" val="GRAPHIC"/>
  <p:tag name="MH_TYPE" val="Text"/>
  <p:tag name="MH_ORDER" val="1"/>
</p:tagLst>
</file>

<file path=ppt/tags/tag27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3"/>
</p:tagLst>
</file>

<file path=ppt/tags/tag27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4"/>
</p:tagLst>
</file>

<file path=ppt/tags/tag27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5"/>
</p:tagLst>
</file>

<file path=ppt/tags/tag27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6"/>
</p:tagLst>
</file>

<file path=ppt/tags/tag27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7"/>
</p:tagLst>
</file>

<file path=ppt/tags/tag27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8"/>
</p:tagLst>
</file>

<file path=ppt/tags/tag27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9"/>
</p:tagLst>
</file>

<file path=ppt/tags/tag27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0"/>
</p:tagLst>
</file>

<file path=ppt/tags/tag27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1"/>
</p:tagLst>
</file>

<file path=ppt/tags/tag27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2"/>
</p:tagLst>
</file>

<file path=ppt/tags/tag28.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28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3"/>
</p:tagLst>
</file>

<file path=ppt/tags/tag28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4"/>
</p:tagLst>
</file>

<file path=ppt/tags/tag28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5"/>
</p:tagLst>
</file>

<file path=ppt/tags/tag28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6"/>
</p:tagLst>
</file>

<file path=ppt/tags/tag28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7"/>
</p:tagLst>
</file>

<file path=ppt/tags/tag28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8"/>
</p:tagLst>
</file>

<file path=ppt/tags/tag28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9"/>
</p:tagLst>
</file>

<file path=ppt/tags/tag28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0"/>
</p:tagLst>
</file>

<file path=ppt/tags/tag28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1"/>
</p:tagLst>
</file>

<file path=ppt/tags/tag28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2"/>
</p:tagLst>
</file>

<file path=ppt/tags/tag29.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29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3"/>
</p:tagLst>
</file>

<file path=ppt/tags/tag29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4"/>
</p:tagLst>
</file>

<file path=ppt/tags/tag29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5"/>
</p:tagLst>
</file>

<file path=ppt/tags/tag29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6"/>
</p:tagLst>
</file>

<file path=ppt/tags/tag29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7"/>
</p:tagLst>
</file>

<file path=ppt/tags/tag29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8"/>
</p:tagLst>
</file>

<file path=ppt/tags/tag29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9"/>
</p:tagLst>
</file>

<file path=ppt/tags/tag29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0"/>
</p:tagLst>
</file>

<file path=ppt/tags/tag29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1"/>
</p:tagLst>
</file>

<file path=ppt/tags/tag29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2"/>
</p:tagLst>
</file>

<file path=ppt/tags/tag3.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30.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30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3"/>
</p:tagLst>
</file>

<file path=ppt/tags/tag30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4"/>
</p:tagLst>
</file>

<file path=ppt/tags/tag30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5"/>
</p:tagLst>
</file>

<file path=ppt/tags/tag30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6"/>
</p:tagLst>
</file>

<file path=ppt/tags/tag30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7"/>
</p:tagLst>
</file>

<file path=ppt/tags/tag30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8"/>
</p:tagLst>
</file>

<file path=ppt/tags/tag30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9"/>
</p:tagLst>
</file>

<file path=ppt/tags/tag30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0"/>
</p:tagLst>
</file>

<file path=ppt/tags/tag30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1"/>
</p:tagLst>
</file>

<file path=ppt/tags/tag30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2"/>
</p:tagLst>
</file>

<file path=ppt/tags/tag31.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31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3"/>
</p:tagLst>
</file>

<file path=ppt/tags/tag31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4"/>
</p:tagLst>
</file>

<file path=ppt/tags/tag31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5"/>
</p:tagLst>
</file>

<file path=ppt/tags/tag31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6"/>
</p:tagLst>
</file>

<file path=ppt/tags/tag31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7"/>
</p:tagLst>
</file>

<file path=ppt/tags/tag31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8"/>
</p:tagLst>
</file>

<file path=ppt/tags/tag31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9"/>
</p:tagLst>
</file>

<file path=ppt/tags/tag31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0"/>
</p:tagLst>
</file>

<file path=ppt/tags/tag31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1"/>
</p:tagLst>
</file>

<file path=ppt/tags/tag31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2"/>
</p:tagLst>
</file>

<file path=ppt/tags/tag3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Text"/>
  <p:tag name="MH_ORDER" val="1"/>
</p:tagLst>
</file>

<file path=ppt/tags/tag32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3"/>
</p:tagLst>
</file>

<file path=ppt/tags/tag32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4"/>
</p:tagLst>
</file>

<file path=ppt/tags/tag32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5"/>
</p:tagLst>
</file>

<file path=ppt/tags/tag32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6"/>
</p:tagLst>
</file>

<file path=ppt/tags/tag32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7"/>
</p:tagLst>
</file>

<file path=ppt/tags/tag32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8"/>
</p:tagLst>
</file>

<file path=ppt/tags/tag32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9"/>
</p:tagLst>
</file>

<file path=ppt/tags/tag32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0"/>
</p:tagLst>
</file>

<file path=ppt/tags/tag32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1"/>
</p:tagLst>
</file>

<file path=ppt/tags/tag32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2"/>
</p:tagLst>
</file>

<file path=ppt/tags/tag3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Text"/>
  <p:tag name="MH_ORDER" val="1"/>
</p:tagLst>
</file>

<file path=ppt/tags/tag33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3"/>
</p:tagLst>
</file>

<file path=ppt/tags/tag33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4"/>
</p:tagLst>
</file>

<file path=ppt/tags/tag33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5"/>
</p:tagLst>
</file>

<file path=ppt/tags/tag33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6"/>
</p:tagLst>
</file>

<file path=ppt/tags/tag33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7"/>
</p:tagLst>
</file>

<file path=ppt/tags/tag33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8"/>
</p:tagLst>
</file>

<file path=ppt/tags/tag33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9"/>
</p:tagLst>
</file>

<file path=ppt/tags/tag33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0"/>
</p:tagLst>
</file>

<file path=ppt/tags/tag33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1"/>
</p:tagLst>
</file>

<file path=ppt/tags/tag33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2"/>
</p:tagLst>
</file>

<file path=ppt/tags/tag3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Text"/>
  <p:tag name="MH_ORDER" val="1"/>
</p:tagLst>
</file>

<file path=ppt/tags/tag34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3"/>
</p:tagLst>
</file>

<file path=ppt/tags/tag34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4"/>
</p:tagLst>
</file>

<file path=ppt/tags/tag34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5"/>
</p:tagLst>
</file>

<file path=ppt/tags/tag34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6"/>
</p:tagLst>
</file>

<file path=ppt/tags/tag34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7"/>
</p:tagLst>
</file>

<file path=ppt/tags/tag34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8"/>
</p:tagLst>
</file>

<file path=ppt/tags/tag34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9"/>
</p:tagLst>
</file>

<file path=ppt/tags/tag34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0"/>
</p:tagLst>
</file>

<file path=ppt/tags/tag34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1"/>
</p:tagLst>
</file>

<file path=ppt/tags/tag34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2"/>
</p:tagLst>
</file>

<file path=ppt/tags/tag35.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Text"/>
  <p:tag name="MH_ORDER" val="1"/>
</p:tagLst>
</file>

<file path=ppt/tags/tag35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3"/>
</p:tagLst>
</file>

<file path=ppt/tags/tag35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4"/>
</p:tagLst>
</file>

<file path=ppt/tags/tag35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5"/>
</p:tagLst>
</file>

<file path=ppt/tags/tag35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6"/>
</p:tagLst>
</file>

<file path=ppt/tags/tag35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7"/>
</p:tagLst>
</file>

<file path=ppt/tags/tag35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8"/>
</p:tagLst>
</file>

<file path=ppt/tags/tag35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9"/>
</p:tagLst>
</file>

<file path=ppt/tags/tag35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0"/>
</p:tagLst>
</file>

<file path=ppt/tags/tag35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1"/>
</p:tagLst>
</file>

<file path=ppt/tags/tag35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2"/>
</p:tagLst>
</file>

<file path=ppt/tags/tag36.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Text"/>
  <p:tag name="MH_ORDER" val="1"/>
</p:tagLst>
</file>

<file path=ppt/tags/tag36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3"/>
</p:tagLst>
</file>

<file path=ppt/tags/tag36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4"/>
</p:tagLst>
</file>

<file path=ppt/tags/tag36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5"/>
</p:tagLst>
</file>

<file path=ppt/tags/tag36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6"/>
</p:tagLst>
</file>

<file path=ppt/tags/tag36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7"/>
</p:tagLst>
</file>

<file path=ppt/tags/tag36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8"/>
</p:tagLst>
</file>

<file path=ppt/tags/tag36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9"/>
</p:tagLst>
</file>

<file path=ppt/tags/tag36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0"/>
</p:tagLst>
</file>

<file path=ppt/tags/tag36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1"/>
</p:tagLst>
</file>

<file path=ppt/tags/tag36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2"/>
</p:tagLst>
</file>

<file path=ppt/tags/tag37.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Text"/>
  <p:tag name="MH_ORDER" val="1"/>
</p:tagLst>
</file>

<file path=ppt/tags/tag37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3"/>
</p:tagLst>
</file>

<file path=ppt/tags/tag37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4"/>
</p:tagLst>
</file>

<file path=ppt/tags/tag37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5"/>
</p:tagLst>
</file>

<file path=ppt/tags/tag37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6"/>
</p:tagLst>
</file>

<file path=ppt/tags/tag37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7"/>
</p:tagLst>
</file>

<file path=ppt/tags/tag37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8"/>
</p:tagLst>
</file>

<file path=ppt/tags/tag37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9"/>
</p:tagLst>
</file>

<file path=ppt/tags/tag37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0"/>
</p:tagLst>
</file>

<file path=ppt/tags/tag37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1"/>
</p:tagLst>
</file>

<file path=ppt/tags/tag37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2"/>
</p:tagLst>
</file>

<file path=ppt/tags/tag3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
</p:tagLst>
</file>

<file path=ppt/tags/tag38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3"/>
</p:tagLst>
</file>

<file path=ppt/tags/tag38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4"/>
</p:tagLst>
</file>

<file path=ppt/tags/tag38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5"/>
</p:tagLst>
</file>

<file path=ppt/tags/tag38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6"/>
</p:tagLst>
</file>

<file path=ppt/tags/tag38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7"/>
</p:tagLst>
</file>

<file path=ppt/tags/tag38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8"/>
</p:tagLst>
</file>

<file path=ppt/tags/tag38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9"/>
</p:tagLst>
</file>

<file path=ppt/tags/tag38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0"/>
</p:tagLst>
</file>

<file path=ppt/tags/tag38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1"/>
</p:tagLst>
</file>

<file path=ppt/tags/tag38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2"/>
</p:tagLst>
</file>

<file path=ppt/tags/tag3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
</p:tagLst>
</file>

<file path=ppt/tags/tag39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3"/>
</p:tagLst>
</file>

<file path=ppt/tags/tag39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4"/>
</p:tagLst>
</file>

<file path=ppt/tags/tag39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5"/>
</p:tagLst>
</file>

<file path=ppt/tags/tag39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6"/>
</p:tagLst>
</file>

<file path=ppt/tags/tag39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7"/>
</p:tagLst>
</file>

<file path=ppt/tags/tag39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0"/>
</p:tagLst>
</file>

<file path=ppt/tags/tag39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1"/>
</p:tagLst>
</file>

<file path=ppt/tags/tag39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5"/>
</p:tagLst>
</file>

<file path=ppt/tags/tag39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6"/>
</p:tagLst>
</file>

<file path=ppt/tags/tag39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0"/>
</p:tagLst>
</file>

<file path=ppt/tags/tag4.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4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
</p:tagLst>
</file>

<file path=ppt/tags/tag40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1"/>
</p:tagLst>
</file>

<file path=ppt/tags/tag40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5"/>
</p:tagLst>
</file>

<file path=ppt/tags/tag40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6"/>
</p:tagLst>
</file>

<file path=ppt/tags/tag40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0"/>
</p:tagLst>
</file>

<file path=ppt/tags/tag40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1"/>
</p:tagLst>
</file>

<file path=ppt/tags/tag40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5"/>
</p:tagLst>
</file>

<file path=ppt/tags/tag40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6"/>
</p:tagLst>
</file>

<file path=ppt/tags/tag40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8"/>
</p:tagLst>
</file>

<file path=ppt/tags/tag40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2"/>
</p:tagLst>
</file>

<file path=ppt/tags/tag40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9"/>
</p:tagLst>
</file>

<file path=ppt/tags/tag4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
</p:tagLst>
</file>

<file path=ppt/tags/tag41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3"/>
</p:tagLst>
</file>

<file path=ppt/tags/tag41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7"/>
</p:tagLst>
</file>

<file path=ppt/tags/tag41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4"/>
</p:tagLst>
</file>

<file path=ppt/tags/tag41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8"/>
</p:tagLst>
</file>

<file path=ppt/tags/tag41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2"/>
</p:tagLst>
</file>

<file path=ppt/tags/tag41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9"/>
</p:tagLst>
</file>

<file path=ppt/tags/tag41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8"/>
</p:tagLst>
</file>

<file path=ppt/tags/tag41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9"/>
</p:tagLst>
</file>

<file path=ppt/tags/tag41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2"/>
</p:tagLst>
</file>

<file path=ppt/tags/tag41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3"/>
</p:tagLst>
</file>

<file path=ppt/tags/tag4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
</p:tagLst>
</file>

<file path=ppt/tags/tag42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4"/>
</p:tagLst>
</file>

<file path=ppt/tags/tag42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7"/>
</p:tagLst>
</file>

<file path=ppt/tags/tag42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3"/>
</p:tagLst>
</file>

<file path=ppt/tags/tag42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4"/>
</p:tagLst>
</file>

<file path=ppt/tags/tag42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7"/>
</p:tagLst>
</file>

<file path=ppt/tags/tag425.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426.xml><?xml version="1.0" encoding="utf-8"?>
<p:tagLst xmlns:a="http://schemas.openxmlformats.org/drawingml/2006/main" xmlns:r="http://schemas.openxmlformats.org/officeDocument/2006/relationships" xmlns:p="http://schemas.openxmlformats.org/presentationml/2006/main">
  <p:tag name="MH" val="20160219094023"/>
  <p:tag name="MH_LIBRARY" val="GRAPHIC"/>
  <p:tag name="MH_TYPE" val="Other"/>
  <p:tag name="MH_ORDER" val="4"/>
</p:tagLst>
</file>

<file path=ppt/tags/tag427.xml><?xml version="1.0" encoding="utf-8"?>
<p:tagLst xmlns:a="http://schemas.openxmlformats.org/drawingml/2006/main" xmlns:r="http://schemas.openxmlformats.org/officeDocument/2006/relationships" xmlns:p="http://schemas.openxmlformats.org/presentationml/2006/main">
  <p:tag name="MH" val="20160219094023"/>
  <p:tag name="MH_LIBRARY" val="GRAPHIC"/>
  <p:tag name="MH_TYPE" val="Other"/>
  <p:tag name="MH_ORDER" val="1"/>
</p:tagLst>
</file>

<file path=ppt/tags/tag428.xml><?xml version="1.0" encoding="utf-8"?>
<p:tagLst xmlns:a="http://schemas.openxmlformats.org/drawingml/2006/main" xmlns:r="http://schemas.openxmlformats.org/officeDocument/2006/relationships" xmlns:p="http://schemas.openxmlformats.org/presentationml/2006/main">
  <p:tag name="MH" val="20160219094023"/>
  <p:tag name="MH_LIBRARY" val="GRAPHIC"/>
  <p:tag name="MH_TYPE" val="Other"/>
  <p:tag name="MH_ORDER" val="3"/>
</p:tagLst>
</file>

<file path=ppt/tags/tag429.xml><?xml version="1.0" encoding="utf-8"?>
<p:tagLst xmlns:a="http://schemas.openxmlformats.org/drawingml/2006/main" xmlns:r="http://schemas.openxmlformats.org/officeDocument/2006/relationships" xmlns:p="http://schemas.openxmlformats.org/presentationml/2006/main">
  <p:tag name="MH" val="20160219094023"/>
  <p:tag name="MH_LIBRARY" val="GRAPHIC"/>
  <p:tag name="MH_TYPE" val="Other"/>
  <p:tag name="MH_ORDER" val="9"/>
</p:tagLst>
</file>

<file path=ppt/tags/tag4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
</p:tagLst>
</file>

<file path=ppt/tags/tag430.xml><?xml version="1.0" encoding="utf-8"?>
<p:tagLst xmlns:a="http://schemas.openxmlformats.org/drawingml/2006/main" xmlns:r="http://schemas.openxmlformats.org/officeDocument/2006/relationships" xmlns:p="http://schemas.openxmlformats.org/presentationml/2006/main">
  <p:tag name="MH" val="20151104112100"/>
  <p:tag name="MH_LIBRARY" val="GRAPHIC"/>
  <p:tag name="MH_TYPE" val="Text"/>
  <p:tag name="MH_ORDER" val="1"/>
</p:tagLst>
</file>

<file path=ppt/tags/tag431.xml><?xml version="1.0" encoding="utf-8"?>
<p:tagLst xmlns:a="http://schemas.openxmlformats.org/drawingml/2006/main" xmlns:r="http://schemas.openxmlformats.org/officeDocument/2006/relationships" xmlns:p="http://schemas.openxmlformats.org/presentationml/2006/main">
  <p:tag name="MH" val="20151104112100"/>
  <p:tag name="MH_LIBRARY" val="GRAPHIC"/>
  <p:tag name="MH_TYPE" val="Text"/>
  <p:tag name="MH_ORDER" val="1"/>
</p:tagLst>
</file>

<file path=ppt/tags/tag432.xml><?xml version="1.0" encoding="utf-8"?>
<p:tagLst xmlns:a="http://schemas.openxmlformats.org/drawingml/2006/main" xmlns:r="http://schemas.openxmlformats.org/officeDocument/2006/relationships" xmlns:p="http://schemas.openxmlformats.org/presentationml/2006/main">
  <p:tag name="MH" val="20151104112100"/>
  <p:tag name="MH_LIBRARY" val="GRAPHIC"/>
  <p:tag name="MH_TYPE" val="Text"/>
  <p:tag name="MH_ORDER" val="1"/>
</p:tagLst>
</file>

<file path=ppt/tags/tag433.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34.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35.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36.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37.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38.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39.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4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
</p:tagLst>
</file>

<file path=ppt/tags/tag440.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441.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SubTitle"/>
  <p:tag name="MH_ORDER" val="1"/>
</p:tagLst>
</file>

<file path=ppt/tags/tag44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SubTitle"/>
  <p:tag name="MH_ORDER" val="1"/>
</p:tagLst>
</file>

<file path=ppt/tags/tag44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SubTitle"/>
  <p:tag name="MH_ORDER" val="1"/>
</p:tagLst>
</file>

<file path=ppt/tags/tag44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SubTitle"/>
  <p:tag name="MH_ORDER" val="1"/>
</p:tagLst>
</file>

<file path=ppt/tags/tag445.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SubTitle"/>
  <p:tag name="MH_ORDER" val="1"/>
</p:tagLst>
</file>

<file path=ppt/tags/tag446.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447.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448.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449.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4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
</p:tagLst>
</file>

<file path=ppt/tags/tag450.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451.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452.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453.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454.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455.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456.xml><?xml version="1.0" encoding="utf-8"?>
<p:tagLst xmlns:a="http://schemas.openxmlformats.org/drawingml/2006/main" xmlns:r="http://schemas.openxmlformats.org/officeDocument/2006/relationships" xmlns:p="http://schemas.openxmlformats.org/presentationml/2006/main">
  <p:tag name="MH" val="20151201112552"/>
  <p:tag name="MH_LIBRARY" val="GRAPHIC"/>
  <p:tag name="MH_TYPE" val="Other"/>
  <p:tag name="MH_ORDER" val="6"/>
</p:tagLst>
</file>

<file path=ppt/tags/tag457.xml><?xml version="1.0" encoding="utf-8"?>
<p:tagLst xmlns:a="http://schemas.openxmlformats.org/drawingml/2006/main" xmlns:r="http://schemas.openxmlformats.org/officeDocument/2006/relationships" xmlns:p="http://schemas.openxmlformats.org/presentationml/2006/main">
  <p:tag name="MH" val="20151201112552"/>
  <p:tag name="MH_LIBRARY" val="GRAPHIC"/>
  <p:tag name="MH_TYPE" val="Other"/>
  <p:tag name="MH_ORDER" val="8"/>
</p:tagLst>
</file>

<file path=ppt/tags/tag458.xml><?xml version="1.0" encoding="utf-8"?>
<p:tagLst xmlns:a="http://schemas.openxmlformats.org/drawingml/2006/main" xmlns:r="http://schemas.openxmlformats.org/officeDocument/2006/relationships" xmlns:p="http://schemas.openxmlformats.org/presentationml/2006/main">
  <p:tag name="MH" val="20151104112100"/>
  <p:tag name="MH_LIBRARY" val="GRAPHIC"/>
  <p:tag name="MH_TYPE" val="Text"/>
  <p:tag name="MH_ORDER" val="1"/>
</p:tagLst>
</file>

<file path=ppt/tags/tag459.xml><?xml version="1.0" encoding="utf-8"?>
<p:tagLst xmlns:a="http://schemas.openxmlformats.org/drawingml/2006/main" xmlns:r="http://schemas.openxmlformats.org/officeDocument/2006/relationships" xmlns:p="http://schemas.openxmlformats.org/presentationml/2006/main">
  <p:tag name="MH" val="20151104112100"/>
  <p:tag name="MH_LIBRARY" val="GRAPHIC"/>
  <p:tag name="MH_TYPE" val="Text"/>
  <p:tag name="MH_ORDER" val="1"/>
</p:tagLst>
</file>

<file path=ppt/tags/tag4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
</p:tagLst>
</file>

<file path=ppt/tags/tag460.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461.xml><?xml version="1.0" encoding="utf-8"?>
<p:tagLst xmlns:a="http://schemas.openxmlformats.org/drawingml/2006/main" xmlns:r="http://schemas.openxmlformats.org/officeDocument/2006/relationships" xmlns:p="http://schemas.openxmlformats.org/presentationml/2006/main">
  <p:tag name="MH" val="20151201112552"/>
  <p:tag name="MH_LIBRARY" val="GRAPHIC"/>
  <p:tag name="MH_TYPE" val="Other"/>
  <p:tag name="MH_ORDER" val="1"/>
</p:tagLst>
</file>

<file path=ppt/tags/tag462.xml><?xml version="1.0" encoding="utf-8"?>
<p:tagLst xmlns:a="http://schemas.openxmlformats.org/drawingml/2006/main" xmlns:r="http://schemas.openxmlformats.org/officeDocument/2006/relationships" xmlns:p="http://schemas.openxmlformats.org/presentationml/2006/main">
  <p:tag name="MH" val="20151201112552"/>
  <p:tag name="MH_LIBRARY" val="GRAPHIC"/>
  <p:tag name="MH_TYPE" val="Other"/>
  <p:tag name="MH_ORDER" val="2"/>
</p:tagLst>
</file>

<file path=ppt/tags/tag463.xml><?xml version="1.0" encoding="utf-8"?>
<p:tagLst xmlns:a="http://schemas.openxmlformats.org/drawingml/2006/main" xmlns:r="http://schemas.openxmlformats.org/officeDocument/2006/relationships" xmlns:p="http://schemas.openxmlformats.org/presentationml/2006/main">
  <p:tag name="MH" val="20151201112552"/>
  <p:tag name="MH_LIBRARY" val="GRAPHIC"/>
  <p:tag name="MH_TYPE" val="Other"/>
  <p:tag name="MH_ORDER" val="3"/>
</p:tagLst>
</file>

<file path=ppt/tags/tag464.xml><?xml version="1.0" encoding="utf-8"?>
<p:tagLst xmlns:a="http://schemas.openxmlformats.org/drawingml/2006/main" xmlns:r="http://schemas.openxmlformats.org/officeDocument/2006/relationships" xmlns:p="http://schemas.openxmlformats.org/presentationml/2006/main">
  <p:tag name="MH" val="20151201112552"/>
  <p:tag name="MH_LIBRARY" val="GRAPHIC"/>
  <p:tag name="MH_TYPE" val="Other"/>
  <p:tag name="MH_ORDER" val="4"/>
</p:tagLst>
</file>

<file path=ppt/tags/tag465.xml><?xml version="1.0" encoding="utf-8"?>
<p:tagLst xmlns:a="http://schemas.openxmlformats.org/drawingml/2006/main" xmlns:r="http://schemas.openxmlformats.org/officeDocument/2006/relationships" xmlns:p="http://schemas.openxmlformats.org/presentationml/2006/main">
  <p:tag name="MH" val="20151201112552"/>
  <p:tag name="MH_LIBRARY" val="GRAPHIC"/>
  <p:tag name="MH_TYPE" val="Title"/>
  <p:tag name="MH_ORDER" val="1"/>
</p:tagLst>
</file>

<file path=ppt/tags/tag466.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67.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68.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69.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
</p:tagLst>
</file>

<file path=ppt/tags/tag470.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471.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472.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473.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474.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475.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476.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477.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478.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479.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4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
</p:tagLst>
</file>

<file path=ppt/tags/tag4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
</p:tagLst>
</file>

<file path=ppt/tags/tag5.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5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
</p:tagLst>
</file>

<file path=ppt/tags/tag5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
</p:tagLst>
</file>

<file path=ppt/tags/tag5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
</p:tagLst>
</file>

<file path=ppt/tags/tag5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
</p:tagLst>
</file>

<file path=ppt/tags/tag5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
</p:tagLst>
</file>

<file path=ppt/tags/tag5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
</p:tagLst>
</file>

<file path=ppt/tags/tag5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
</p:tagLst>
</file>

<file path=ppt/tags/tag5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
</p:tagLst>
</file>

<file path=ppt/tags/tag5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
</p:tagLst>
</file>

<file path=ppt/tags/tag5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
</p:tagLst>
</file>

<file path=ppt/tags/tag6.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6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
</p:tagLst>
</file>

<file path=ppt/tags/tag6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
</p:tagLst>
</file>

<file path=ppt/tags/tag6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
</p:tagLst>
</file>

<file path=ppt/tags/tag6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
</p:tagLst>
</file>

<file path=ppt/tags/tag6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
</p:tagLst>
</file>

<file path=ppt/tags/tag6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
</p:tagLst>
</file>

<file path=ppt/tags/tag6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
</p:tagLst>
</file>

<file path=ppt/tags/tag6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
</p:tagLst>
</file>

<file path=ppt/tags/tag6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
</p:tagLst>
</file>

<file path=ppt/tags/tag6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
</p:tagLst>
</file>

<file path=ppt/tags/tag7.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7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
</p:tagLst>
</file>

<file path=ppt/tags/tag7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
</p:tagLst>
</file>

<file path=ppt/tags/tag7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
</p:tagLst>
</file>

<file path=ppt/tags/tag7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
</p:tagLst>
</file>

<file path=ppt/tags/tag7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
</p:tagLst>
</file>

<file path=ppt/tags/tag7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
</p:tagLst>
</file>

<file path=ppt/tags/tag7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9"/>
</p:tagLst>
</file>

<file path=ppt/tags/tag7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0"/>
</p:tagLst>
</file>

<file path=ppt/tags/tag7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1"/>
</p:tagLst>
</file>

<file path=ppt/tags/tag7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2"/>
</p:tagLst>
</file>

<file path=ppt/tags/tag8.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8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3"/>
</p:tagLst>
</file>

<file path=ppt/tags/tag8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4"/>
</p:tagLst>
</file>

<file path=ppt/tags/tag8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5"/>
</p:tagLst>
</file>

<file path=ppt/tags/tag8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6"/>
</p:tagLst>
</file>

<file path=ppt/tags/tag8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7"/>
</p:tagLst>
</file>

<file path=ppt/tags/tag8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8"/>
</p:tagLst>
</file>

<file path=ppt/tags/tag8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9"/>
</p:tagLst>
</file>

<file path=ppt/tags/tag8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0"/>
</p:tagLst>
</file>

<file path=ppt/tags/tag8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1"/>
</p:tagLst>
</file>

<file path=ppt/tags/tag8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2"/>
</p:tagLst>
</file>

<file path=ppt/tags/tag9.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9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3"/>
</p:tagLst>
</file>

<file path=ppt/tags/tag9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4"/>
</p:tagLst>
</file>

<file path=ppt/tags/tag9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5"/>
</p:tagLst>
</file>

<file path=ppt/tags/tag9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6"/>
</p:tagLst>
</file>

<file path=ppt/tags/tag9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7"/>
</p:tagLst>
</file>

<file path=ppt/tags/tag9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8"/>
</p:tagLst>
</file>

<file path=ppt/tags/tag9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9"/>
</p:tagLst>
</file>

<file path=ppt/tags/tag9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0"/>
</p:tagLst>
</file>

<file path=ppt/tags/tag9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1"/>
</p:tagLst>
</file>

<file path=ppt/tags/tag9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8539</TotalTime>
  <Words>1275</Words>
  <Application>Microsoft Office PowerPoint</Application>
  <PresentationFormat>自定义</PresentationFormat>
  <Paragraphs>394</Paragraphs>
  <Slides>30</Slides>
  <Notes>30</Notes>
  <HiddenSlides>0</HiddenSlides>
  <MMClips>0</MMClips>
  <ScaleCrop>false</ScaleCrop>
  <HeadingPairs>
    <vt:vector size="4" baseType="variant">
      <vt:variant>
        <vt:lpstr>主题</vt:lpstr>
      </vt:variant>
      <vt:variant>
        <vt:i4>1</vt:i4>
      </vt:variant>
      <vt:variant>
        <vt:lpstr>幻灯片标题</vt:lpstr>
      </vt:variant>
      <vt:variant>
        <vt:i4>30</vt:i4>
      </vt:variant>
    </vt:vector>
  </HeadingPairs>
  <TitlesOfParts>
    <vt:vector size="31"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小鹿PPT；http://pptx.taobao.com</dc:title>
  <dc:creator>小鹿PPT;http://pptx.taobao.com</dc:creator>
  <dc:description>小鹿PPT；http://pptx.taobao.com</dc:description>
  <cp:lastModifiedBy>3-2</cp:lastModifiedBy>
  <cp:revision>321</cp:revision>
  <dcterms:created xsi:type="dcterms:W3CDTF">2014-10-29T09:18:14Z</dcterms:created>
  <dcterms:modified xsi:type="dcterms:W3CDTF">2018-11-27T09:26:33Z</dcterms:modified>
</cp:coreProperties>
</file>